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5"/>
    <p:sldMasterId id="2147483675"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Lst>
  <p:sldSz cy="5143500" cx="9144000"/>
  <p:notesSz cx="6858000" cy="9144000"/>
  <p:embeddedFontLst>
    <p:embeddedFont>
      <p:font typeface="Proxima Nova"/>
      <p:regular r:id="rId58"/>
      <p:bold r:id="rId59"/>
      <p:italic r:id="rId60"/>
      <p:boldItalic r:id="rId61"/>
    </p:embeddedFont>
    <p:embeddedFont>
      <p:font typeface="Roboto Medium"/>
      <p:regular r:id="rId62"/>
      <p:bold r:id="rId63"/>
      <p:italic r:id="rId64"/>
      <p:boldItalic r:id="rId65"/>
    </p:embeddedFont>
    <p:embeddedFont>
      <p:font typeface="Amatic SC"/>
      <p:regular r:id="rId66"/>
      <p:bold r:id="rId67"/>
    </p:embeddedFont>
    <p:embeddedFont>
      <p:font typeface="Righteous"/>
      <p:regular r:id="rId68"/>
    </p:embeddedFont>
    <p:embeddedFont>
      <p:font typeface="Work Sans"/>
      <p:regular r:id="rId69"/>
      <p:bold r:id="rId70"/>
      <p:italic r:id="rId71"/>
      <p:boldItalic r:id="rId72"/>
    </p:embeddedFont>
    <p:embeddedFont>
      <p:font typeface="Proxima Nova Semibold"/>
      <p:regular r:id="rId73"/>
      <p:bold r:id="rId74"/>
      <p:boldItalic r:id="rId75"/>
    </p:embeddedFont>
    <p:embeddedFont>
      <p:font typeface="Hind Siliguri"/>
      <p:regular r:id="rId76"/>
      <p:bold r:id="rId77"/>
    </p:embeddedFont>
    <p:embeddedFont>
      <p:font typeface="Lexend Deca SemiBold"/>
      <p:regular r:id="rId78"/>
      <p:bold r:id="rId79"/>
    </p:embeddedFont>
    <p:embeddedFont>
      <p:font typeface="Lexend Deca"/>
      <p:regular r:id="rId80"/>
      <p:bold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C31E28F-BA88-4142-804E-981B956B853D}">
  <a:tblStyle styleId="{8C31E28F-BA88-4142-804E-981B956B853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LexendDeca-regular.fntdata"/><Relationship Id="rId81" Type="http://schemas.openxmlformats.org/officeDocument/2006/relationships/font" Target="fonts/LexendDeca-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ProximaNovaSemibold-regular.fntdata"/><Relationship Id="rId72" Type="http://schemas.openxmlformats.org/officeDocument/2006/relationships/font" Target="fonts/WorkSans-boldItalic.fntdata"/><Relationship Id="rId31" Type="http://schemas.openxmlformats.org/officeDocument/2006/relationships/slide" Target="slides/slide24.xml"/><Relationship Id="rId75" Type="http://schemas.openxmlformats.org/officeDocument/2006/relationships/font" Target="fonts/ProximaNovaSemibold-boldItalic.fntdata"/><Relationship Id="rId30" Type="http://schemas.openxmlformats.org/officeDocument/2006/relationships/slide" Target="slides/slide23.xml"/><Relationship Id="rId74" Type="http://schemas.openxmlformats.org/officeDocument/2006/relationships/font" Target="fonts/ProximaNovaSemibold-bold.fntdata"/><Relationship Id="rId33" Type="http://schemas.openxmlformats.org/officeDocument/2006/relationships/slide" Target="slides/slide26.xml"/><Relationship Id="rId77" Type="http://schemas.openxmlformats.org/officeDocument/2006/relationships/font" Target="fonts/HindSiliguri-bold.fntdata"/><Relationship Id="rId32" Type="http://schemas.openxmlformats.org/officeDocument/2006/relationships/slide" Target="slides/slide25.xml"/><Relationship Id="rId76" Type="http://schemas.openxmlformats.org/officeDocument/2006/relationships/font" Target="fonts/HindSiliguri-regular.fntdata"/><Relationship Id="rId35" Type="http://schemas.openxmlformats.org/officeDocument/2006/relationships/slide" Target="slides/slide28.xml"/><Relationship Id="rId79" Type="http://schemas.openxmlformats.org/officeDocument/2006/relationships/font" Target="fonts/LexendDecaSemiBold-bold.fntdata"/><Relationship Id="rId34" Type="http://schemas.openxmlformats.org/officeDocument/2006/relationships/slide" Target="slides/slide27.xml"/><Relationship Id="rId78" Type="http://schemas.openxmlformats.org/officeDocument/2006/relationships/font" Target="fonts/LexendDecaSemiBold-regular.fntdata"/><Relationship Id="rId71" Type="http://schemas.openxmlformats.org/officeDocument/2006/relationships/font" Target="fonts/WorkSans-italic.fntdata"/><Relationship Id="rId70" Type="http://schemas.openxmlformats.org/officeDocument/2006/relationships/font" Target="fonts/WorkSans-bold.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RobotoMedium-regular.fntdata"/><Relationship Id="rId61" Type="http://schemas.openxmlformats.org/officeDocument/2006/relationships/font" Target="fonts/ProximaNova-boldItalic.fntdata"/><Relationship Id="rId20" Type="http://schemas.openxmlformats.org/officeDocument/2006/relationships/slide" Target="slides/slide13.xml"/><Relationship Id="rId64" Type="http://schemas.openxmlformats.org/officeDocument/2006/relationships/font" Target="fonts/RobotoMedium-italic.fntdata"/><Relationship Id="rId63" Type="http://schemas.openxmlformats.org/officeDocument/2006/relationships/font" Target="fonts/RobotoMedium-bold.fntdata"/><Relationship Id="rId22" Type="http://schemas.openxmlformats.org/officeDocument/2006/relationships/slide" Target="slides/slide15.xml"/><Relationship Id="rId66" Type="http://schemas.openxmlformats.org/officeDocument/2006/relationships/font" Target="fonts/AmaticSC-regular.fntdata"/><Relationship Id="rId21" Type="http://schemas.openxmlformats.org/officeDocument/2006/relationships/slide" Target="slides/slide14.xml"/><Relationship Id="rId65" Type="http://schemas.openxmlformats.org/officeDocument/2006/relationships/font" Target="fonts/RobotoMedium-boldItalic.fntdata"/><Relationship Id="rId24" Type="http://schemas.openxmlformats.org/officeDocument/2006/relationships/slide" Target="slides/slide17.xml"/><Relationship Id="rId68" Type="http://schemas.openxmlformats.org/officeDocument/2006/relationships/font" Target="fonts/Righteous-regular.fntdata"/><Relationship Id="rId23" Type="http://schemas.openxmlformats.org/officeDocument/2006/relationships/slide" Target="slides/slide16.xml"/><Relationship Id="rId67" Type="http://schemas.openxmlformats.org/officeDocument/2006/relationships/font" Target="fonts/AmaticSC-bold.fntdata"/><Relationship Id="rId60" Type="http://schemas.openxmlformats.org/officeDocument/2006/relationships/font" Target="fonts/ProximaNova-italic.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WorkSans-regular.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slide" Target="slides/slide50.xml"/><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ProximaNova-bold.fntdata"/><Relationship Id="rId14" Type="http://schemas.openxmlformats.org/officeDocument/2006/relationships/slide" Target="slides/slide7.xml"/><Relationship Id="rId58" Type="http://schemas.openxmlformats.org/officeDocument/2006/relationships/font" Target="fonts/ProximaNova-regular.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gif>
</file>

<file path=ppt/media/image12.jpg>
</file>

<file path=ppt/media/image13.png>
</file>

<file path=ppt/media/image14.jpg>
</file>

<file path=ppt/media/image15.png>
</file>

<file path=ppt/media/image2.png>
</file>

<file path=ppt/media/image3.png>
</file>

<file path=ppt/media/image4.png>
</file>

<file path=ppt/media/image5.jp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sz="850">
              <a:solidFill>
                <a:srgbClr val="5F7D96"/>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f87a5ccf0f_0_3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f87a5ccf0f_0_3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f87a5ccf0f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8" name="Google Shape;588;gf87a5ccf0f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f87a5ccf0f_0_3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f87a5ccf0f_0_3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f87a5ccf0f_0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f87a5ccf0f_0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f87a5ccf0f_0_5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f87a5ccf0f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f87a5ccf0f_0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0" name="Google Shape;740;gf87a5ccf0f_0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8" name="Shape 778"/>
        <p:cNvGrpSpPr/>
        <p:nvPr/>
      </p:nvGrpSpPr>
      <p:grpSpPr>
        <a:xfrm>
          <a:off x="0" y="0"/>
          <a:ext cx="0" cy="0"/>
          <a:chOff x="0" y="0"/>
          <a:chExt cx="0" cy="0"/>
        </a:xfrm>
      </p:grpSpPr>
      <p:sp>
        <p:nvSpPr>
          <p:cNvPr id="779" name="Google Shape;779;gf87a5ccf0f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0" name="Google Shape;780;gf87a5ccf0f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f87a5ccf0f_0_6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gf87a5ccf0f_0_6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f87a5ccf0f_0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f87a5ccf0f_0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 name="Shape 868"/>
        <p:cNvGrpSpPr/>
        <p:nvPr/>
      </p:nvGrpSpPr>
      <p:grpSpPr>
        <a:xfrm>
          <a:off x="0" y="0"/>
          <a:ext cx="0" cy="0"/>
          <a:chOff x="0" y="0"/>
          <a:chExt cx="0" cy="0"/>
        </a:xfrm>
      </p:grpSpPr>
      <p:sp>
        <p:nvSpPr>
          <p:cNvPr id="869" name="Google Shape;869;gf87a5ccf0f_0_7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0" name="Google Shape;870;gf87a5ccf0f_0_7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f8253e8d2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f8253e8d2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9" name="Shape 909"/>
        <p:cNvGrpSpPr/>
        <p:nvPr/>
      </p:nvGrpSpPr>
      <p:grpSpPr>
        <a:xfrm>
          <a:off x="0" y="0"/>
          <a:ext cx="0" cy="0"/>
          <a:chOff x="0" y="0"/>
          <a:chExt cx="0" cy="0"/>
        </a:xfrm>
      </p:grpSpPr>
      <p:sp>
        <p:nvSpPr>
          <p:cNvPr id="910" name="Google Shape;910;gf87a5ccf0f_0_8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 name="Google Shape;911;gf87a5ccf0f_0_8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 name="Shape 944"/>
        <p:cNvGrpSpPr/>
        <p:nvPr/>
      </p:nvGrpSpPr>
      <p:grpSpPr>
        <a:xfrm>
          <a:off x="0" y="0"/>
          <a:ext cx="0" cy="0"/>
          <a:chOff x="0" y="0"/>
          <a:chExt cx="0" cy="0"/>
        </a:xfrm>
      </p:grpSpPr>
      <p:sp>
        <p:nvSpPr>
          <p:cNvPr id="945" name="Google Shape;945;gf87a5ccf0f_0_9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6" name="Google Shape;946;gf87a5ccf0f_0_9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 name="Shape 954"/>
        <p:cNvGrpSpPr/>
        <p:nvPr/>
      </p:nvGrpSpPr>
      <p:grpSpPr>
        <a:xfrm>
          <a:off x="0" y="0"/>
          <a:ext cx="0" cy="0"/>
          <a:chOff x="0" y="0"/>
          <a:chExt cx="0" cy="0"/>
        </a:xfrm>
      </p:grpSpPr>
      <p:sp>
        <p:nvSpPr>
          <p:cNvPr id="955" name="Google Shape;955;gf87a5ccf0f_0_9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6" name="Google Shape;956;gf87a5ccf0f_0_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6" name="Shape 1356"/>
        <p:cNvGrpSpPr/>
        <p:nvPr/>
      </p:nvGrpSpPr>
      <p:grpSpPr>
        <a:xfrm>
          <a:off x="0" y="0"/>
          <a:ext cx="0" cy="0"/>
          <a:chOff x="0" y="0"/>
          <a:chExt cx="0" cy="0"/>
        </a:xfrm>
      </p:grpSpPr>
      <p:sp>
        <p:nvSpPr>
          <p:cNvPr id="1357" name="Google Shape;1357;gf87a5ccf0f_0_1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8" name="Google Shape;1358;gf87a5ccf0f_0_1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7" name="Shape 1417"/>
        <p:cNvGrpSpPr/>
        <p:nvPr/>
      </p:nvGrpSpPr>
      <p:grpSpPr>
        <a:xfrm>
          <a:off x="0" y="0"/>
          <a:ext cx="0" cy="0"/>
          <a:chOff x="0" y="0"/>
          <a:chExt cx="0" cy="0"/>
        </a:xfrm>
      </p:grpSpPr>
      <p:sp>
        <p:nvSpPr>
          <p:cNvPr id="1418" name="Google Shape;1418;gf87a5ccf0f_0_14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9" name="Google Shape;1419;gf87a5ccf0f_0_14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6" name="Shape 1456"/>
        <p:cNvGrpSpPr/>
        <p:nvPr/>
      </p:nvGrpSpPr>
      <p:grpSpPr>
        <a:xfrm>
          <a:off x="0" y="0"/>
          <a:ext cx="0" cy="0"/>
          <a:chOff x="0" y="0"/>
          <a:chExt cx="0" cy="0"/>
        </a:xfrm>
      </p:grpSpPr>
      <p:sp>
        <p:nvSpPr>
          <p:cNvPr id="1457" name="Google Shape;1457;gf87a5ccf0f_0_15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8" name="Google Shape;1458;gf87a5ccf0f_0_15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5" name="Shape 1505"/>
        <p:cNvGrpSpPr/>
        <p:nvPr/>
      </p:nvGrpSpPr>
      <p:grpSpPr>
        <a:xfrm>
          <a:off x="0" y="0"/>
          <a:ext cx="0" cy="0"/>
          <a:chOff x="0" y="0"/>
          <a:chExt cx="0" cy="0"/>
        </a:xfrm>
      </p:grpSpPr>
      <p:sp>
        <p:nvSpPr>
          <p:cNvPr id="1506" name="Google Shape;1506;gf87a5ccf0f_0_15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7" name="Google Shape;1507;gf87a5ccf0f_0_15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1" name="Shape 1551"/>
        <p:cNvGrpSpPr/>
        <p:nvPr/>
      </p:nvGrpSpPr>
      <p:grpSpPr>
        <a:xfrm>
          <a:off x="0" y="0"/>
          <a:ext cx="0" cy="0"/>
          <a:chOff x="0" y="0"/>
          <a:chExt cx="0" cy="0"/>
        </a:xfrm>
      </p:grpSpPr>
      <p:sp>
        <p:nvSpPr>
          <p:cNvPr id="1552" name="Google Shape;1552;gf87a5ccf0f_0_16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3" name="Google Shape;1553;gf87a5ccf0f_0_16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8" name="Shape 1578"/>
        <p:cNvGrpSpPr/>
        <p:nvPr/>
      </p:nvGrpSpPr>
      <p:grpSpPr>
        <a:xfrm>
          <a:off x="0" y="0"/>
          <a:ext cx="0" cy="0"/>
          <a:chOff x="0" y="0"/>
          <a:chExt cx="0" cy="0"/>
        </a:xfrm>
      </p:grpSpPr>
      <p:sp>
        <p:nvSpPr>
          <p:cNvPr id="1579" name="Google Shape;1579;gf87a5ccf0f_0_1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0" name="Google Shape;1580;gf87a5ccf0f_0_1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4" name="Shape 1604"/>
        <p:cNvGrpSpPr/>
        <p:nvPr/>
      </p:nvGrpSpPr>
      <p:grpSpPr>
        <a:xfrm>
          <a:off x="0" y="0"/>
          <a:ext cx="0" cy="0"/>
          <a:chOff x="0" y="0"/>
          <a:chExt cx="0" cy="0"/>
        </a:xfrm>
      </p:grpSpPr>
      <p:sp>
        <p:nvSpPr>
          <p:cNvPr id="1605" name="Google Shape;1605;gf87a5ccf0f_0_16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6" name="Google Shape;1606;gf87a5ccf0f_0_16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f8253e8d2a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f8253e8d2a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4" name="Shape 1664"/>
        <p:cNvGrpSpPr/>
        <p:nvPr/>
      </p:nvGrpSpPr>
      <p:grpSpPr>
        <a:xfrm>
          <a:off x="0" y="0"/>
          <a:ext cx="0" cy="0"/>
          <a:chOff x="0" y="0"/>
          <a:chExt cx="0" cy="0"/>
        </a:xfrm>
      </p:grpSpPr>
      <p:sp>
        <p:nvSpPr>
          <p:cNvPr id="1665" name="Google Shape;1665;gf8253e8d2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6" name="Google Shape;1666;gf8253e8d2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6" name="Shape 1946"/>
        <p:cNvGrpSpPr/>
        <p:nvPr/>
      </p:nvGrpSpPr>
      <p:grpSpPr>
        <a:xfrm>
          <a:off x="0" y="0"/>
          <a:ext cx="0" cy="0"/>
          <a:chOff x="0" y="0"/>
          <a:chExt cx="0" cy="0"/>
        </a:xfrm>
      </p:grpSpPr>
      <p:sp>
        <p:nvSpPr>
          <p:cNvPr id="1947" name="Google Shape;1947;gf87a5ccf0f_0_17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8" name="Google Shape;1948;gf87a5ccf0f_0_1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4" name="Shape 2034"/>
        <p:cNvGrpSpPr/>
        <p:nvPr/>
      </p:nvGrpSpPr>
      <p:grpSpPr>
        <a:xfrm>
          <a:off x="0" y="0"/>
          <a:ext cx="0" cy="0"/>
          <a:chOff x="0" y="0"/>
          <a:chExt cx="0" cy="0"/>
        </a:xfrm>
      </p:grpSpPr>
      <p:sp>
        <p:nvSpPr>
          <p:cNvPr id="2035" name="Google Shape;2035;gf8253e8d2a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6" name="Google Shape;2036;gf8253e8d2a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0" name="Shape 2050"/>
        <p:cNvGrpSpPr/>
        <p:nvPr/>
      </p:nvGrpSpPr>
      <p:grpSpPr>
        <a:xfrm>
          <a:off x="0" y="0"/>
          <a:ext cx="0" cy="0"/>
          <a:chOff x="0" y="0"/>
          <a:chExt cx="0" cy="0"/>
        </a:xfrm>
      </p:grpSpPr>
      <p:sp>
        <p:nvSpPr>
          <p:cNvPr id="2051" name="Google Shape;2051;gf8253e8d2a_0_95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2" name="Google Shape;2052;gf8253e8d2a_0_95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7" name="Shape 2057"/>
        <p:cNvGrpSpPr/>
        <p:nvPr/>
      </p:nvGrpSpPr>
      <p:grpSpPr>
        <a:xfrm>
          <a:off x="0" y="0"/>
          <a:ext cx="0" cy="0"/>
          <a:chOff x="0" y="0"/>
          <a:chExt cx="0" cy="0"/>
        </a:xfrm>
      </p:grpSpPr>
      <p:sp>
        <p:nvSpPr>
          <p:cNvPr id="2058" name="Google Shape;2058;gf8253e8d2a_0_96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9" name="Google Shape;2059;gf8253e8d2a_0_96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4" name="Shape 2064"/>
        <p:cNvGrpSpPr/>
        <p:nvPr/>
      </p:nvGrpSpPr>
      <p:grpSpPr>
        <a:xfrm>
          <a:off x="0" y="0"/>
          <a:ext cx="0" cy="0"/>
          <a:chOff x="0" y="0"/>
          <a:chExt cx="0" cy="0"/>
        </a:xfrm>
      </p:grpSpPr>
      <p:sp>
        <p:nvSpPr>
          <p:cNvPr id="2065" name="Google Shape;2065;gf8253e8d2a_0_96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6" name="Google Shape;2066;gf8253e8d2a_0_96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5" name="Shape 2085"/>
        <p:cNvGrpSpPr/>
        <p:nvPr/>
      </p:nvGrpSpPr>
      <p:grpSpPr>
        <a:xfrm>
          <a:off x="0" y="0"/>
          <a:ext cx="0" cy="0"/>
          <a:chOff x="0" y="0"/>
          <a:chExt cx="0" cy="0"/>
        </a:xfrm>
      </p:grpSpPr>
      <p:sp>
        <p:nvSpPr>
          <p:cNvPr id="2086" name="Google Shape;2086;gf8253e8d2a_0_96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7" name="Google Shape;2087;gf8253e8d2a_0_9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1" name="Shape 2101"/>
        <p:cNvGrpSpPr/>
        <p:nvPr/>
      </p:nvGrpSpPr>
      <p:grpSpPr>
        <a:xfrm>
          <a:off x="0" y="0"/>
          <a:ext cx="0" cy="0"/>
          <a:chOff x="0" y="0"/>
          <a:chExt cx="0" cy="0"/>
        </a:xfrm>
      </p:grpSpPr>
      <p:sp>
        <p:nvSpPr>
          <p:cNvPr id="2102" name="Google Shape;2102;gf8253e8d2a_0_9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3" name="Google Shape;2103;gf8253e8d2a_0_9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0" name="Shape 2440"/>
        <p:cNvGrpSpPr/>
        <p:nvPr/>
      </p:nvGrpSpPr>
      <p:grpSpPr>
        <a:xfrm>
          <a:off x="0" y="0"/>
          <a:ext cx="0" cy="0"/>
          <a:chOff x="0" y="0"/>
          <a:chExt cx="0" cy="0"/>
        </a:xfrm>
      </p:grpSpPr>
      <p:sp>
        <p:nvSpPr>
          <p:cNvPr id="2441" name="Google Shape;2441;gf8253e8d2a_0_9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2" name="Google Shape;2442;gf8253e8d2a_0_9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27" name="Shape 5227"/>
        <p:cNvGrpSpPr/>
        <p:nvPr/>
      </p:nvGrpSpPr>
      <p:grpSpPr>
        <a:xfrm>
          <a:off x="0" y="0"/>
          <a:ext cx="0" cy="0"/>
          <a:chOff x="0" y="0"/>
          <a:chExt cx="0" cy="0"/>
        </a:xfrm>
      </p:grpSpPr>
      <p:sp>
        <p:nvSpPr>
          <p:cNvPr id="5228" name="Google Shape;5228;gf8253e8d2a_0_127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9" name="Google Shape;5229;gf8253e8d2a_0_127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f8253e8d2a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f8253e8d2a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46" name="Shape 5646"/>
        <p:cNvGrpSpPr/>
        <p:nvPr/>
      </p:nvGrpSpPr>
      <p:grpSpPr>
        <a:xfrm>
          <a:off x="0" y="0"/>
          <a:ext cx="0" cy="0"/>
          <a:chOff x="0" y="0"/>
          <a:chExt cx="0" cy="0"/>
        </a:xfrm>
      </p:grpSpPr>
      <p:sp>
        <p:nvSpPr>
          <p:cNvPr id="5647" name="Google Shape;5647;gf8253e8d2a_0_13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48" name="Google Shape;5648;gf8253e8d2a_0_13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6" name="Shape 5816"/>
        <p:cNvGrpSpPr/>
        <p:nvPr/>
      </p:nvGrpSpPr>
      <p:grpSpPr>
        <a:xfrm>
          <a:off x="0" y="0"/>
          <a:ext cx="0" cy="0"/>
          <a:chOff x="0" y="0"/>
          <a:chExt cx="0" cy="0"/>
        </a:xfrm>
      </p:grpSpPr>
      <p:sp>
        <p:nvSpPr>
          <p:cNvPr id="5817" name="Google Shape;5817;gf8253e8d2a_0_133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18" name="Google Shape;5818;gf8253e8d2a_0_13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1" name="Shape 6221"/>
        <p:cNvGrpSpPr/>
        <p:nvPr/>
      </p:nvGrpSpPr>
      <p:grpSpPr>
        <a:xfrm>
          <a:off x="0" y="0"/>
          <a:ext cx="0" cy="0"/>
          <a:chOff x="0" y="0"/>
          <a:chExt cx="0" cy="0"/>
        </a:xfrm>
      </p:grpSpPr>
      <p:sp>
        <p:nvSpPr>
          <p:cNvPr id="6222" name="Google Shape;6222;gf8253e8d2a_0_137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3" name="Google Shape;6223;gf8253e8d2a_0_137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1" name="Shape 6601"/>
        <p:cNvGrpSpPr/>
        <p:nvPr/>
      </p:nvGrpSpPr>
      <p:grpSpPr>
        <a:xfrm>
          <a:off x="0" y="0"/>
          <a:ext cx="0" cy="0"/>
          <a:chOff x="0" y="0"/>
          <a:chExt cx="0" cy="0"/>
        </a:xfrm>
      </p:grpSpPr>
      <p:sp>
        <p:nvSpPr>
          <p:cNvPr id="6602" name="Google Shape;6602;gf8253e8d2a_0_14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3" name="Google Shape;6603;gf8253e8d2a_0_14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5" name="Shape 7015"/>
        <p:cNvGrpSpPr/>
        <p:nvPr/>
      </p:nvGrpSpPr>
      <p:grpSpPr>
        <a:xfrm>
          <a:off x="0" y="0"/>
          <a:ext cx="0" cy="0"/>
          <a:chOff x="0" y="0"/>
          <a:chExt cx="0" cy="0"/>
        </a:xfrm>
      </p:grpSpPr>
      <p:sp>
        <p:nvSpPr>
          <p:cNvPr id="7016" name="Google Shape;7016;gf8253e8d2a_0_145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7" name="Google Shape;7017;gf8253e8d2a_0_145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6" name="Shape 7376"/>
        <p:cNvGrpSpPr/>
        <p:nvPr/>
      </p:nvGrpSpPr>
      <p:grpSpPr>
        <a:xfrm>
          <a:off x="0" y="0"/>
          <a:ext cx="0" cy="0"/>
          <a:chOff x="0" y="0"/>
          <a:chExt cx="0" cy="0"/>
        </a:xfrm>
      </p:grpSpPr>
      <p:sp>
        <p:nvSpPr>
          <p:cNvPr id="7377" name="Google Shape;7377;gf8253e8d2a_0_14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8" name="Google Shape;7378;gf8253e8d2a_0_14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6" name="Shape 7886"/>
        <p:cNvGrpSpPr/>
        <p:nvPr/>
      </p:nvGrpSpPr>
      <p:grpSpPr>
        <a:xfrm>
          <a:off x="0" y="0"/>
          <a:ext cx="0" cy="0"/>
          <a:chOff x="0" y="0"/>
          <a:chExt cx="0" cy="0"/>
        </a:xfrm>
      </p:grpSpPr>
      <p:sp>
        <p:nvSpPr>
          <p:cNvPr id="7887" name="Google Shape;7887;gf8253e8d2a_0_15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8" name="Google Shape;7888;gf8253e8d2a_0_15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6" name="Shape 8506"/>
        <p:cNvGrpSpPr/>
        <p:nvPr/>
      </p:nvGrpSpPr>
      <p:grpSpPr>
        <a:xfrm>
          <a:off x="0" y="0"/>
          <a:ext cx="0" cy="0"/>
          <a:chOff x="0" y="0"/>
          <a:chExt cx="0" cy="0"/>
        </a:xfrm>
      </p:grpSpPr>
      <p:sp>
        <p:nvSpPr>
          <p:cNvPr id="8507" name="Google Shape;8507;gf8253e8d2a_0_160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08" name="Google Shape;8508;gf8253e8d2a_0_160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0" name="Shape 9100"/>
        <p:cNvGrpSpPr/>
        <p:nvPr/>
      </p:nvGrpSpPr>
      <p:grpSpPr>
        <a:xfrm>
          <a:off x="0" y="0"/>
          <a:ext cx="0" cy="0"/>
          <a:chOff x="0" y="0"/>
          <a:chExt cx="0" cy="0"/>
        </a:xfrm>
      </p:grpSpPr>
      <p:sp>
        <p:nvSpPr>
          <p:cNvPr id="9101" name="Google Shape;9101;gf8253e8d2a_0_166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02" name="Google Shape;9102;gf8253e8d2a_0_166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1" name="Shape 9421"/>
        <p:cNvGrpSpPr/>
        <p:nvPr/>
      </p:nvGrpSpPr>
      <p:grpSpPr>
        <a:xfrm>
          <a:off x="0" y="0"/>
          <a:ext cx="0" cy="0"/>
          <a:chOff x="0" y="0"/>
          <a:chExt cx="0" cy="0"/>
        </a:xfrm>
      </p:grpSpPr>
      <p:sp>
        <p:nvSpPr>
          <p:cNvPr id="9422" name="Google Shape;9422;gf8253e8d2a_0_169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3" name="Google Shape;9423;gf8253e8d2a_0_169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f87a5ccf0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f87a5ccf0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9" name="Shape 9729"/>
        <p:cNvGrpSpPr/>
        <p:nvPr/>
      </p:nvGrpSpPr>
      <p:grpSpPr>
        <a:xfrm>
          <a:off x="0" y="0"/>
          <a:ext cx="0" cy="0"/>
          <a:chOff x="0" y="0"/>
          <a:chExt cx="0" cy="0"/>
        </a:xfrm>
      </p:grpSpPr>
      <p:sp>
        <p:nvSpPr>
          <p:cNvPr id="9730" name="Google Shape;9730;gf8253e8d2a_0_18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1" name="Google Shape;9731;gf8253e8d2a_0_18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f8253e8d2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f8253e8d2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gf87a5ccf0f_0_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5" name="Google Shape;435;gf87a5ccf0f_0_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f87a5ccf0f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f87a5ccf0f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9" name="Shape 509"/>
        <p:cNvGrpSpPr/>
        <p:nvPr/>
      </p:nvGrpSpPr>
      <p:grpSpPr>
        <a:xfrm>
          <a:off x="0" y="0"/>
          <a:ext cx="0" cy="0"/>
          <a:chOff x="0" y="0"/>
          <a:chExt cx="0" cy="0"/>
        </a:xfrm>
      </p:grpSpPr>
      <p:sp>
        <p:nvSpPr>
          <p:cNvPr id="510" name="Google Shape;510;gf87a5ccf0f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1" name="Google Shape;511;gf87a5ccf0f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20000" y="1558050"/>
            <a:ext cx="4325400" cy="1749000"/>
          </a:xfrm>
          <a:prstGeom prst="rect">
            <a:avLst/>
          </a:prstGeom>
        </p:spPr>
        <p:txBody>
          <a:bodyPr anchorCtr="0" anchor="b" bIns="91425" lIns="91425" spcFirstLastPara="1" rIns="91425" wrap="square" tIns="91425">
            <a:noAutofit/>
          </a:bodyPr>
          <a:lstStyle>
            <a:lvl1pPr lvl="0">
              <a:spcBef>
                <a:spcPts val="0"/>
              </a:spcBef>
              <a:spcAft>
                <a:spcPts val="0"/>
              </a:spcAft>
              <a:buClr>
                <a:schemeClr val="dk1"/>
              </a:buClr>
              <a:buSzPts val="5200"/>
              <a:buNone/>
              <a:defRPr sz="5200">
                <a:solidFill>
                  <a:schemeClr val="dk1"/>
                </a:solidFill>
              </a:defRPr>
            </a:lvl1pPr>
            <a:lvl2pPr lvl="1" algn="ctr">
              <a:spcBef>
                <a:spcPts val="0"/>
              </a:spcBef>
              <a:spcAft>
                <a:spcPts val="0"/>
              </a:spcAft>
              <a:buClr>
                <a:schemeClr val="dk1"/>
              </a:buClr>
              <a:buSzPts val="5200"/>
              <a:buNone/>
              <a:defRPr sz="5200">
                <a:solidFill>
                  <a:schemeClr val="dk1"/>
                </a:solidFill>
              </a:defRPr>
            </a:lvl2pPr>
            <a:lvl3pPr lvl="2" algn="ctr">
              <a:spcBef>
                <a:spcPts val="0"/>
              </a:spcBef>
              <a:spcAft>
                <a:spcPts val="0"/>
              </a:spcAft>
              <a:buClr>
                <a:schemeClr val="dk1"/>
              </a:buClr>
              <a:buSzPts val="5200"/>
              <a:buNone/>
              <a:defRPr sz="5200">
                <a:solidFill>
                  <a:schemeClr val="dk1"/>
                </a:solidFill>
              </a:defRPr>
            </a:lvl3pPr>
            <a:lvl4pPr lvl="3" algn="ctr">
              <a:spcBef>
                <a:spcPts val="0"/>
              </a:spcBef>
              <a:spcAft>
                <a:spcPts val="0"/>
              </a:spcAft>
              <a:buClr>
                <a:schemeClr val="dk1"/>
              </a:buClr>
              <a:buSzPts val="5200"/>
              <a:buNone/>
              <a:defRPr sz="5200">
                <a:solidFill>
                  <a:schemeClr val="dk1"/>
                </a:solidFill>
              </a:defRPr>
            </a:lvl4pPr>
            <a:lvl5pPr lvl="4" algn="ctr">
              <a:spcBef>
                <a:spcPts val="0"/>
              </a:spcBef>
              <a:spcAft>
                <a:spcPts val="0"/>
              </a:spcAft>
              <a:buClr>
                <a:schemeClr val="dk1"/>
              </a:buClr>
              <a:buSzPts val="5200"/>
              <a:buNone/>
              <a:defRPr sz="5200">
                <a:solidFill>
                  <a:schemeClr val="dk1"/>
                </a:solidFill>
              </a:defRPr>
            </a:lvl5pPr>
            <a:lvl6pPr lvl="5" algn="ctr">
              <a:spcBef>
                <a:spcPts val="0"/>
              </a:spcBef>
              <a:spcAft>
                <a:spcPts val="0"/>
              </a:spcAft>
              <a:buClr>
                <a:schemeClr val="dk1"/>
              </a:buClr>
              <a:buSzPts val="5200"/>
              <a:buNone/>
              <a:defRPr sz="5200">
                <a:solidFill>
                  <a:schemeClr val="dk1"/>
                </a:solidFill>
              </a:defRPr>
            </a:lvl6pPr>
            <a:lvl7pPr lvl="6" algn="ctr">
              <a:spcBef>
                <a:spcPts val="0"/>
              </a:spcBef>
              <a:spcAft>
                <a:spcPts val="0"/>
              </a:spcAft>
              <a:buClr>
                <a:schemeClr val="dk1"/>
              </a:buClr>
              <a:buSzPts val="5200"/>
              <a:buNone/>
              <a:defRPr sz="5200">
                <a:solidFill>
                  <a:schemeClr val="dk1"/>
                </a:solidFill>
              </a:defRPr>
            </a:lvl7pPr>
            <a:lvl8pPr lvl="7" algn="ctr">
              <a:spcBef>
                <a:spcPts val="0"/>
              </a:spcBef>
              <a:spcAft>
                <a:spcPts val="0"/>
              </a:spcAft>
              <a:buClr>
                <a:schemeClr val="dk1"/>
              </a:buClr>
              <a:buSzPts val="5200"/>
              <a:buNone/>
              <a:defRPr sz="5200">
                <a:solidFill>
                  <a:schemeClr val="dk1"/>
                </a:solidFill>
              </a:defRPr>
            </a:lvl8pPr>
            <a:lvl9pPr lvl="8" algn="ctr">
              <a:spcBef>
                <a:spcPts val="0"/>
              </a:spcBef>
              <a:spcAft>
                <a:spcPts val="0"/>
              </a:spcAft>
              <a:buClr>
                <a:schemeClr val="dk1"/>
              </a:buClr>
              <a:buSzPts val="5200"/>
              <a:buNone/>
              <a:defRPr sz="5200">
                <a:solidFill>
                  <a:schemeClr val="dk1"/>
                </a:solidFill>
              </a:defRPr>
            </a:lvl9pPr>
          </a:lstStyle>
          <a:p/>
        </p:txBody>
      </p:sp>
      <p:sp>
        <p:nvSpPr>
          <p:cNvPr id="10" name="Google Shape;10;p2"/>
          <p:cNvSpPr txBox="1"/>
          <p:nvPr>
            <p:ph idx="1" type="subTitle"/>
          </p:nvPr>
        </p:nvSpPr>
        <p:spPr>
          <a:xfrm>
            <a:off x="720000" y="3245938"/>
            <a:ext cx="4230300" cy="493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a:solidFill>
                  <a:schemeClr val="dk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a:off x="-2525" y="4416600"/>
            <a:ext cx="9158700" cy="726900"/>
          </a:xfrm>
          <a:prstGeom prst="round2SameRect">
            <a:avLst>
              <a:gd fmla="val 50000" name="adj1"/>
              <a:gd fmla="val 0" name="adj2"/>
            </a:avLst>
          </a:prstGeom>
          <a:solidFill>
            <a:schemeClr val="lt2"/>
          </a:solidFill>
          <a:ln>
            <a:noFill/>
          </a:ln>
          <a:effectLst>
            <a:outerShdw blurRad="57150" rotWithShape="0" algn="bl" dir="1422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706250" y="4563150"/>
            <a:ext cx="7189200" cy="433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 name="Shape 65"/>
        <p:cNvGrpSpPr/>
        <p:nvPr/>
      </p:nvGrpSpPr>
      <p:grpSpPr>
        <a:xfrm>
          <a:off x="0" y="0"/>
          <a:ext cx="0" cy="0"/>
          <a:chOff x="0" y="0"/>
          <a:chExt cx="0" cy="0"/>
        </a:xfrm>
      </p:grpSpPr>
      <p:sp>
        <p:nvSpPr>
          <p:cNvPr id="66" name="Google Shape;66;p11"/>
          <p:cNvSpPr txBox="1"/>
          <p:nvPr>
            <p:ph hasCustomPrompt="1" type="title"/>
          </p:nvPr>
        </p:nvSpPr>
        <p:spPr>
          <a:xfrm>
            <a:off x="1734825" y="1632775"/>
            <a:ext cx="5674500" cy="1589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9200">
                <a:solidFill>
                  <a:schemeClr val="l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p:nvPr>
            <p:ph idx="1" type="subTitle"/>
          </p:nvPr>
        </p:nvSpPr>
        <p:spPr>
          <a:xfrm>
            <a:off x="2718550" y="3256225"/>
            <a:ext cx="3724800" cy="688500"/>
          </a:xfrm>
          <a:prstGeom prst="rect">
            <a:avLst/>
          </a:prstGeom>
        </p:spPr>
        <p:txBody>
          <a:bodyPr anchorCtr="0" anchor="t" bIns="91425" lIns="91425" spcFirstLastPara="1" rIns="91425" wrap="square" tIns="91425">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68" name="Google Shape;68;p11"/>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1"/>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flipH="1">
            <a:off x="-2525" y="4416600"/>
            <a:ext cx="9158700" cy="726900"/>
          </a:xfrm>
          <a:prstGeom prst="round2SameRect">
            <a:avLst>
              <a:gd fmla="val 50000" name="adj1"/>
              <a:gd fmla="val 0" name="adj2"/>
            </a:avLst>
          </a:prstGeom>
          <a:solidFill>
            <a:schemeClr val="lt2"/>
          </a:solidFill>
          <a:ln>
            <a:noFill/>
          </a:ln>
          <a:effectLst>
            <a:outerShdw blurRad="57150" rotWithShape="0" algn="bl" dir="1422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1"/>
          <p:cNvSpPr/>
          <p:nvPr/>
        </p:nvSpPr>
        <p:spPr>
          <a:xfrm>
            <a:off x="706250" y="4563150"/>
            <a:ext cx="7189200" cy="433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spTree>
      <p:nvGrpSpPr>
        <p:cNvPr id="73" name="Shape 73"/>
        <p:cNvGrpSpPr/>
        <p:nvPr/>
      </p:nvGrpSpPr>
      <p:grpSpPr>
        <a:xfrm>
          <a:off x="0" y="0"/>
          <a:ext cx="0" cy="0"/>
          <a:chOff x="0" y="0"/>
          <a:chExt cx="0" cy="0"/>
        </a:xfrm>
      </p:grpSpPr>
      <p:sp>
        <p:nvSpPr>
          <p:cNvPr id="74" name="Google Shape;74;p13"/>
          <p:cNvSpPr/>
          <p:nvPr/>
        </p:nvSpPr>
        <p:spPr>
          <a:xfrm flipH="1">
            <a:off x="-2525" y="4603500"/>
            <a:ext cx="9158700" cy="540000"/>
          </a:xfrm>
          <a:prstGeom prst="round2SameRect">
            <a:avLst>
              <a:gd fmla="val 50000" name="adj1"/>
              <a:gd fmla="val 0" name="adj2"/>
            </a:avLst>
          </a:prstGeom>
          <a:solidFill>
            <a:schemeClr val="dk2"/>
          </a:solidFill>
          <a:ln>
            <a:noFill/>
          </a:ln>
          <a:effectLst>
            <a:outerShdw blurRad="57150" rotWithShape="0" algn="bl" dir="14220000" dist="19050">
              <a:srgbClr val="000000">
                <a:alpha val="3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1pPr>
            <a:lvl2pPr lvl="1"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2pPr>
            <a:lvl3pPr lvl="2"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3pPr>
            <a:lvl4pPr lvl="3"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4pPr>
            <a:lvl5pPr lvl="4"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5pPr>
            <a:lvl6pPr lvl="5"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6pPr>
            <a:lvl7pPr lvl="6"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7pPr>
            <a:lvl8pPr lvl="7"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8pPr>
            <a:lvl9pPr lvl="8"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9pPr>
          </a:lstStyle>
          <a:p/>
        </p:txBody>
      </p:sp>
      <p:sp>
        <p:nvSpPr>
          <p:cNvPr id="78" name="Google Shape;78;p13"/>
          <p:cNvSpPr txBox="1"/>
          <p:nvPr>
            <p:ph idx="1" type="subTitle"/>
          </p:nvPr>
        </p:nvSpPr>
        <p:spPr>
          <a:xfrm>
            <a:off x="1692250" y="2116067"/>
            <a:ext cx="2615700" cy="726900"/>
          </a:xfrm>
          <a:prstGeom prst="rect">
            <a:avLst/>
          </a:prstGeom>
        </p:spPr>
        <p:txBody>
          <a:bodyPr anchorCtr="0" anchor="t" bIns="91425" lIns="91425" spcFirstLastPara="1" rIns="91425" wrap="square" tIns="91425">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p:txBody>
      </p:sp>
      <p:sp>
        <p:nvSpPr>
          <p:cNvPr id="79" name="Google Shape;79;p13"/>
          <p:cNvSpPr txBox="1"/>
          <p:nvPr>
            <p:ph idx="2" type="subTitle"/>
          </p:nvPr>
        </p:nvSpPr>
        <p:spPr>
          <a:xfrm>
            <a:off x="1692250" y="1603713"/>
            <a:ext cx="2929800" cy="431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80" name="Google Shape;80;p13"/>
          <p:cNvSpPr txBox="1"/>
          <p:nvPr>
            <p:ph hasCustomPrompt="1" idx="3" type="title"/>
          </p:nvPr>
        </p:nvSpPr>
        <p:spPr>
          <a:xfrm>
            <a:off x="643800" y="1368043"/>
            <a:ext cx="1226700" cy="697500"/>
          </a:xfrm>
          <a:prstGeom prst="rect">
            <a:avLst/>
          </a:prstGeom>
        </p:spPr>
        <p:txBody>
          <a:bodyPr anchorCtr="0" anchor="b" bIns="91425" lIns="91425" spcFirstLastPara="1" rIns="91425" wrap="square" tIns="91425">
            <a:noAutofit/>
          </a:bodyPr>
          <a:lstStyle>
            <a:lvl1pPr lvl="0" rtl="0">
              <a:spcBef>
                <a:spcPts val="0"/>
              </a:spcBef>
              <a:spcAft>
                <a:spcPts val="0"/>
              </a:spcAft>
              <a:buSzPts val="5000"/>
              <a:buNone/>
              <a:defRPr sz="3600">
                <a:solidFill>
                  <a:schemeClr val="dk2"/>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81" name="Google Shape;81;p13"/>
          <p:cNvSpPr txBox="1"/>
          <p:nvPr>
            <p:ph idx="4" type="subTitle"/>
          </p:nvPr>
        </p:nvSpPr>
        <p:spPr>
          <a:xfrm>
            <a:off x="1692250" y="3682317"/>
            <a:ext cx="2615700" cy="726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82" name="Google Shape;82;p13"/>
          <p:cNvSpPr txBox="1"/>
          <p:nvPr>
            <p:ph idx="5" type="subTitle"/>
          </p:nvPr>
        </p:nvSpPr>
        <p:spPr>
          <a:xfrm>
            <a:off x="1692250" y="3169963"/>
            <a:ext cx="2929800" cy="431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83" name="Google Shape;83;p13"/>
          <p:cNvSpPr txBox="1"/>
          <p:nvPr>
            <p:ph hasCustomPrompt="1" idx="6" type="title"/>
          </p:nvPr>
        </p:nvSpPr>
        <p:spPr>
          <a:xfrm>
            <a:off x="643800" y="2925868"/>
            <a:ext cx="1226700" cy="697500"/>
          </a:xfrm>
          <a:prstGeom prst="rect">
            <a:avLst/>
          </a:prstGeom>
        </p:spPr>
        <p:txBody>
          <a:bodyPr anchorCtr="0" anchor="b" bIns="91425" lIns="91425" spcFirstLastPara="1" rIns="91425" wrap="square" tIns="91425">
            <a:noAutofit/>
          </a:bodyPr>
          <a:lstStyle>
            <a:lvl1pPr lvl="0" rtl="0">
              <a:spcBef>
                <a:spcPts val="0"/>
              </a:spcBef>
              <a:spcAft>
                <a:spcPts val="0"/>
              </a:spcAft>
              <a:buSzPts val="5000"/>
              <a:buNone/>
              <a:defRPr sz="3600">
                <a:solidFill>
                  <a:schemeClr val="dk2"/>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84" name="Google Shape;84;p13"/>
          <p:cNvSpPr txBox="1"/>
          <p:nvPr>
            <p:ph idx="7" type="subTitle"/>
          </p:nvPr>
        </p:nvSpPr>
        <p:spPr>
          <a:xfrm flipH="1">
            <a:off x="4836050" y="2116067"/>
            <a:ext cx="2615700" cy="726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None/>
              <a:defRPr/>
            </a:lvl1pPr>
            <a:lvl2pPr lvl="1" rtl="0" algn="r">
              <a:spcBef>
                <a:spcPts val="0"/>
              </a:spcBef>
              <a:spcAft>
                <a:spcPts val="0"/>
              </a:spcAft>
              <a:buSzPts val="1600"/>
              <a:buNone/>
              <a:defRPr/>
            </a:lvl2pPr>
            <a:lvl3pPr lvl="2" rtl="0" algn="r">
              <a:spcBef>
                <a:spcPts val="0"/>
              </a:spcBef>
              <a:spcAft>
                <a:spcPts val="0"/>
              </a:spcAft>
              <a:buSzPts val="1600"/>
              <a:buNone/>
              <a:defRPr/>
            </a:lvl3pPr>
            <a:lvl4pPr lvl="3" rtl="0" algn="r">
              <a:spcBef>
                <a:spcPts val="0"/>
              </a:spcBef>
              <a:spcAft>
                <a:spcPts val="0"/>
              </a:spcAft>
              <a:buSzPts val="1600"/>
              <a:buNone/>
              <a:defRPr/>
            </a:lvl4pPr>
            <a:lvl5pPr lvl="4" rtl="0" algn="r">
              <a:spcBef>
                <a:spcPts val="0"/>
              </a:spcBef>
              <a:spcAft>
                <a:spcPts val="0"/>
              </a:spcAft>
              <a:buSzPts val="1600"/>
              <a:buNone/>
              <a:defRPr/>
            </a:lvl5pPr>
            <a:lvl6pPr lvl="5" rtl="0" algn="r">
              <a:spcBef>
                <a:spcPts val="0"/>
              </a:spcBef>
              <a:spcAft>
                <a:spcPts val="0"/>
              </a:spcAft>
              <a:buSzPts val="1600"/>
              <a:buNone/>
              <a:defRPr/>
            </a:lvl6pPr>
            <a:lvl7pPr lvl="6" rtl="0" algn="r">
              <a:spcBef>
                <a:spcPts val="0"/>
              </a:spcBef>
              <a:spcAft>
                <a:spcPts val="0"/>
              </a:spcAft>
              <a:buSzPts val="1600"/>
              <a:buNone/>
              <a:defRPr/>
            </a:lvl7pPr>
            <a:lvl8pPr lvl="7" rtl="0" algn="r">
              <a:spcBef>
                <a:spcPts val="0"/>
              </a:spcBef>
              <a:spcAft>
                <a:spcPts val="0"/>
              </a:spcAft>
              <a:buSzPts val="1600"/>
              <a:buNone/>
              <a:defRPr/>
            </a:lvl8pPr>
            <a:lvl9pPr lvl="8" rtl="0" algn="r">
              <a:spcBef>
                <a:spcPts val="0"/>
              </a:spcBef>
              <a:spcAft>
                <a:spcPts val="0"/>
              </a:spcAft>
              <a:buSzPts val="1600"/>
              <a:buNone/>
              <a:defRPr/>
            </a:lvl9pPr>
          </a:lstStyle>
          <a:p/>
        </p:txBody>
      </p:sp>
      <p:sp>
        <p:nvSpPr>
          <p:cNvPr id="85" name="Google Shape;85;p13"/>
          <p:cNvSpPr txBox="1"/>
          <p:nvPr>
            <p:ph idx="8" type="subTitle"/>
          </p:nvPr>
        </p:nvSpPr>
        <p:spPr>
          <a:xfrm flipH="1">
            <a:off x="4521950" y="1603713"/>
            <a:ext cx="2929800" cy="431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lgn="r">
              <a:spcBef>
                <a:spcPts val="0"/>
              </a:spcBef>
              <a:spcAft>
                <a:spcPts val="0"/>
              </a:spcAft>
              <a:buSzPts val="2000"/>
              <a:buFont typeface="Lexend Deca"/>
              <a:buNone/>
              <a:defRPr b="1" sz="2000">
                <a:latin typeface="Lexend Deca"/>
                <a:ea typeface="Lexend Deca"/>
                <a:cs typeface="Lexend Deca"/>
                <a:sym typeface="Lexend Deca"/>
              </a:defRPr>
            </a:lvl2pPr>
            <a:lvl3pPr lvl="2" rtl="0" algn="r">
              <a:spcBef>
                <a:spcPts val="0"/>
              </a:spcBef>
              <a:spcAft>
                <a:spcPts val="0"/>
              </a:spcAft>
              <a:buSzPts val="2000"/>
              <a:buFont typeface="Lexend Deca"/>
              <a:buNone/>
              <a:defRPr b="1" sz="2000">
                <a:latin typeface="Lexend Deca"/>
                <a:ea typeface="Lexend Deca"/>
                <a:cs typeface="Lexend Deca"/>
                <a:sym typeface="Lexend Deca"/>
              </a:defRPr>
            </a:lvl3pPr>
            <a:lvl4pPr lvl="3" rtl="0" algn="r">
              <a:spcBef>
                <a:spcPts val="0"/>
              </a:spcBef>
              <a:spcAft>
                <a:spcPts val="0"/>
              </a:spcAft>
              <a:buSzPts val="2000"/>
              <a:buFont typeface="Lexend Deca"/>
              <a:buNone/>
              <a:defRPr b="1" sz="2000">
                <a:latin typeface="Lexend Deca"/>
                <a:ea typeface="Lexend Deca"/>
                <a:cs typeface="Lexend Deca"/>
                <a:sym typeface="Lexend Deca"/>
              </a:defRPr>
            </a:lvl4pPr>
            <a:lvl5pPr lvl="4" rtl="0" algn="r">
              <a:spcBef>
                <a:spcPts val="0"/>
              </a:spcBef>
              <a:spcAft>
                <a:spcPts val="0"/>
              </a:spcAft>
              <a:buSzPts val="2000"/>
              <a:buFont typeface="Lexend Deca"/>
              <a:buNone/>
              <a:defRPr b="1" sz="2000">
                <a:latin typeface="Lexend Deca"/>
                <a:ea typeface="Lexend Deca"/>
                <a:cs typeface="Lexend Deca"/>
                <a:sym typeface="Lexend Deca"/>
              </a:defRPr>
            </a:lvl5pPr>
            <a:lvl6pPr lvl="5" rtl="0" algn="r">
              <a:spcBef>
                <a:spcPts val="0"/>
              </a:spcBef>
              <a:spcAft>
                <a:spcPts val="0"/>
              </a:spcAft>
              <a:buSzPts val="2000"/>
              <a:buFont typeface="Lexend Deca"/>
              <a:buNone/>
              <a:defRPr b="1" sz="2000">
                <a:latin typeface="Lexend Deca"/>
                <a:ea typeface="Lexend Deca"/>
                <a:cs typeface="Lexend Deca"/>
                <a:sym typeface="Lexend Deca"/>
              </a:defRPr>
            </a:lvl6pPr>
            <a:lvl7pPr lvl="6" rtl="0" algn="r">
              <a:spcBef>
                <a:spcPts val="0"/>
              </a:spcBef>
              <a:spcAft>
                <a:spcPts val="0"/>
              </a:spcAft>
              <a:buSzPts val="2000"/>
              <a:buFont typeface="Lexend Deca"/>
              <a:buNone/>
              <a:defRPr b="1" sz="2000">
                <a:latin typeface="Lexend Deca"/>
                <a:ea typeface="Lexend Deca"/>
                <a:cs typeface="Lexend Deca"/>
                <a:sym typeface="Lexend Deca"/>
              </a:defRPr>
            </a:lvl7pPr>
            <a:lvl8pPr lvl="7" rtl="0" algn="r">
              <a:spcBef>
                <a:spcPts val="0"/>
              </a:spcBef>
              <a:spcAft>
                <a:spcPts val="0"/>
              </a:spcAft>
              <a:buSzPts val="2000"/>
              <a:buFont typeface="Lexend Deca"/>
              <a:buNone/>
              <a:defRPr b="1" sz="2000">
                <a:latin typeface="Lexend Deca"/>
                <a:ea typeface="Lexend Deca"/>
                <a:cs typeface="Lexend Deca"/>
                <a:sym typeface="Lexend Deca"/>
              </a:defRPr>
            </a:lvl8pPr>
            <a:lvl9pPr lvl="8" rtl="0" algn="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86" name="Google Shape;86;p13"/>
          <p:cNvSpPr txBox="1"/>
          <p:nvPr>
            <p:ph hasCustomPrompt="1" idx="9" type="title"/>
          </p:nvPr>
        </p:nvSpPr>
        <p:spPr>
          <a:xfrm flipH="1">
            <a:off x="7273500" y="1368043"/>
            <a:ext cx="1226700" cy="69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000"/>
              <a:buNone/>
              <a:defRPr sz="3600">
                <a:solidFill>
                  <a:schemeClr val="dk2"/>
                </a:solidFill>
              </a:defRPr>
            </a:lvl1pPr>
            <a:lvl2pPr lvl="1" rtl="0" algn="r">
              <a:spcBef>
                <a:spcPts val="0"/>
              </a:spcBef>
              <a:spcAft>
                <a:spcPts val="0"/>
              </a:spcAft>
              <a:buSzPts val="5000"/>
              <a:buNone/>
              <a:defRPr sz="5000"/>
            </a:lvl2pPr>
            <a:lvl3pPr lvl="2" rtl="0" algn="r">
              <a:spcBef>
                <a:spcPts val="0"/>
              </a:spcBef>
              <a:spcAft>
                <a:spcPts val="0"/>
              </a:spcAft>
              <a:buSzPts val="5000"/>
              <a:buNone/>
              <a:defRPr sz="5000"/>
            </a:lvl3pPr>
            <a:lvl4pPr lvl="3" rtl="0" algn="r">
              <a:spcBef>
                <a:spcPts val="0"/>
              </a:spcBef>
              <a:spcAft>
                <a:spcPts val="0"/>
              </a:spcAft>
              <a:buSzPts val="5000"/>
              <a:buNone/>
              <a:defRPr sz="5000"/>
            </a:lvl4pPr>
            <a:lvl5pPr lvl="4" rtl="0" algn="r">
              <a:spcBef>
                <a:spcPts val="0"/>
              </a:spcBef>
              <a:spcAft>
                <a:spcPts val="0"/>
              </a:spcAft>
              <a:buSzPts val="5000"/>
              <a:buNone/>
              <a:defRPr sz="5000"/>
            </a:lvl5pPr>
            <a:lvl6pPr lvl="5" rtl="0" algn="r">
              <a:spcBef>
                <a:spcPts val="0"/>
              </a:spcBef>
              <a:spcAft>
                <a:spcPts val="0"/>
              </a:spcAft>
              <a:buSzPts val="5000"/>
              <a:buNone/>
              <a:defRPr sz="5000"/>
            </a:lvl6pPr>
            <a:lvl7pPr lvl="6" rtl="0" algn="r">
              <a:spcBef>
                <a:spcPts val="0"/>
              </a:spcBef>
              <a:spcAft>
                <a:spcPts val="0"/>
              </a:spcAft>
              <a:buSzPts val="5000"/>
              <a:buNone/>
              <a:defRPr sz="5000"/>
            </a:lvl7pPr>
            <a:lvl8pPr lvl="7" rtl="0" algn="r">
              <a:spcBef>
                <a:spcPts val="0"/>
              </a:spcBef>
              <a:spcAft>
                <a:spcPts val="0"/>
              </a:spcAft>
              <a:buSzPts val="5000"/>
              <a:buNone/>
              <a:defRPr sz="5000"/>
            </a:lvl8pPr>
            <a:lvl9pPr lvl="8" rtl="0" algn="r">
              <a:spcBef>
                <a:spcPts val="0"/>
              </a:spcBef>
              <a:spcAft>
                <a:spcPts val="0"/>
              </a:spcAft>
              <a:buSzPts val="5000"/>
              <a:buNone/>
              <a:defRPr sz="5000"/>
            </a:lvl9pPr>
          </a:lstStyle>
          <a:p>
            <a:r>
              <a:t>xx%</a:t>
            </a:r>
          </a:p>
        </p:txBody>
      </p:sp>
      <p:sp>
        <p:nvSpPr>
          <p:cNvPr id="87" name="Google Shape;87;p13"/>
          <p:cNvSpPr txBox="1"/>
          <p:nvPr>
            <p:ph idx="13" type="subTitle"/>
          </p:nvPr>
        </p:nvSpPr>
        <p:spPr>
          <a:xfrm flipH="1">
            <a:off x="4836050" y="3682317"/>
            <a:ext cx="2615700" cy="726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None/>
              <a:defRPr/>
            </a:lvl1pPr>
            <a:lvl2pPr lvl="1" rtl="0" algn="r">
              <a:spcBef>
                <a:spcPts val="0"/>
              </a:spcBef>
              <a:spcAft>
                <a:spcPts val="0"/>
              </a:spcAft>
              <a:buSzPts val="1600"/>
              <a:buNone/>
              <a:defRPr/>
            </a:lvl2pPr>
            <a:lvl3pPr lvl="2" rtl="0" algn="r">
              <a:spcBef>
                <a:spcPts val="0"/>
              </a:spcBef>
              <a:spcAft>
                <a:spcPts val="0"/>
              </a:spcAft>
              <a:buSzPts val="1600"/>
              <a:buNone/>
              <a:defRPr/>
            </a:lvl3pPr>
            <a:lvl4pPr lvl="3" rtl="0" algn="r">
              <a:spcBef>
                <a:spcPts val="0"/>
              </a:spcBef>
              <a:spcAft>
                <a:spcPts val="0"/>
              </a:spcAft>
              <a:buSzPts val="1600"/>
              <a:buNone/>
              <a:defRPr/>
            </a:lvl4pPr>
            <a:lvl5pPr lvl="4" rtl="0" algn="r">
              <a:spcBef>
                <a:spcPts val="0"/>
              </a:spcBef>
              <a:spcAft>
                <a:spcPts val="0"/>
              </a:spcAft>
              <a:buSzPts val="1600"/>
              <a:buNone/>
              <a:defRPr/>
            </a:lvl5pPr>
            <a:lvl6pPr lvl="5" rtl="0" algn="r">
              <a:spcBef>
                <a:spcPts val="0"/>
              </a:spcBef>
              <a:spcAft>
                <a:spcPts val="0"/>
              </a:spcAft>
              <a:buSzPts val="1600"/>
              <a:buNone/>
              <a:defRPr/>
            </a:lvl6pPr>
            <a:lvl7pPr lvl="6" rtl="0" algn="r">
              <a:spcBef>
                <a:spcPts val="0"/>
              </a:spcBef>
              <a:spcAft>
                <a:spcPts val="0"/>
              </a:spcAft>
              <a:buSzPts val="1600"/>
              <a:buNone/>
              <a:defRPr/>
            </a:lvl7pPr>
            <a:lvl8pPr lvl="7" rtl="0" algn="r">
              <a:spcBef>
                <a:spcPts val="0"/>
              </a:spcBef>
              <a:spcAft>
                <a:spcPts val="0"/>
              </a:spcAft>
              <a:buSzPts val="1600"/>
              <a:buNone/>
              <a:defRPr/>
            </a:lvl8pPr>
            <a:lvl9pPr lvl="8" rtl="0" algn="r">
              <a:spcBef>
                <a:spcPts val="0"/>
              </a:spcBef>
              <a:spcAft>
                <a:spcPts val="0"/>
              </a:spcAft>
              <a:buSzPts val="1600"/>
              <a:buNone/>
              <a:defRPr/>
            </a:lvl9pPr>
          </a:lstStyle>
          <a:p/>
        </p:txBody>
      </p:sp>
      <p:sp>
        <p:nvSpPr>
          <p:cNvPr id="88" name="Google Shape;88;p13"/>
          <p:cNvSpPr txBox="1"/>
          <p:nvPr>
            <p:ph idx="14" type="subTitle"/>
          </p:nvPr>
        </p:nvSpPr>
        <p:spPr>
          <a:xfrm flipH="1">
            <a:off x="4521950" y="3169963"/>
            <a:ext cx="2929800" cy="4311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lgn="r">
              <a:spcBef>
                <a:spcPts val="0"/>
              </a:spcBef>
              <a:spcAft>
                <a:spcPts val="0"/>
              </a:spcAft>
              <a:buSzPts val="2000"/>
              <a:buFont typeface="Lexend Deca"/>
              <a:buNone/>
              <a:defRPr b="1" sz="2000">
                <a:latin typeface="Lexend Deca"/>
                <a:ea typeface="Lexend Deca"/>
                <a:cs typeface="Lexend Deca"/>
                <a:sym typeface="Lexend Deca"/>
              </a:defRPr>
            </a:lvl2pPr>
            <a:lvl3pPr lvl="2" rtl="0" algn="r">
              <a:spcBef>
                <a:spcPts val="0"/>
              </a:spcBef>
              <a:spcAft>
                <a:spcPts val="0"/>
              </a:spcAft>
              <a:buSzPts val="2000"/>
              <a:buFont typeface="Lexend Deca"/>
              <a:buNone/>
              <a:defRPr b="1" sz="2000">
                <a:latin typeface="Lexend Deca"/>
                <a:ea typeface="Lexend Deca"/>
                <a:cs typeface="Lexend Deca"/>
                <a:sym typeface="Lexend Deca"/>
              </a:defRPr>
            </a:lvl3pPr>
            <a:lvl4pPr lvl="3" rtl="0" algn="r">
              <a:spcBef>
                <a:spcPts val="0"/>
              </a:spcBef>
              <a:spcAft>
                <a:spcPts val="0"/>
              </a:spcAft>
              <a:buSzPts val="2000"/>
              <a:buFont typeface="Lexend Deca"/>
              <a:buNone/>
              <a:defRPr b="1" sz="2000">
                <a:latin typeface="Lexend Deca"/>
                <a:ea typeface="Lexend Deca"/>
                <a:cs typeface="Lexend Deca"/>
                <a:sym typeface="Lexend Deca"/>
              </a:defRPr>
            </a:lvl4pPr>
            <a:lvl5pPr lvl="4" rtl="0" algn="r">
              <a:spcBef>
                <a:spcPts val="0"/>
              </a:spcBef>
              <a:spcAft>
                <a:spcPts val="0"/>
              </a:spcAft>
              <a:buSzPts val="2000"/>
              <a:buFont typeface="Lexend Deca"/>
              <a:buNone/>
              <a:defRPr b="1" sz="2000">
                <a:latin typeface="Lexend Deca"/>
                <a:ea typeface="Lexend Deca"/>
                <a:cs typeface="Lexend Deca"/>
                <a:sym typeface="Lexend Deca"/>
              </a:defRPr>
            </a:lvl5pPr>
            <a:lvl6pPr lvl="5" rtl="0" algn="r">
              <a:spcBef>
                <a:spcPts val="0"/>
              </a:spcBef>
              <a:spcAft>
                <a:spcPts val="0"/>
              </a:spcAft>
              <a:buSzPts val="2000"/>
              <a:buFont typeface="Lexend Deca"/>
              <a:buNone/>
              <a:defRPr b="1" sz="2000">
                <a:latin typeface="Lexend Deca"/>
                <a:ea typeface="Lexend Deca"/>
                <a:cs typeface="Lexend Deca"/>
                <a:sym typeface="Lexend Deca"/>
              </a:defRPr>
            </a:lvl6pPr>
            <a:lvl7pPr lvl="6" rtl="0" algn="r">
              <a:spcBef>
                <a:spcPts val="0"/>
              </a:spcBef>
              <a:spcAft>
                <a:spcPts val="0"/>
              </a:spcAft>
              <a:buSzPts val="2000"/>
              <a:buFont typeface="Lexend Deca"/>
              <a:buNone/>
              <a:defRPr b="1" sz="2000">
                <a:latin typeface="Lexend Deca"/>
                <a:ea typeface="Lexend Deca"/>
                <a:cs typeface="Lexend Deca"/>
                <a:sym typeface="Lexend Deca"/>
              </a:defRPr>
            </a:lvl7pPr>
            <a:lvl8pPr lvl="7" rtl="0" algn="r">
              <a:spcBef>
                <a:spcPts val="0"/>
              </a:spcBef>
              <a:spcAft>
                <a:spcPts val="0"/>
              </a:spcAft>
              <a:buSzPts val="2000"/>
              <a:buFont typeface="Lexend Deca"/>
              <a:buNone/>
              <a:defRPr b="1" sz="2000">
                <a:latin typeface="Lexend Deca"/>
                <a:ea typeface="Lexend Deca"/>
                <a:cs typeface="Lexend Deca"/>
                <a:sym typeface="Lexend Deca"/>
              </a:defRPr>
            </a:lvl8pPr>
            <a:lvl9pPr lvl="8" rtl="0" algn="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89" name="Google Shape;89;p13"/>
          <p:cNvSpPr txBox="1"/>
          <p:nvPr>
            <p:ph hasCustomPrompt="1" idx="15" type="title"/>
          </p:nvPr>
        </p:nvSpPr>
        <p:spPr>
          <a:xfrm flipH="1">
            <a:off x="7273500" y="2925868"/>
            <a:ext cx="1226700" cy="697500"/>
          </a:xfrm>
          <a:prstGeom prst="rect">
            <a:avLst/>
          </a:prstGeom>
        </p:spPr>
        <p:txBody>
          <a:bodyPr anchorCtr="0" anchor="b" bIns="91425" lIns="91425" spcFirstLastPara="1" rIns="91425" wrap="square" tIns="91425">
            <a:noAutofit/>
          </a:bodyPr>
          <a:lstStyle>
            <a:lvl1pPr lvl="0" rtl="0" algn="r">
              <a:spcBef>
                <a:spcPts val="0"/>
              </a:spcBef>
              <a:spcAft>
                <a:spcPts val="0"/>
              </a:spcAft>
              <a:buSzPts val="5000"/>
              <a:buNone/>
              <a:defRPr sz="3600">
                <a:solidFill>
                  <a:schemeClr val="dk2"/>
                </a:solidFill>
              </a:defRPr>
            </a:lvl1pPr>
            <a:lvl2pPr lvl="1" rtl="0" algn="r">
              <a:spcBef>
                <a:spcPts val="0"/>
              </a:spcBef>
              <a:spcAft>
                <a:spcPts val="0"/>
              </a:spcAft>
              <a:buSzPts val="5000"/>
              <a:buNone/>
              <a:defRPr sz="5000"/>
            </a:lvl2pPr>
            <a:lvl3pPr lvl="2" rtl="0" algn="r">
              <a:spcBef>
                <a:spcPts val="0"/>
              </a:spcBef>
              <a:spcAft>
                <a:spcPts val="0"/>
              </a:spcAft>
              <a:buSzPts val="5000"/>
              <a:buNone/>
              <a:defRPr sz="5000"/>
            </a:lvl3pPr>
            <a:lvl4pPr lvl="3" rtl="0" algn="r">
              <a:spcBef>
                <a:spcPts val="0"/>
              </a:spcBef>
              <a:spcAft>
                <a:spcPts val="0"/>
              </a:spcAft>
              <a:buSzPts val="5000"/>
              <a:buNone/>
              <a:defRPr sz="5000"/>
            </a:lvl4pPr>
            <a:lvl5pPr lvl="4" rtl="0" algn="r">
              <a:spcBef>
                <a:spcPts val="0"/>
              </a:spcBef>
              <a:spcAft>
                <a:spcPts val="0"/>
              </a:spcAft>
              <a:buSzPts val="5000"/>
              <a:buNone/>
              <a:defRPr sz="5000"/>
            </a:lvl5pPr>
            <a:lvl6pPr lvl="5" rtl="0" algn="r">
              <a:spcBef>
                <a:spcPts val="0"/>
              </a:spcBef>
              <a:spcAft>
                <a:spcPts val="0"/>
              </a:spcAft>
              <a:buSzPts val="5000"/>
              <a:buNone/>
              <a:defRPr sz="5000"/>
            </a:lvl6pPr>
            <a:lvl7pPr lvl="6" rtl="0" algn="r">
              <a:spcBef>
                <a:spcPts val="0"/>
              </a:spcBef>
              <a:spcAft>
                <a:spcPts val="0"/>
              </a:spcAft>
              <a:buSzPts val="5000"/>
              <a:buNone/>
              <a:defRPr sz="5000"/>
            </a:lvl7pPr>
            <a:lvl8pPr lvl="7" rtl="0" algn="r">
              <a:spcBef>
                <a:spcPts val="0"/>
              </a:spcBef>
              <a:spcAft>
                <a:spcPts val="0"/>
              </a:spcAft>
              <a:buSzPts val="5000"/>
              <a:buNone/>
              <a:defRPr sz="5000"/>
            </a:lvl8pPr>
            <a:lvl9pPr lvl="8" rtl="0" algn="r">
              <a:spcBef>
                <a:spcPts val="0"/>
              </a:spcBef>
              <a:spcAft>
                <a:spcPts val="0"/>
              </a:spcAft>
              <a:buSzPts val="5000"/>
              <a:buNone/>
              <a:defRPr sz="5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TITLE_AND_TWO_COLUMNS_1">
    <p:spTree>
      <p:nvGrpSpPr>
        <p:cNvPr id="90" name="Shape 90"/>
        <p:cNvGrpSpPr/>
        <p:nvPr/>
      </p:nvGrpSpPr>
      <p:grpSpPr>
        <a:xfrm>
          <a:off x="0" y="0"/>
          <a:ext cx="0" cy="0"/>
          <a:chOff x="0" y="0"/>
          <a:chExt cx="0" cy="0"/>
        </a:xfrm>
      </p:grpSpPr>
      <p:sp>
        <p:nvSpPr>
          <p:cNvPr id="91" name="Google Shape;91;p14"/>
          <p:cNvSpPr/>
          <p:nvPr/>
        </p:nvSpPr>
        <p:spPr>
          <a:xfrm flipH="1">
            <a:off x="-2525" y="4603500"/>
            <a:ext cx="9158700" cy="540000"/>
          </a:xfrm>
          <a:prstGeom prst="round2SameRect">
            <a:avLst>
              <a:gd fmla="val 50000" name="adj1"/>
              <a:gd fmla="val 0" name="adj2"/>
            </a:avLst>
          </a:prstGeom>
          <a:solidFill>
            <a:schemeClr val="dk2"/>
          </a:solidFill>
          <a:ln>
            <a:noFill/>
          </a:ln>
          <a:effectLst>
            <a:outerShdw blurRad="57150" rotWithShape="0" algn="bl" dir="14220000" dist="19050">
              <a:srgbClr val="000000">
                <a:alpha val="3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4"/>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5" name="Google Shape;95;p14"/>
          <p:cNvSpPr txBox="1"/>
          <p:nvPr>
            <p:ph idx="1" type="subTitle"/>
          </p:nvPr>
        </p:nvSpPr>
        <p:spPr>
          <a:xfrm>
            <a:off x="1694094" y="2027100"/>
            <a:ext cx="2766900" cy="726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96" name="Google Shape;96;p14"/>
          <p:cNvSpPr txBox="1"/>
          <p:nvPr>
            <p:ph idx="2" type="subTitle"/>
          </p:nvPr>
        </p:nvSpPr>
        <p:spPr>
          <a:xfrm>
            <a:off x="4876799" y="2921038"/>
            <a:ext cx="2766900" cy="726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97" name="Google Shape;97;p14"/>
          <p:cNvSpPr txBox="1"/>
          <p:nvPr>
            <p:ph idx="3" type="subTitle"/>
          </p:nvPr>
        </p:nvSpPr>
        <p:spPr>
          <a:xfrm>
            <a:off x="1694096" y="1612750"/>
            <a:ext cx="2265600" cy="431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98" name="Google Shape;98;p14"/>
          <p:cNvSpPr txBox="1"/>
          <p:nvPr>
            <p:ph idx="4" type="subTitle"/>
          </p:nvPr>
        </p:nvSpPr>
        <p:spPr>
          <a:xfrm>
            <a:off x="4876799" y="2507150"/>
            <a:ext cx="2087100" cy="431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99" name="Google Shape;99;p14"/>
          <p:cNvSpPr txBox="1"/>
          <p:nvPr>
            <p:ph idx="5" type="subTitle"/>
          </p:nvPr>
        </p:nvSpPr>
        <p:spPr>
          <a:xfrm>
            <a:off x="1694094" y="3815900"/>
            <a:ext cx="2766900" cy="726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00" name="Google Shape;100;p14"/>
          <p:cNvSpPr txBox="1"/>
          <p:nvPr>
            <p:ph idx="6" type="subTitle"/>
          </p:nvPr>
        </p:nvSpPr>
        <p:spPr>
          <a:xfrm>
            <a:off x="1694096" y="3401550"/>
            <a:ext cx="2265600" cy="431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SECTION_TITLE_AND_DESCRIPTION_1">
    <p:spTree>
      <p:nvGrpSpPr>
        <p:cNvPr id="101" name="Shape 101"/>
        <p:cNvGrpSpPr/>
        <p:nvPr/>
      </p:nvGrpSpPr>
      <p:grpSpPr>
        <a:xfrm>
          <a:off x="0" y="0"/>
          <a:ext cx="0" cy="0"/>
          <a:chOff x="0" y="0"/>
          <a:chExt cx="0" cy="0"/>
        </a:xfrm>
      </p:grpSpPr>
      <p:sp>
        <p:nvSpPr>
          <p:cNvPr id="102" name="Google Shape;102;p15"/>
          <p:cNvSpPr txBox="1"/>
          <p:nvPr>
            <p:ph type="ctrTitle"/>
          </p:nvPr>
        </p:nvSpPr>
        <p:spPr>
          <a:xfrm>
            <a:off x="5487692" y="1980350"/>
            <a:ext cx="2385300" cy="73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103" name="Google Shape;103;p15"/>
          <p:cNvSpPr txBox="1"/>
          <p:nvPr>
            <p:ph idx="1" type="subTitle"/>
          </p:nvPr>
        </p:nvSpPr>
        <p:spPr>
          <a:xfrm>
            <a:off x="5303225" y="2991150"/>
            <a:ext cx="3120900" cy="91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solidFill>
                  <a:schemeClr val="dk1"/>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04" name="Google Shape;104;p15"/>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5"/>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5"/>
          <p:cNvSpPr/>
          <p:nvPr/>
        </p:nvSpPr>
        <p:spPr>
          <a:xfrm flipH="1">
            <a:off x="-2525" y="4416600"/>
            <a:ext cx="9158700" cy="726900"/>
          </a:xfrm>
          <a:prstGeom prst="round2SameRect">
            <a:avLst>
              <a:gd fmla="val 50000" name="adj1"/>
              <a:gd fmla="val 0" name="adj2"/>
            </a:avLst>
          </a:prstGeom>
          <a:solidFill>
            <a:schemeClr val="lt2"/>
          </a:solidFill>
          <a:ln>
            <a:noFill/>
          </a:ln>
          <a:effectLst>
            <a:outerShdw blurRad="57150" rotWithShape="0" algn="bl" dir="1422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5"/>
          <p:cNvSpPr/>
          <p:nvPr/>
        </p:nvSpPr>
        <p:spPr>
          <a:xfrm>
            <a:off x="706250" y="4563150"/>
            <a:ext cx="7189200" cy="433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5"/>
          <p:cNvSpPr txBox="1"/>
          <p:nvPr>
            <p:ph idx="2" type="ctrTitle"/>
          </p:nvPr>
        </p:nvSpPr>
        <p:spPr>
          <a:xfrm>
            <a:off x="1264929" y="1980350"/>
            <a:ext cx="2385300" cy="73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lgn="r">
              <a:spcBef>
                <a:spcPts val="0"/>
              </a:spcBef>
              <a:spcAft>
                <a:spcPts val="0"/>
              </a:spcAft>
              <a:buSzPts val="3500"/>
              <a:buNone/>
              <a:defRPr sz="3500"/>
            </a:lvl2pPr>
            <a:lvl3pPr lvl="2" rtl="0" algn="r">
              <a:spcBef>
                <a:spcPts val="0"/>
              </a:spcBef>
              <a:spcAft>
                <a:spcPts val="0"/>
              </a:spcAft>
              <a:buSzPts val="3500"/>
              <a:buNone/>
              <a:defRPr sz="3500"/>
            </a:lvl3pPr>
            <a:lvl4pPr lvl="3" rtl="0" algn="r">
              <a:spcBef>
                <a:spcPts val="0"/>
              </a:spcBef>
              <a:spcAft>
                <a:spcPts val="0"/>
              </a:spcAft>
              <a:buSzPts val="3500"/>
              <a:buNone/>
              <a:defRPr sz="3500"/>
            </a:lvl4pPr>
            <a:lvl5pPr lvl="4" rtl="0" algn="r">
              <a:spcBef>
                <a:spcPts val="0"/>
              </a:spcBef>
              <a:spcAft>
                <a:spcPts val="0"/>
              </a:spcAft>
              <a:buSzPts val="3500"/>
              <a:buNone/>
              <a:defRPr sz="3500"/>
            </a:lvl5pPr>
            <a:lvl6pPr lvl="5" rtl="0" algn="r">
              <a:spcBef>
                <a:spcPts val="0"/>
              </a:spcBef>
              <a:spcAft>
                <a:spcPts val="0"/>
              </a:spcAft>
              <a:buSzPts val="3500"/>
              <a:buNone/>
              <a:defRPr sz="3500"/>
            </a:lvl6pPr>
            <a:lvl7pPr lvl="6" rtl="0" algn="r">
              <a:spcBef>
                <a:spcPts val="0"/>
              </a:spcBef>
              <a:spcAft>
                <a:spcPts val="0"/>
              </a:spcAft>
              <a:buSzPts val="3500"/>
              <a:buNone/>
              <a:defRPr sz="3500"/>
            </a:lvl7pPr>
            <a:lvl8pPr lvl="7" rtl="0" algn="r">
              <a:spcBef>
                <a:spcPts val="0"/>
              </a:spcBef>
              <a:spcAft>
                <a:spcPts val="0"/>
              </a:spcAft>
              <a:buSzPts val="3500"/>
              <a:buNone/>
              <a:defRPr sz="3500"/>
            </a:lvl8pPr>
            <a:lvl9pPr lvl="8" rtl="0" algn="r">
              <a:spcBef>
                <a:spcPts val="0"/>
              </a:spcBef>
              <a:spcAft>
                <a:spcPts val="0"/>
              </a:spcAft>
              <a:buSzPts val="3500"/>
              <a:buNone/>
              <a:defRPr sz="3500"/>
            </a:lvl9pPr>
          </a:lstStyle>
          <a:p/>
        </p:txBody>
      </p:sp>
      <p:sp>
        <p:nvSpPr>
          <p:cNvPr id="109" name="Google Shape;109;p15"/>
          <p:cNvSpPr txBox="1"/>
          <p:nvPr>
            <p:ph idx="3" type="subTitle"/>
          </p:nvPr>
        </p:nvSpPr>
        <p:spPr>
          <a:xfrm>
            <a:off x="719875" y="2991150"/>
            <a:ext cx="3120900" cy="918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a:solidFill>
                  <a:schemeClr val="dk1"/>
                </a:solidFill>
              </a:defRPr>
            </a:lvl1pPr>
            <a:lvl2pPr lvl="1" rtl="0" algn="r">
              <a:lnSpc>
                <a:spcPct val="100000"/>
              </a:lnSpc>
              <a:spcBef>
                <a:spcPts val="0"/>
              </a:spcBef>
              <a:spcAft>
                <a:spcPts val="0"/>
              </a:spcAft>
              <a:buSzPts val="2800"/>
              <a:buNone/>
              <a:defRPr sz="2800"/>
            </a:lvl2pPr>
            <a:lvl3pPr lvl="2" rtl="0" algn="r">
              <a:lnSpc>
                <a:spcPct val="100000"/>
              </a:lnSpc>
              <a:spcBef>
                <a:spcPts val="0"/>
              </a:spcBef>
              <a:spcAft>
                <a:spcPts val="0"/>
              </a:spcAft>
              <a:buSzPts val="2800"/>
              <a:buNone/>
              <a:defRPr sz="2800"/>
            </a:lvl3pPr>
            <a:lvl4pPr lvl="3" rtl="0" algn="r">
              <a:lnSpc>
                <a:spcPct val="100000"/>
              </a:lnSpc>
              <a:spcBef>
                <a:spcPts val="0"/>
              </a:spcBef>
              <a:spcAft>
                <a:spcPts val="0"/>
              </a:spcAft>
              <a:buSzPts val="2800"/>
              <a:buNone/>
              <a:defRPr sz="2800"/>
            </a:lvl4pPr>
            <a:lvl5pPr lvl="4" rtl="0" algn="r">
              <a:lnSpc>
                <a:spcPct val="100000"/>
              </a:lnSpc>
              <a:spcBef>
                <a:spcPts val="0"/>
              </a:spcBef>
              <a:spcAft>
                <a:spcPts val="0"/>
              </a:spcAft>
              <a:buSzPts val="2800"/>
              <a:buNone/>
              <a:defRPr sz="2800"/>
            </a:lvl5pPr>
            <a:lvl6pPr lvl="5" rtl="0" algn="r">
              <a:lnSpc>
                <a:spcPct val="100000"/>
              </a:lnSpc>
              <a:spcBef>
                <a:spcPts val="0"/>
              </a:spcBef>
              <a:spcAft>
                <a:spcPts val="0"/>
              </a:spcAft>
              <a:buSzPts val="2800"/>
              <a:buNone/>
              <a:defRPr sz="2800"/>
            </a:lvl6pPr>
            <a:lvl7pPr lvl="6" rtl="0" algn="r">
              <a:lnSpc>
                <a:spcPct val="100000"/>
              </a:lnSpc>
              <a:spcBef>
                <a:spcPts val="0"/>
              </a:spcBef>
              <a:spcAft>
                <a:spcPts val="0"/>
              </a:spcAft>
              <a:buSzPts val="2800"/>
              <a:buNone/>
              <a:defRPr sz="2800"/>
            </a:lvl7pPr>
            <a:lvl8pPr lvl="7" rtl="0" algn="r">
              <a:lnSpc>
                <a:spcPct val="100000"/>
              </a:lnSpc>
              <a:spcBef>
                <a:spcPts val="0"/>
              </a:spcBef>
              <a:spcAft>
                <a:spcPts val="0"/>
              </a:spcAft>
              <a:buSzPts val="2800"/>
              <a:buNone/>
              <a:defRPr sz="2800"/>
            </a:lvl8pPr>
            <a:lvl9pPr lvl="8" rtl="0" algn="r">
              <a:lnSpc>
                <a:spcPct val="100000"/>
              </a:lnSpc>
              <a:spcBef>
                <a:spcPts val="0"/>
              </a:spcBef>
              <a:spcAft>
                <a:spcPts val="0"/>
              </a:spcAft>
              <a:buSzPts val="2800"/>
              <a:buNone/>
              <a:defRPr sz="2800"/>
            </a:lvl9pPr>
          </a:lstStyle>
          <a:p/>
        </p:txBody>
      </p:sp>
      <p:sp>
        <p:nvSpPr>
          <p:cNvPr id="110" name="Google Shape;110;p15"/>
          <p:cNvSpPr txBox="1"/>
          <p:nvPr>
            <p:ph idx="4" type="ctrTitle"/>
          </p:nvPr>
        </p:nvSpPr>
        <p:spPr>
          <a:xfrm>
            <a:off x="4017575" y="2087300"/>
            <a:ext cx="1108800" cy="524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2500"/>
            </a:lvl1pPr>
            <a:lvl2pPr lvl="1" rtl="0" algn="r">
              <a:spcBef>
                <a:spcPts val="0"/>
              </a:spcBef>
              <a:spcAft>
                <a:spcPts val="0"/>
              </a:spcAft>
              <a:buSzPts val="3500"/>
              <a:buNone/>
              <a:defRPr sz="3500"/>
            </a:lvl2pPr>
            <a:lvl3pPr lvl="2" rtl="0" algn="r">
              <a:spcBef>
                <a:spcPts val="0"/>
              </a:spcBef>
              <a:spcAft>
                <a:spcPts val="0"/>
              </a:spcAft>
              <a:buSzPts val="3500"/>
              <a:buNone/>
              <a:defRPr sz="3500"/>
            </a:lvl3pPr>
            <a:lvl4pPr lvl="3" rtl="0" algn="r">
              <a:spcBef>
                <a:spcPts val="0"/>
              </a:spcBef>
              <a:spcAft>
                <a:spcPts val="0"/>
              </a:spcAft>
              <a:buSzPts val="3500"/>
              <a:buNone/>
              <a:defRPr sz="3500"/>
            </a:lvl4pPr>
            <a:lvl5pPr lvl="4" rtl="0" algn="r">
              <a:spcBef>
                <a:spcPts val="0"/>
              </a:spcBef>
              <a:spcAft>
                <a:spcPts val="0"/>
              </a:spcAft>
              <a:buSzPts val="3500"/>
              <a:buNone/>
              <a:defRPr sz="3500"/>
            </a:lvl5pPr>
            <a:lvl6pPr lvl="5" rtl="0" algn="r">
              <a:spcBef>
                <a:spcPts val="0"/>
              </a:spcBef>
              <a:spcAft>
                <a:spcPts val="0"/>
              </a:spcAft>
              <a:buSzPts val="3500"/>
              <a:buNone/>
              <a:defRPr sz="3500"/>
            </a:lvl6pPr>
            <a:lvl7pPr lvl="6" rtl="0" algn="r">
              <a:spcBef>
                <a:spcPts val="0"/>
              </a:spcBef>
              <a:spcAft>
                <a:spcPts val="0"/>
              </a:spcAft>
              <a:buSzPts val="3500"/>
              <a:buNone/>
              <a:defRPr sz="3500"/>
            </a:lvl7pPr>
            <a:lvl8pPr lvl="7" rtl="0" algn="r">
              <a:spcBef>
                <a:spcPts val="0"/>
              </a:spcBef>
              <a:spcAft>
                <a:spcPts val="0"/>
              </a:spcAft>
              <a:buSzPts val="3500"/>
              <a:buNone/>
              <a:defRPr sz="3500"/>
            </a:lvl8pPr>
            <a:lvl9pPr lvl="8" rtl="0" algn="r">
              <a:spcBef>
                <a:spcPts val="0"/>
              </a:spcBef>
              <a:spcAft>
                <a:spcPts val="0"/>
              </a:spcAft>
              <a:buSzPts val="3500"/>
              <a:buNone/>
              <a:defRPr sz="35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SECTION_TITLE_AND_DESCRIPTION_2">
    <p:spTree>
      <p:nvGrpSpPr>
        <p:cNvPr id="111" name="Shape 111"/>
        <p:cNvGrpSpPr/>
        <p:nvPr/>
      </p:nvGrpSpPr>
      <p:grpSpPr>
        <a:xfrm>
          <a:off x="0" y="0"/>
          <a:ext cx="0" cy="0"/>
          <a:chOff x="0" y="0"/>
          <a:chExt cx="0" cy="0"/>
        </a:xfrm>
      </p:grpSpPr>
      <p:sp>
        <p:nvSpPr>
          <p:cNvPr id="112" name="Google Shape;112;p16"/>
          <p:cNvSpPr txBox="1"/>
          <p:nvPr>
            <p:ph type="ctrTitle"/>
          </p:nvPr>
        </p:nvSpPr>
        <p:spPr>
          <a:xfrm flipH="1">
            <a:off x="1662625" y="1926700"/>
            <a:ext cx="2676300" cy="73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113" name="Google Shape;113;p16"/>
          <p:cNvSpPr txBox="1"/>
          <p:nvPr>
            <p:ph idx="1" type="subTitle"/>
          </p:nvPr>
        </p:nvSpPr>
        <p:spPr>
          <a:xfrm flipH="1">
            <a:off x="720000" y="2896025"/>
            <a:ext cx="3693300" cy="114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a:solidFill>
                  <a:schemeClr val="dk1"/>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14" name="Google Shape;114;p16"/>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6"/>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flipH="1">
            <a:off x="-2525" y="4416600"/>
            <a:ext cx="9158700" cy="726900"/>
          </a:xfrm>
          <a:prstGeom prst="round2SameRect">
            <a:avLst>
              <a:gd fmla="val 50000" name="adj1"/>
              <a:gd fmla="val 0" name="adj2"/>
            </a:avLst>
          </a:prstGeom>
          <a:solidFill>
            <a:schemeClr val="lt2"/>
          </a:solidFill>
          <a:ln>
            <a:noFill/>
          </a:ln>
          <a:effectLst>
            <a:outerShdw blurRad="57150" rotWithShape="0" algn="bl" dir="1422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706250" y="4563150"/>
            <a:ext cx="7189200" cy="433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TITLE_AND_TWO_COLUMNS_1_1">
    <p:spTree>
      <p:nvGrpSpPr>
        <p:cNvPr id="118" name="Shape 118"/>
        <p:cNvGrpSpPr/>
        <p:nvPr/>
      </p:nvGrpSpPr>
      <p:grpSpPr>
        <a:xfrm>
          <a:off x="0" y="0"/>
          <a:ext cx="0" cy="0"/>
          <a:chOff x="0" y="0"/>
          <a:chExt cx="0" cy="0"/>
        </a:xfrm>
      </p:grpSpPr>
      <p:sp>
        <p:nvSpPr>
          <p:cNvPr id="119" name="Google Shape;119;p17"/>
          <p:cNvSpPr/>
          <p:nvPr/>
        </p:nvSpPr>
        <p:spPr>
          <a:xfrm flipH="1">
            <a:off x="-2525" y="4603500"/>
            <a:ext cx="9158700" cy="540000"/>
          </a:xfrm>
          <a:prstGeom prst="round2SameRect">
            <a:avLst>
              <a:gd fmla="val 50000" name="adj1"/>
              <a:gd fmla="val 0" name="adj2"/>
            </a:avLst>
          </a:prstGeom>
          <a:solidFill>
            <a:schemeClr val="dk2"/>
          </a:solidFill>
          <a:ln>
            <a:noFill/>
          </a:ln>
          <a:effectLst>
            <a:outerShdw blurRad="57150" rotWithShape="0" algn="bl" dir="14220000" dist="19050">
              <a:srgbClr val="000000">
                <a:alpha val="3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7"/>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7"/>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7"/>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3" name="Google Shape;123;p17"/>
          <p:cNvSpPr txBox="1"/>
          <p:nvPr>
            <p:ph idx="1" type="subTitle"/>
          </p:nvPr>
        </p:nvSpPr>
        <p:spPr>
          <a:xfrm>
            <a:off x="1922694" y="1954300"/>
            <a:ext cx="2766900" cy="726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24" name="Google Shape;124;p17"/>
          <p:cNvSpPr txBox="1"/>
          <p:nvPr>
            <p:ph idx="2" type="subTitle"/>
          </p:nvPr>
        </p:nvSpPr>
        <p:spPr>
          <a:xfrm>
            <a:off x="4724399" y="2595813"/>
            <a:ext cx="2766900" cy="726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25" name="Google Shape;125;p17"/>
          <p:cNvSpPr txBox="1"/>
          <p:nvPr>
            <p:ph idx="3" type="subTitle"/>
          </p:nvPr>
        </p:nvSpPr>
        <p:spPr>
          <a:xfrm>
            <a:off x="1922696" y="1485325"/>
            <a:ext cx="2265600" cy="431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26" name="Google Shape;126;p17"/>
          <p:cNvSpPr txBox="1"/>
          <p:nvPr>
            <p:ph idx="4" type="subTitle"/>
          </p:nvPr>
        </p:nvSpPr>
        <p:spPr>
          <a:xfrm>
            <a:off x="4724399" y="2126833"/>
            <a:ext cx="2087100" cy="431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27" name="Google Shape;127;p17"/>
          <p:cNvSpPr txBox="1"/>
          <p:nvPr>
            <p:ph idx="5" type="subTitle"/>
          </p:nvPr>
        </p:nvSpPr>
        <p:spPr>
          <a:xfrm>
            <a:off x="1922694" y="3285900"/>
            <a:ext cx="2766900" cy="726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28" name="Google Shape;128;p17"/>
          <p:cNvSpPr txBox="1"/>
          <p:nvPr>
            <p:ph idx="6" type="subTitle"/>
          </p:nvPr>
        </p:nvSpPr>
        <p:spPr>
          <a:xfrm>
            <a:off x="1922696" y="2816925"/>
            <a:ext cx="2265600" cy="431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29" name="Google Shape;129;p17"/>
          <p:cNvSpPr txBox="1"/>
          <p:nvPr>
            <p:ph idx="7" type="subTitle"/>
          </p:nvPr>
        </p:nvSpPr>
        <p:spPr>
          <a:xfrm>
            <a:off x="4724399" y="3953938"/>
            <a:ext cx="2766900" cy="726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30" name="Google Shape;130;p17"/>
          <p:cNvSpPr txBox="1"/>
          <p:nvPr>
            <p:ph idx="8" type="subTitle"/>
          </p:nvPr>
        </p:nvSpPr>
        <p:spPr>
          <a:xfrm>
            <a:off x="4724399" y="3484958"/>
            <a:ext cx="2087100" cy="431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TITLE_AND_TWO_COLUMNS_2">
    <p:spTree>
      <p:nvGrpSpPr>
        <p:cNvPr id="131" name="Shape 131"/>
        <p:cNvGrpSpPr/>
        <p:nvPr/>
      </p:nvGrpSpPr>
      <p:grpSpPr>
        <a:xfrm>
          <a:off x="0" y="0"/>
          <a:ext cx="0" cy="0"/>
          <a:chOff x="0" y="0"/>
          <a:chExt cx="0" cy="0"/>
        </a:xfrm>
      </p:grpSpPr>
      <p:sp>
        <p:nvSpPr>
          <p:cNvPr id="132" name="Google Shape;132;p18"/>
          <p:cNvSpPr/>
          <p:nvPr/>
        </p:nvSpPr>
        <p:spPr>
          <a:xfrm flipH="1">
            <a:off x="-2525" y="4603500"/>
            <a:ext cx="9158700" cy="540000"/>
          </a:xfrm>
          <a:prstGeom prst="round2SameRect">
            <a:avLst>
              <a:gd fmla="val 50000" name="adj1"/>
              <a:gd fmla="val 0" name="adj2"/>
            </a:avLst>
          </a:prstGeom>
          <a:solidFill>
            <a:schemeClr val="dk2"/>
          </a:solidFill>
          <a:ln>
            <a:noFill/>
          </a:ln>
          <a:effectLst>
            <a:outerShdw blurRad="57150" rotWithShape="0" algn="bl" dir="14220000" dist="19050">
              <a:srgbClr val="000000">
                <a:alpha val="3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8"/>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8"/>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8"/>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 name="Google Shape;136;p18"/>
          <p:cNvSpPr txBox="1"/>
          <p:nvPr>
            <p:ph idx="1" type="subTitle"/>
          </p:nvPr>
        </p:nvSpPr>
        <p:spPr>
          <a:xfrm>
            <a:off x="835400" y="2707450"/>
            <a:ext cx="2483700" cy="697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37" name="Google Shape;137;p18"/>
          <p:cNvSpPr txBox="1"/>
          <p:nvPr>
            <p:ph idx="2" type="subTitle"/>
          </p:nvPr>
        </p:nvSpPr>
        <p:spPr>
          <a:xfrm>
            <a:off x="952675" y="3689625"/>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38" name="Google Shape;138;p18"/>
          <p:cNvSpPr txBox="1"/>
          <p:nvPr>
            <p:ph idx="3" type="subTitle"/>
          </p:nvPr>
        </p:nvSpPr>
        <p:spPr>
          <a:xfrm>
            <a:off x="3381425" y="2707450"/>
            <a:ext cx="2483700" cy="697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39" name="Google Shape;139;p18"/>
          <p:cNvSpPr txBox="1"/>
          <p:nvPr>
            <p:ph idx="4" type="subTitle"/>
          </p:nvPr>
        </p:nvSpPr>
        <p:spPr>
          <a:xfrm>
            <a:off x="3534088" y="3689625"/>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40" name="Google Shape;140;p18"/>
          <p:cNvSpPr txBox="1"/>
          <p:nvPr>
            <p:ph idx="5" type="subTitle"/>
          </p:nvPr>
        </p:nvSpPr>
        <p:spPr>
          <a:xfrm>
            <a:off x="5927450" y="2707450"/>
            <a:ext cx="2483700" cy="697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41" name="Google Shape;141;p18"/>
          <p:cNvSpPr txBox="1"/>
          <p:nvPr>
            <p:ph idx="6" type="subTitle"/>
          </p:nvPr>
        </p:nvSpPr>
        <p:spPr>
          <a:xfrm>
            <a:off x="6115500" y="3689625"/>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42" name="Google Shape;142;p18"/>
          <p:cNvSpPr txBox="1"/>
          <p:nvPr>
            <p:ph hasCustomPrompt="1" idx="7" type="title"/>
          </p:nvPr>
        </p:nvSpPr>
        <p:spPr>
          <a:xfrm>
            <a:off x="1463900" y="1580880"/>
            <a:ext cx="1226700" cy="69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000"/>
              <a:buNone/>
              <a:defRPr sz="36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143" name="Google Shape;143;p18"/>
          <p:cNvSpPr txBox="1"/>
          <p:nvPr>
            <p:ph hasCustomPrompt="1" idx="8" type="title"/>
          </p:nvPr>
        </p:nvSpPr>
        <p:spPr>
          <a:xfrm>
            <a:off x="4009925" y="1580880"/>
            <a:ext cx="1226700" cy="69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000"/>
              <a:buNone/>
              <a:defRPr sz="3600">
                <a:solidFill>
                  <a:schemeClr val="lt1"/>
                </a:solidFill>
              </a:defRPr>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144" name="Google Shape;144;p18"/>
          <p:cNvSpPr txBox="1"/>
          <p:nvPr>
            <p:ph hasCustomPrompt="1" idx="9" type="title"/>
          </p:nvPr>
        </p:nvSpPr>
        <p:spPr>
          <a:xfrm>
            <a:off x="6555950" y="1580880"/>
            <a:ext cx="1226700" cy="697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000"/>
              <a:buNone/>
              <a:defRPr sz="36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SECTION_TITLE_AND_DESCRIPTION_2_1">
    <p:spTree>
      <p:nvGrpSpPr>
        <p:cNvPr id="145" name="Shape 145"/>
        <p:cNvGrpSpPr/>
        <p:nvPr/>
      </p:nvGrpSpPr>
      <p:grpSpPr>
        <a:xfrm>
          <a:off x="0" y="0"/>
          <a:ext cx="0" cy="0"/>
          <a:chOff x="0" y="0"/>
          <a:chExt cx="0" cy="0"/>
        </a:xfrm>
      </p:grpSpPr>
      <p:sp>
        <p:nvSpPr>
          <p:cNvPr id="146" name="Google Shape;146;p19"/>
          <p:cNvSpPr txBox="1"/>
          <p:nvPr>
            <p:ph type="ctrTitle"/>
          </p:nvPr>
        </p:nvSpPr>
        <p:spPr>
          <a:xfrm flipH="1">
            <a:off x="970450" y="1653563"/>
            <a:ext cx="3058500" cy="1185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solidFill>
                  <a:schemeClr val="lt1"/>
                </a:solidFill>
              </a:defRPr>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147" name="Google Shape;147;p19"/>
          <p:cNvSpPr txBox="1"/>
          <p:nvPr>
            <p:ph idx="1" type="subTitle"/>
          </p:nvPr>
        </p:nvSpPr>
        <p:spPr>
          <a:xfrm flipH="1">
            <a:off x="838825" y="3048425"/>
            <a:ext cx="3307200" cy="114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600"/>
              <a:buNone/>
              <a:defRPr>
                <a:solidFill>
                  <a:schemeClr val="dk1"/>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148" name="Google Shape;148;p19"/>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9"/>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9"/>
          <p:cNvSpPr/>
          <p:nvPr/>
        </p:nvSpPr>
        <p:spPr>
          <a:xfrm flipH="1">
            <a:off x="-2525" y="4416600"/>
            <a:ext cx="9158700" cy="726900"/>
          </a:xfrm>
          <a:prstGeom prst="round2SameRect">
            <a:avLst>
              <a:gd fmla="val 50000" name="adj1"/>
              <a:gd fmla="val 0" name="adj2"/>
            </a:avLst>
          </a:prstGeom>
          <a:solidFill>
            <a:schemeClr val="lt2"/>
          </a:solidFill>
          <a:ln>
            <a:noFill/>
          </a:ln>
          <a:effectLst>
            <a:outerShdw blurRad="57150" rotWithShape="0" algn="bl" dir="1422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a:off x="706250" y="4563150"/>
            <a:ext cx="7189200" cy="433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TITLE_AND_TWO_COLUMNS_2_1">
    <p:spTree>
      <p:nvGrpSpPr>
        <p:cNvPr id="152" name="Shape 152"/>
        <p:cNvGrpSpPr/>
        <p:nvPr/>
      </p:nvGrpSpPr>
      <p:grpSpPr>
        <a:xfrm>
          <a:off x="0" y="0"/>
          <a:ext cx="0" cy="0"/>
          <a:chOff x="0" y="0"/>
          <a:chExt cx="0" cy="0"/>
        </a:xfrm>
      </p:grpSpPr>
      <p:sp>
        <p:nvSpPr>
          <p:cNvPr id="153" name="Google Shape;153;p20"/>
          <p:cNvSpPr/>
          <p:nvPr/>
        </p:nvSpPr>
        <p:spPr>
          <a:xfrm flipH="1">
            <a:off x="-2525" y="4603500"/>
            <a:ext cx="9158700" cy="540000"/>
          </a:xfrm>
          <a:prstGeom prst="round2SameRect">
            <a:avLst>
              <a:gd fmla="val 50000" name="adj1"/>
              <a:gd fmla="val 0" name="adj2"/>
            </a:avLst>
          </a:prstGeom>
          <a:solidFill>
            <a:schemeClr val="dk2"/>
          </a:solidFill>
          <a:ln>
            <a:noFill/>
          </a:ln>
          <a:effectLst>
            <a:outerShdw blurRad="57150" rotWithShape="0" algn="bl" dir="14220000" dist="19050">
              <a:srgbClr val="000000">
                <a:alpha val="3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0"/>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0"/>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0"/>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7" name="Google Shape;157;p20"/>
          <p:cNvSpPr txBox="1"/>
          <p:nvPr>
            <p:ph idx="1" type="subTitle"/>
          </p:nvPr>
        </p:nvSpPr>
        <p:spPr>
          <a:xfrm>
            <a:off x="734575" y="2970233"/>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58" name="Google Shape;158;p20"/>
          <p:cNvSpPr txBox="1"/>
          <p:nvPr>
            <p:ph idx="2" type="subTitle"/>
          </p:nvPr>
        </p:nvSpPr>
        <p:spPr>
          <a:xfrm>
            <a:off x="769775" y="3926800"/>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59" name="Google Shape;159;p20"/>
          <p:cNvSpPr txBox="1"/>
          <p:nvPr>
            <p:ph idx="3" type="subTitle"/>
          </p:nvPr>
        </p:nvSpPr>
        <p:spPr>
          <a:xfrm>
            <a:off x="3330150" y="2970233"/>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60" name="Google Shape;160;p20"/>
          <p:cNvSpPr txBox="1"/>
          <p:nvPr>
            <p:ph idx="4" type="subTitle"/>
          </p:nvPr>
        </p:nvSpPr>
        <p:spPr>
          <a:xfrm>
            <a:off x="3330138" y="3926800"/>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61" name="Google Shape;161;p20"/>
          <p:cNvSpPr txBox="1"/>
          <p:nvPr>
            <p:ph idx="5" type="subTitle"/>
          </p:nvPr>
        </p:nvSpPr>
        <p:spPr>
          <a:xfrm>
            <a:off x="5927450" y="2970233"/>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62" name="Google Shape;162;p20"/>
          <p:cNvSpPr txBox="1"/>
          <p:nvPr>
            <p:ph idx="6" type="subTitle"/>
          </p:nvPr>
        </p:nvSpPr>
        <p:spPr>
          <a:xfrm>
            <a:off x="5925750" y="3926800"/>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63" name="Google Shape;163;p20"/>
          <p:cNvSpPr txBox="1"/>
          <p:nvPr>
            <p:ph idx="7" type="subTitle"/>
          </p:nvPr>
        </p:nvSpPr>
        <p:spPr>
          <a:xfrm>
            <a:off x="734575" y="1225500"/>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64" name="Google Shape;164;p20"/>
          <p:cNvSpPr txBox="1"/>
          <p:nvPr>
            <p:ph idx="8" type="subTitle"/>
          </p:nvPr>
        </p:nvSpPr>
        <p:spPr>
          <a:xfrm>
            <a:off x="769775" y="2186850"/>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65" name="Google Shape;165;p20"/>
          <p:cNvSpPr txBox="1"/>
          <p:nvPr>
            <p:ph idx="9" type="subTitle"/>
          </p:nvPr>
        </p:nvSpPr>
        <p:spPr>
          <a:xfrm>
            <a:off x="3331013" y="1225500"/>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66" name="Google Shape;166;p20"/>
          <p:cNvSpPr txBox="1"/>
          <p:nvPr>
            <p:ph idx="13" type="subTitle"/>
          </p:nvPr>
        </p:nvSpPr>
        <p:spPr>
          <a:xfrm>
            <a:off x="3330138" y="2186850"/>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67" name="Google Shape;167;p20"/>
          <p:cNvSpPr txBox="1"/>
          <p:nvPr>
            <p:ph idx="14" type="subTitle"/>
          </p:nvPr>
        </p:nvSpPr>
        <p:spPr>
          <a:xfrm>
            <a:off x="5927450" y="1225500"/>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68" name="Google Shape;168;p20"/>
          <p:cNvSpPr txBox="1"/>
          <p:nvPr>
            <p:ph idx="15" type="subTitle"/>
          </p:nvPr>
        </p:nvSpPr>
        <p:spPr>
          <a:xfrm>
            <a:off x="5925750" y="2186850"/>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ctrTitle"/>
          </p:nvPr>
        </p:nvSpPr>
        <p:spPr>
          <a:xfrm>
            <a:off x="4686825" y="1482425"/>
            <a:ext cx="3413700" cy="1351800"/>
          </a:xfrm>
          <a:prstGeom prst="rect">
            <a:avLst/>
          </a:prstGeom>
        </p:spPr>
        <p:txBody>
          <a:bodyPr anchorCtr="0" anchor="t" bIns="91425" lIns="91425" spcFirstLastPara="1" rIns="91425" wrap="square" tIns="91425">
            <a:noAutofit/>
          </a:bodyPr>
          <a:lstStyle>
            <a:lvl1pPr lvl="0" rtl="0">
              <a:spcBef>
                <a:spcPts val="0"/>
              </a:spcBef>
              <a:spcAft>
                <a:spcPts val="0"/>
              </a:spcAft>
              <a:buSzPts val="4100"/>
              <a:buNone/>
              <a:defRPr sz="4100"/>
            </a:lvl1pPr>
            <a:lvl2pPr lvl="1" rtl="0" algn="ctr">
              <a:spcBef>
                <a:spcPts val="0"/>
              </a:spcBef>
              <a:spcAft>
                <a:spcPts val="0"/>
              </a:spcAft>
              <a:buSzPts val="4100"/>
              <a:buNone/>
              <a:defRPr sz="4100"/>
            </a:lvl2pPr>
            <a:lvl3pPr lvl="2" rtl="0" algn="ctr">
              <a:spcBef>
                <a:spcPts val="0"/>
              </a:spcBef>
              <a:spcAft>
                <a:spcPts val="0"/>
              </a:spcAft>
              <a:buSzPts val="4100"/>
              <a:buNone/>
              <a:defRPr sz="4100"/>
            </a:lvl3pPr>
            <a:lvl4pPr lvl="3" rtl="0" algn="ctr">
              <a:spcBef>
                <a:spcPts val="0"/>
              </a:spcBef>
              <a:spcAft>
                <a:spcPts val="0"/>
              </a:spcAft>
              <a:buSzPts val="4100"/>
              <a:buNone/>
              <a:defRPr sz="4100"/>
            </a:lvl4pPr>
            <a:lvl5pPr lvl="4" rtl="0" algn="ctr">
              <a:spcBef>
                <a:spcPts val="0"/>
              </a:spcBef>
              <a:spcAft>
                <a:spcPts val="0"/>
              </a:spcAft>
              <a:buSzPts val="4100"/>
              <a:buNone/>
              <a:defRPr sz="4100"/>
            </a:lvl5pPr>
            <a:lvl6pPr lvl="5" rtl="0" algn="ctr">
              <a:spcBef>
                <a:spcPts val="0"/>
              </a:spcBef>
              <a:spcAft>
                <a:spcPts val="0"/>
              </a:spcAft>
              <a:buSzPts val="4100"/>
              <a:buNone/>
              <a:defRPr sz="4100"/>
            </a:lvl6pPr>
            <a:lvl7pPr lvl="6" rtl="0" algn="ctr">
              <a:spcBef>
                <a:spcPts val="0"/>
              </a:spcBef>
              <a:spcAft>
                <a:spcPts val="0"/>
              </a:spcAft>
              <a:buSzPts val="4100"/>
              <a:buNone/>
              <a:defRPr sz="4100"/>
            </a:lvl7pPr>
            <a:lvl8pPr lvl="7" rtl="0" algn="ctr">
              <a:spcBef>
                <a:spcPts val="0"/>
              </a:spcBef>
              <a:spcAft>
                <a:spcPts val="0"/>
              </a:spcAft>
              <a:buSzPts val="4100"/>
              <a:buNone/>
              <a:defRPr sz="4100"/>
            </a:lvl8pPr>
            <a:lvl9pPr lvl="8" rtl="0" algn="ctr">
              <a:spcBef>
                <a:spcPts val="0"/>
              </a:spcBef>
              <a:spcAft>
                <a:spcPts val="0"/>
              </a:spcAft>
              <a:buSzPts val="4100"/>
              <a:buNone/>
              <a:defRPr sz="4100"/>
            </a:lvl9pPr>
          </a:lstStyle>
          <a:p/>
        </p:txBody>
      </p:sp>
      <p:sp>
        <p:nvSpPr>
          <p:cNvPr id="17" name="Google Shape;17;p3"/>
          <p:cNvSpPr txBox="1"/>
          <p:nvPr>
            <p:ph idx="1" type="subTitle"/>
          </p:nvPr>
        </p:nvSpPr>
        <p:spPr>
          <a:xfrm>
            <a:off x="4686825" y="3396238"/>
            <a:ext cx="3336900" cy="723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700"/>
              <a:buNone/>
              <a:defRPr sz="1700">
                <a:solidFill>
                  <a:schemeClr val="lt1"/>
                </a:solidFill>
              </a:defRPr>
            </a:lvl1pPr>
            <a:lvl2pPr lvl="1" rtl="0" algn="ctr">
              <a:lnSpc>
                <a:spcPct val="100000"/>
              </a:lnSpc>
              <a:spcBef>
                <a:spcPts val="0"/>
              </a:spcBef>
              <a:spcAft>
                <a:spcPts val="0"/>
              </a:spcAft>
              <a:buSzPts val="1700"/>
              <a:buNone/>
              <a:defRPr sz="1700"/>
            </a:lvl2pPr>
            <a:lvl3pPr lvl="2" rtl="0" algn="ctr">
              <a:lnSpc>
                <a:spcPct val="100000"/>
              </a:lnSpc>
              <a:spcBef>
                <a:spcPts val="0"/>
              </a:spcBef>
              <a:spcAft>
                <a:spcPts val="0"/>
              </a:spcAft>
              <a:buSzPts val="1700"/>
              <a:buNone/>
              <a:defRPr sz="1700"/>
            </a:lvl3pPr>
            <a:lvl4pPr lvl="3" rtl="0" algn="ctr">
              <a:lnSpc>
                <a:spcPct val="100000"/>
              </a:lnSpc>
              <a:spcBef>
                <a:spcPts val="0"/>
              </a:spcBef>
              <a:spcAft>
                <a:spcPts val="0"/>
              </a:spcAft>
              <a:buSzPts val="1700"/>
              <a:buNone/>
              <a:defRPr sz="1700"/>
            </a:lvl4pPr>
            <a:lvl5pPr lvl="4" rtl="0" algn="ctr">
              <a:lnSpc>
                <a:spcPct val="100000"/>
              </a:lnSpc>
              <a:spcBef>
                <a:spcPts val="0"/>
              </a:spcBef>
              <a:spcAft>
                <a:spcPts val="0"/>
              </a:spcAft>
              <a:buSzPts val="1700"/>
              <a:buNone/>
              <a:defRPr sz="1700"/>
            </a:lvl5pPr>
            <a:lvl6pPr lvl="5" rtl="0" algn="ctr">
              <a:lnSpc>
                <a:spcPct val="100000"/>
              </a:lnSpc>
              <a:spcBef>
                <a:spcPts val="0"/>
              </a:spcBef>
              <a:spcAft>
                <a:spcPts val="0"/>
              </a:spcAft>
              <a:buSzPts val="1700"/>
              <a:buNone/>
              <a:defRPr sz="1700"/>
            </a:lvl6pPr>
            <a:lvl7pPr lvl="6" rtl="0" algn="ctr">
              <a:lnSpc>
                <a:spcPct val="100000"/>
              </a:lnSpc>
              <a:spcBef>
                <a:spcPts val="0"/>
              </a:spcBef>
              <a:spcAft>
                <a:spcPts val="0"/>
              </a:spcAft>
              <a:buSzPts val="1700"/>
              <a:buNone/>
              <a:defRPr sz="1700"/>
            </a:lvl7pPr>
            <a:lvl8pPr lvl="7" rtl="0" algn="ctr">
              <a:lnSpc>
                <a:spcPct val="100000"/>
              </a:lnSpc>
              <a:spcBef>
                <a:spcPts val="0"/>
              </a:spcBef>
              <a:spcAft>
                <a:spcPts val="0"/>
              </a:spcAft>
              <a:buSzPts val="1700"/>
              <a:buNone/>
              <a:defRPr sz="1700"/>
            </a:lvl8pPr>
            <a:lvl9pPr lvl="8" rtl="0" algn="ctr">
              <a:lnSpc>
                <a:spcPct val="100000"/>
              </a:lnSpc>
              <a:spcBef>
                <a:spcPts val="0"/>
              </a:spcBef>
              <a:spcAft>
                <a:spcPts val="0"/>
              </a:spcAft>
              <a:buSzPts val="1700"/>
              <a:buNone/>
              <a:defRPr sz="1700"/>
            </a:lvl9pPr>
          </a:lstStyle>
          <a:p/>
        </p:txBody>
      </p:sp>
      <p:sp>
        <p:nvSpPr>
          <p:cNvPr id="18" name="Google Shape;18;p3"/>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flipH="1">
            <a:off x="-2525" y="4416600"/>
            <a:ext cx="9158700" cy="726900"/>
          </a:xfrm>
          <a:prstGeom prst="round2SameRect">
            <a:avLst>
              <a:gd fmla="val 50000" name="adj1"/>
              <a:gd fmla="val 0" name="adj2"/>
            </a:avLst>
          </a:prstGeom>
          <a:solidFill>
            <a:schemeClr val="lt2"/>
          </a:solidFill>
          <a:ln>
            <a:noFill/>
          </a:ln>
          <a:effectLst>
            <a:outerShdw blurRad="57150" rotWithShape="0" algn="bl" dir="1422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a:off x="706250" y="4563150"/>
            <a:ext cx="7189200" cy="433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txBox="1"/>
          <p:nvPr>
            <p:ph hasCustomPrompt="1" idx="2" type="title"/>
          </p:nvPr>
        </p:nvSpPr>
        <p:spPr>
          <a:xfrm>
            <a:off x="1100475" y="2149150"/>
            <a:ext cx="2994900" cy="13890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8700"/>
              <a:buNone/>
              <a:defRPr sz="8700"/>
            </a:lvl1pPr>
            <a:lvl2pPr lvl="1" rtl="0" algn="ctr">
              <a:spcBef>
                <a:spcPts val="0"/>
              </a:spcBef>
              <a:spcAft>
                <a:spcPts val="0"/>
              </a:spcAft>
              <a:buSzPts val="8700"/>
              <a:buNone/>
              <a:defRPr sz="8700"/>
            </a:lvl2pPr>
            <a:lvl3pPr lvl="2" rtl="0" algn="ctr">
              <a:spcBef>
                <a:spcPts val="0"/>
              </a:spcBef>
              <a:spcAft>
                <a:spcPts val="0"/>
              </a:spcAft>
              <a:buSzPts val="8700"/>
              <a:buNone/>
              <a:defRPr sz="8700"/>
            </a:lvl3pPr>
            <a:lvl4pPr lvl="3" rtl="0" algn="ctr">
              <a:spcBef>
                <a:spcPts val="0"/>
              </a:spcBef>
              <a:spcAft>
                <a:spcPts val="0"/>
              </a:spcAft>
              <a:buSzPts val="8700"/>
              <a:buNone/>
              <a:defRPr sz="8700"/>
            </a:lvl4pPr>
            <a:lvl5pPr lvl="4" rtl="0" algn="ctr">
              <a:spcBef>
                <a:spcPts val="0"/>
              </a:spcBef>
              <a:spcAft>
                <a:spcPts val="0"/>
              </a:spcAft>
              <a:buSzPts val="8700"/>
              <a:buNone/>
              <a:defRPr sz="8700"/>
            </a:lvl5pPr>
            <a:lvl6pPr lvl="5" rtl="0" algn="ctr">
              <a:spcBef>
                <a:spcPts val="0"/>
              </a:spcBef>
              <a:spcAft>
                <a:spcPts val="0"/>
              </a:spcAft>
              <a:buSzPts val="8700"/>
              <a:buNone/>
              <a:defRPr sz="8700"/>
            </a:lvl6pPr>
            <a:lvl7pPr lvl="6" rtl="0" algn="ctr">
              <a:spcBef>
                <a:spcPts val="0"/>
              </a:spcBef>
              <a:spcAft>
                <a:spcPts val="0"/>
              </a:spcAft>
              <a:buSzPts val="8700"/>
              <a:buNone/>
              <a:defRPr sz="8700"/>
            </a:lvl7pPr>
            <a:lvl8pPr lvl="7" rtl="0" algn="ctr">
              <a:spcBef>
                <a:spcPts val="0"/>
              </a:spcBef>
              <a:spcAft>
                <a:spcPts val="0"/>
              </a:spcAft>
              <a:buSzPts val="8700"/>
              <a:buNone/>
              <a:defRPr sz="8700"/>
            </a:lvl8pPr>
            <a:lvl9pPr lvl="8" rtl="0" algn="ctr">
              <a:spcBef>
                <a:spcPts val="0"/>
              </a:spcBef>
              <a:spcAft>
                <a:spcPts val="0"/>
              </a:spcAft>
              <a:buSzPts val="8700"/>
              <a:buNone/>
              <a:defRPr sz="87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TITLE_AND_TWO_COLUMNS_2_1_1">
    <p:spTree>
      <p:nvGrpSpPr>
        <p:cNvPr id="169" name="Shape 169"/>
        <p:cNvGrpSpPr/>
        <p:nvPr/>
      </p:nvGrpSpPr>
      <p:grpSpPr>
        <a:xfrm>
          <a:off x="0" y="0"/>
          <a:ext cx="0" cy="0"/>
          <a:chOff x="0" y="0"/>
          <a:chExt cx="0" cy="0"/>
        </a:xfrm>
      </p:grpSpPr>
      <p:sp>
        <p:nvSpPr>
          <p:cNvPr id="170" name="Google Shape;170;p21"/>
          <p:cNvSpPr/>
          <p:nvPr/>
        </p:nvSpPr>
        <p:spPr>
          <a:xfrm flipH="1">
            <a:off x="-2525" y="4603500"/>
            <a:ext cx="9158700" cy="540000"/>
          </a:xfrm>
          <a:prstGeom prst="round2SameRect">
            <a:avLst>
              <a:gd fmla="val 50000" name="adj1"/>
              <a:gd fmla="val 0" name="adj2"/>
            </a:avLst>
          </a:prstGeom>
          <a:solidFill>
            <a:schemeClr val="dk2"/>
          </a:solidFill>
          <a:ln>
            <a:noFill/>
          </a:ln>
          <a:effectLst>
            <a:outerShdw blurRad="57150" rotWithShape="0" algn="bl" dir="14220000" dist="19050">
              <a:srgbClr val="000000">
                <a:alpha val="3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1"/>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1"/>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4" name="Google Shape;174;p21"/>
          <p:cNvSpPr txBox="1"/>
          <p:nvPr>
            <p:ph idx="1" type="subTitle"/>
          </p:nvPr>
        </p:nvSpPr>
        <p:spPr>
          <a:xfrm>
            <a:off x="3280875" y="1872650"/>
            <a:ext cx="3126300" cy="4461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75" name="Google Shape;175;p21"/>
          <p:cNvSpPr txBox="1"/>
          <p:nvPr>
            <p:ph idx="2" type="subTitle"/>
          </p:nvPr>
        </p:nvSpPr>
        <p:spPr>
          <a:xfrm>
            <a:off x="3279163" y="1384838"/>
            <a:ext cx="2265600" cy="4878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76" name="Google Shape;176;p21"/>
          <p:cNvSpPr txBox="1"/>
          <p:nvPr>
            <p:ph idx="3" type="subTitle"/>
          </p:nvPr>
        </p:nvSpPr>
        <p:spPr>
          <a:xfrm>
            <a:off x="2990813" y="2975663"/>
            <a:ext cx="3126300" cy="4164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77" name="Google Shape;177;p21"/>
          <p:cNvSpPr txBox="1"/>
          <p:nvPr>
            <p:ph idx="4" type="subTitle"/>
          </p:nvPr>
        </p:nvSpPr>
        <p:spPr>
          <a:xfrm>
            <a:off x="3851513" y="2488538"/>
            <a:ext cx="2265600" cy="487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78" name="Google Shape;178;p21"/>
          <p:cNvSpPr txBox="1"/>
          <p:nvPr>
            <p:ph idx="5" type="subTitle"/>
          </p:nvPr>
        </p:nvSpPr>
        <p:spPr>
          <a:xfrm>
            <a:off x="3280788" y="4048975"/>
            <a:ext cx="3126300" cy="4164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179" name="Google Shape;179;p21"/>
          <p:cNvSpPr txBox="1"/>
          <p:nvPr>
            <p:ph idx="6" type="subTitle"/>
          </p:nvPr>
        </p:nvSpPr>
        <p:spPr>
          <a:xfrm>
            <a:off x="3279088" y="3592238"/>
            <a:ext cx="2265600" cy="4878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solidFill>
                  <a:schemeClr val="lt1"/>
                </a:solidFill>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TITLE_AND_TWO_COLUMNS_2_1_2">
    <p:spTree>
      <p:nvGrpSpPr>
        <p:cNvPr id="180" name="Shape 180"/>
        <p:cNvGrpSpPr/>
        <p:nvPr/>
      </p:nvGrpSpPr>
      <p:grpSpPr>
        <a:xfrm>
          <a:off x="0" y="0"/>
          <a:ext cx="0" cy="0"/>
          <a:chOff x="0" y="0"/>
          <a:chExt cx="0" cy="0"/>
        </a:xfrm>
      </p:grpSpPr>
      <p:sp>
        <p:nvSpPr>
          <p:cNvPr id="181" name="Google Shape;181;p22"/>
          <p:cNvSpPr/>
          <p:nvPr/>
        </p:nvSpPr>
        <p:spPr>
          <a:xfrm flipH="1">
            <a:off x="-2525" y="4603500"/>
            <a:ext cx="9158700" cy="540000"/>
          </a:xfrm>
          <a:prstGeom prst="round2SameRect">
            <a:avLst>
              <a:gd fmla="val 50000" name="adj1"/>
              <a:gd fmla="val 0" name="adj2"/>
            </a:avLst>
          </a:prstGeom>
          <a:solidFill>
            <a:schemeClr val="dk2"/>
          </a:solidFill>
          <a:ln>
            <a:noFill/>
          </a:ln>
          <a:effectLst>
            <a:outerShdw blurRad="57150" rotWithShape="0" algn="bl" dir="14220000" dist="19050">
              <a:srgbClr val="000000">
                <a:alpha val="3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2"/>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2"/>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2"/>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5" name="Google Shape;185;p22"/>
          <p:cNvSpPr txBox="1"/>
          <p:nvPr>
            <p:ph idx="1" type="subTitle"/>
          </p:nvPr>
        </p:nvSpPr>
        <p:spPr>
          <a:xfrm>
            <a:off x="777000" y="3790575"/>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86" name="Google Shape;186;p22"/>
          <p:cNvSpPr txBox="1"/>
          <p:nvPr>
            <p:ph idx="2" type="subTitle"/>
          </p:nvPr>
        </p:nvSpPr>
        <p:spPr>
          <a:xfrm>
            <a:off x="769775" y="3284675"/>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87" name="Google Shape;187;p22"/>
          <p:cNvSpPr txBox="1"/>
          <p:nvPr>
            <p:ph idx="3" type="subTitle"/>
          </p:nvPr>
        </p:nvSpPr>
        <p:spPr>
          <a:xfrm>
            <a:off x="3330150" y="3790575"/>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88" name="Google Shape;188;p22"/>
          <p:cNvSpPr txBox="1"/>
          <p:nvPr>
            <p:ph idx="4" type="subTitle"/>
          </p:nvPr>
        </p:nvSpPr>
        <p:spPr>
          <a:xfrm>
            <a:off x="3330138" y="3284675"/>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89" name="Google Shape;189;p22"/>
          <p:cNvSpPr txBox="1"/>
          <p:nvPr>
            <p:ph idx="5" type="subTitle"/>
          </p:nvPr>
        </p:nvSpPr>
        <p:spPr>
          <a:xfrm>
            <a:off x="5927450" y="3790575"/>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90" name="Google Shape;190;p22"/>
          <p:cNvSpPr txBox="1"/>
          <p:nvPr>
            <p:ph idx="6" type="subTitle"/>
          </p:nvPr>
        </p:nvSpPr>
        <p:spPr>
          <a:xfrm>
            <a:off x="5925750" y="3284675"/>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91" name="Google Shape;191;p22"/>
          <p:cNvSpPr txBox="1"/>
          <p:nvPr>
            <p:ph idx="7" type="subTitle"/>
          </p:nvPr>
        </p:nvSpPr>
        <p:spPr>
          <a:xfrm>
            <a:off x="777000" y="2130375"/>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92" name="Google Shape;192;p22"/>
          <p:cNvSpPr txBox="1"/>
          <p:nvPr>
            <p:ph idx="8" type="subTitle"/>
          </p:nvPr>
        </p:nvSpPr>
        <p:spPr>
          <a:xfrm>
            <a:off x="769775" y="1620925"/>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93" name="Google Shape;193;p22"/>
          <p:cNvSpPr txBox="1"/>
          <p:nvPr>
            <p:ph idx="9" type="subTitle"/>
          </p:nvPr>
        </p:nvSpPr>
        <p:spPr>
          <a:xfrm>
            <a:off x="3330150" y="2130375"/>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94" name="Google Shape;194;p22"/>
          <p:cNvSpPr txBox="1"/>
          <p:nvPr>
            <p:ph idx="13" type="subTitle"/>
          </p:nvPr>
        </p:nvSpPr>
        <p:spPr>
          <a:xfrm>
            <a:off x="3330138" y="1620925"/>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195" name="Google Shape;195;p22"/>
          <p:cNvSpPr txBox="1"/>
          <p:nvPr>
            <p:ph idx="14" type="subTitle"/>
          </p:nvPr>
        </p:nvSpPr>
        <p:spPr>
          <a:xfrm>
            <a:off x="5927450" y="2130375"/>
            <a:ext cx="2483700" cy="697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lgn="ctr">
              <a:spcBef>
                <a:spcPts val="0"/>
              </a:spcBef>
              <a:spcAft>
                <a:spcPts val="0"/>
              </a:spcAft>
              <a:buSzPts val="1600"/>
              <a:buNone/>
              <a:defRPr/>
            </a:lvl2pPr>
            <a:lvl3pPr lvl="2" rtl="0" algn="ctr">
              <a:spcBef>
                <a:spcPts val="0"/>
              </a:spcBef>
              <a:spcAft>
                <a:spcPts val="0"/>
              </a:spcAft>
              <a:buSzPts val="1600"/>
              <a:buNone/>
              <a:defRPr/>
            </a:lvl3pPr>
            <a:lvl4pPr lvl="3" rtl="0" algn="ctr">
              <a:spcBef>
                <a:spcPts val="0"/>
              </a:spcBef>
              <a:spcAft>
                <a:spcPts val="0"/>
              </a:spcAft>
              <a:buSzPts val="1600"/>
              <a:buNone/>
              <a:defRPr/>
            </a:lvl4pPr>
            <a:lvl5pPr lvl="4" rtl="0" algn="ctr">
              <a:spcBef>
                <a:spcPts val="0"/>
              </a:spcBef>
              <a:spcAft>
                <a:spcPts val="0"/>
              </a:spcAft>
              <a:buSzPts val="1600"/>
              <a:buNone/>
              <a:defRPr/>
            </a:lvl5pPr>
            <a:lvl6pPr lvl="5" rtl="0" algn="ctr">
              <a:spcBef>
                <a:spcPts val="0"/>
              </a:spcBef>
              <a:spcAft>
                <a:spcPts val="0"/>
              </a:spcAft>
              <a:buSzPts val="1600"/>
              <a:buNone/>
              <a:defRPr/>
            </a:lvl6pPr>
            <a:lvl7pPr lvl="6" rtl="0" algn="ctr">
              <a:spcBef>
                <a:spcPts val="0"/>
              </a:spcBef>
              <a:spcAft>
                <a:spcPts val="0"/>
              </a:spcAft>
              <a:buSzPts val="1600"/>
              <a:buNone/>
              <a:defRPr/>
            </a:lvl7pPr>
            <a:lvl8pPr lvl="7" rtl="0" algn="ctr">
              <a:spcBef>
                <a:spcPts val="0"/>
              </a:spcBef>
              <a:spcAft>
                <a:spcPts val="0"/>
              </a:spcAft>
              <a:buSzPts val="1600"/>
              <a:buNone/>
              <a:defRPr/>
            </a:lvl8pPr>
            <a:lvl9pPr lvl="8" rtl="0" algn="ctr">
              <a:spcBef>
                <a:spcPts val="0"/>
              </a:spcBef>
              <a:spcAft>
                <a:spcPts val="0"/>
              </a:spcAft>
              <a:buSzPts val="1600"/>
              <a:buNone/>
              <a:defRPr/>
            </a:lvl9pPr>
          </a:lstStyle>
          <a:p/>
        </p:txBody>
      </p:sp>
      <p:sp>
        <p:nvSpPr>
          <p:cNvPr id="196" name="Google Shape;196;p22"/>
          <p:cNvSpPr txBox="1"/>
          <p:nvPr>
            <p:ph idx="15" type="subTitle"/>
          </p:nvPr>
        </p:nvSpPr>
        <p:spPr>
          <a:xfrm>
            <a:off x="5925750" y="1620925"/>
            <a:ext cx="2265600" cy="487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000"/>
              <a:buFont typeface="Lexend Deca"/>
              <a:buNone/>
              <a:defRPr b="1" sz="2000">
                <a:latin typeface="Lexend Deca"/>
                <a:ea typeface="Lexend Deca"/>
                <a:cs typeface="Lexend Deca"/>
                <a:sym typeface="Lexend Deca"/>
              </a:defRPr>
            </a:lvl1pPr>
            <a:lvl2pPr lvl="1" rtl="0" algn="ctr">
              <a:spcBef>
                <a:spcPts val="0"/>
              </a:spcBef>
              <a:spcAft>
                <a:spcPts val="0"/>
              </a:spcAft>
              <a:buSzPts val="2000"/>
              <a:buFont typeface="Lexend Deca"/>
              <a:buNone/>
              <a:defRPr b="1" sz="2000">
                <a:latin typeface="Lexend Deca"/>
                <a:ea typeface="Lexend Deca"/>
                <a:cs typeface="Lexend Deca"/>
                <a:sym typeface="Lexend Deca"/>
              </a:defRPr>
            </a:lvl2pPr>
            <a:lvl3pPr lvl="2" rtl="0" algn="ctr">
              <a:spcBef>
                <a:spcPts val="0"/>
              </a:spcBef>
              <a:spcAft>
                <a:spcPts val="0"/>
              </a:spcAft>
              <a:buSzPts val="2000"/>
              <a:buFont typeface="Lexend Deca"/>
              <a:buNone/>
              <a:defRPr b="1" sz="2000">
                <a:latin typeface="Lexend Deca"/>
                <a:ea typeface="Lexend Deca"/>
                <a:cs typeface="Lexend Deca"/>
                <a:sym typeface="Lexend Deca"/>
              </a:defRPr>
            </a:lvl3pPr>
            <a:lvl4pPr lvl="3" rtl="0" algn="ctr">
              <a:spcBef>
                <a:spcPts val="0"/>
              </a:spcBef>
              <a:spcAft>
                <a:spcPts val="0"/>
              </a:spcAft>
              <a:buSzPts val="2000"/>
              <a:buFont typeface="Lexend Deca"/>
              <a:buNone/>
              <a:defRPr b="1" sz="2000">
                <a:latin typeface="Lexend Deca"/>
                <a:ea typeface="Lexend Deca"/>
                <a:cs typeface="Lexend Deca"/>
                <a:sym typeface="Lexend Deca"/>
              </a:defRPr>
            </a:lvl4pPr>
            <a:lvl5pPr lvl="4" rtl="0" algn="ctr">
              <a:spcBef>
                <a:spcPts val="0"/>
              </a:spcBef>
              <a:spcAft>
                <a:spcPts val="0"/>
              </a:spcAft>
              <a:buSzPts val="2000"/>
              <a:buFont typeface="Lexend Deca"/>
              <a:buNone/>
              <a:defRPr b="1" sz="2000">
                <a:latin typeface="Lexend Deca"/>
                <a:ea typeface="Lexend Deca"/>
                <a:cs typeface="Lexend Deca"/>
                <a:sym typeface="Lexend Deca"/>
              </a:defRPr>
            </a:lvl5pPr>
            <a:lvl6pPr lvl="5" rtl="0" algn="ctr">
              <a:spcBef>
                <a:spcPts val="0"/>
              </a:spcBef>
              <a:spcAft>
                <a:spcPts val="0"/>
              </a:spcAft>
              <a:buSzPts val="2000"/>
              <a:buFont typeface="Lexend Deca"/>
              <a:buNone/>
              <a:defRPr b="1" sz="2000">
                <a:latin typeface="Lexend Deca"/>
                <a:ea typeface="Lexend Deca"/>
                <a:cs typeface="Lexend Deca"/>
                <a:sym typeface="Lexend Deca"/>
              </a:defRPr>
            </a:lvl6pPr>
            <a:lvl7pPr lvl="6" rtl="0" algn="ctr">
              <a:spcBef>
                <a:spcPts val="0"/>
              </a:spcBef>
              <a:spcAft>
                <a:spcPts val="0"/>
              </a:spcAft>
              <a:buSzPts val="2000"/>
              <a:buFont typeface="Lexend Deca"/>
              <a:buNone/>
              <a:defRPr b="1" sz="2000">
                <a:latin typeface="Lexend Deca"/>
                <a:ea typeface="Lexend Deca"/>
                <a:cs typeface="Lexend Deca"/>
                <a:sym typeface="Lexend Deca"/>
              </a:defRPr>
            </a:lvl7pPr>
            <a:lvl8pPr lvl="7" rtl="0" algn="ctr">
              <a:spcBef>
                <a:spcPts val="0"/>
              </a:spcBef>
              <a:spcAft>
                <a:spcPts val="0"/>
              </a:spcAft>
              <a:buSzPts val="2000"/>
              <a:buFont typeface="Lexend Deca"/>
              <a:buNone/>
              <a:defRPr b="1" sz="2000">
                <a:latin typeface="Lexend Deca"/>
                <a:ea typeface="Lexend Deca"/>
                <a:cs typeface="Lexend Deca"/>
                <a:sym typeface="Lexend Deca"/>
              </a:defRPr>
            </a:lvl8pPr>
            <a:lvl9pPr lvl="8" rtl="0" algn="ctr">
              <a:spcBef>
                <a:spcPts val="0"/>
              </a:spcBef>
              <a:spcAft>
                <a:spcPts val="0"/>
              </a:spcAft>
              <a:buSzPts val="2000"/>
              <a:buFont typeface="Lexend Deca"/>
              <a:buNone/>
              <a:defRPr b="1" sz="2000">
                <a:latin typeface="Lexend Deca"/>
                <a:ea typeface="Lexend Deca"/>
                <a:cs typeface="Lexend Deca"/>
                <a:sym typeface="Lexend Deca"/>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ITLE_1">
    <p:spTree>
      <p:nvGrpSpPr>
        <p:cNvPr id="197" name="Shape 197"/>
        <p:cNvGrpSpPr/>
        <p:nvPr/>
      </p:nvGrpSpPr>
      <p:grpSpPr>
        <a:xfrm>
          <a:off x="0" y="0"/>
          <a:ext cx="0" cy="0"/>
          <a:chOff x="0" y="0"/>
          <a:chExt cx="0" cy="0"/>
        </a:xfrm>
      </p:grpSpPr>
      <p:sp>
        <p:nvSpPr>
          <p:cNvPr id="198" name="Google Shape;198;p23"/>
          <p:cNvSpPr txBox="1"/>
          <p:nvPr>
            <p:ph type="ctrTitle"/>
          </p:nvPr>
        </p:nvSpPr>
        <p:spPr>
          <a:xfrm>
            <a:off x="4100400" y="1047150"/>
            <a:ext cx="4325400" cy="10110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1"/>
              </a:buClr>
              <a:buSzPts val="5200"/>
              <a:buNone/>
              <a:defRPr sz="5400">
                <a:solidFill>
                  <a:schemeClr val="dk1"/>
                </a:solidFill>
              </a:defRPr>
            </a:lvl1pPr>
            <a:lvl2pPr lvl="1" rtl="0" algn="ctr">
              <a:spcBef>
                <a:spcPts val="0"/>
              </a:spcBef>
              <a:spcAft>
                <a:spcPts val="0"/>
              </a:spcAft>
              <a:buClr>
                <a:schemeClr val="dk1"/>
              </a:buClr>
              <a:buSzPts val="5200"/>
              <a:buNone/>
              <a:defRPr sz="5200">
                <a:solidFill>
                  <a:schemeClr val="dk1"/>
                </a:solidFill>
              </a:defRPr>
            </a:lvl2pPr>
            <a:lvl3pPr lvl="2" rtl="0" algn="ctr">
              <a:spcBef>
                <a:spcPts val="0"/>
              </a:spcBef>
              <a:spcAft>
                <a:spcPts val="0"/>
              </a:spcAft>
              <a:buClr>
                <a:schemeClr val="dk1"/>
              </a:buClr>
              <a:buSzPts val="5200"/>
              <a:buNone/>
              <a:defRPr sz="5200">
                <a:solidFill>
                  <a:schemeClr val="dk1"/>
                </a:solidFill>
              </a:defRPr>
            </a:lvl3pPr>
            <a:lvl4pPr lvl="3" rtl="0" algn="ctr">
              <a:spcBef>
                <a:spcPts val="0"/>
              </a:spcBef>
              <a:spcAft>
                <a:spcPts val="0"/>
              </a:spcAft>
              <a:buClr>
                <a:schemeClr val="dk1"/>
              </a:buClr>
              <a:buSzPts val="5200"/>
              <a:buNone/>
              <a:defRPr sz="5200">
                <a:solidFill>
                  <a:schemeClr val="dk1"/>
                </a:solidFill>
              </a:defRPr>
            </a:lvl4pPr>
            <a:lvl5pPr lvl="4" rtl="0" algn="ctr">
              <a:spcBef>
                <a:spcPts val="0"/>
              </a:spcBef>
              <a:spcAft>
                <a:spcPts val="0"/>
              </a:spcAft>
              <a:buClr>
                <a:schemeClr val="dk1"/>
              </a:buClr>
              <a:buSzPts val="5200"/>
              <a:buNone/>
              <a:defRPr sz="5200">
                <a:solidFill>
                  <a:schemeClr val="dk1"/>
                </a:solidFill>
              </a:defRPr>
            </a:lvl5pPr>
            <a:lvl6pPr lvl="5" rtl="0" algn="ctr">
              <a:spcBef>
                <a:spcPts val="0"/>
              </a:spcBef>
              <a:spcAft>
                <a:spcPts val="0"/>
              </a:spcAft>
              <a:buClr>
                <a:schemeClr val="dk1"/>
              </a:buClr>
              <a:buSzPts val="5200"/>
              <a:buNone/>
              <a:defRPr sz="5200">
                <a:solidFill>
                  <a:schemeClr val="dk1"/>
                </a:solidFill>
              </a:defRPr>
            </a:lvl6pPr>
            <a:lvl7pPr lvl="6" rtl="0" algn="ctr">
              <a:spcBef>
                <a:spcPts val="0"/>
              </a:spcBef>
              <a:spcAft>
                <a:spcPts val="0"/>
              </a:spcAft>
              <a:buClr>
                <a:schemeClr val="dk1"/>
              </a:buClr>
              <a:buSzPts val="5200"/>
              <a:buNone/>
              <a:defRPr sz="5200">
                <a:solidFill>
                  <a:schemeClr val="dk1"/>
                </a:solidFill>
              </a:defRPr>
            </a:lvl7pPr>
            <a:lvl8pPr lvl="7" rtl="0" algn="ctr">
              <a:spcBef>
                <a:spcPts val="0"/>
              </a:spcBef>
              <a:spcAft>
                <a:spcPts val="0"/>
              </a:spcAft>
              <a:buClr>
                <a:schemeClr val="dk1"/>
              </a:buClr>
              <a:buSzPts val="5200"/>
              <a:buNone/>
              <a:defRPr sz="5200">
                <a:solidFill>
                  <a:schemeClr val="dk1"/>
                </a:solidFill>
              </a:defRPr>
            </a:lvl8pPr>
            <a:lvl9pPr lvl="8" rtl="0" algn="ctr">
              <a:spcBef>
                <a:spcPts val="0"/>
              </a:spcBef>
              <a:spcAft>
                <a:spcPts val="0"/>
              </a:spcAft>
              <a:buClr>
                <a:schemeClr val="dk1"/>
              </a:buClr>
              <a:buSzPts val="5200"/>
              <a:buNone/>
              <a:defRPr sz="5200">
                <a:solidFill>
                  <a:schemeClr val="dk1"/>
                </a:solidFill>
              </a:defRPr>
            </a:lvl9pPr>
          </a:lstStyle>
          <a:p/>
        </p:txBody>
      </p:sp>
      <p:sp>
        <p:nvSpPr>
          <p:cNvPr id="199" name="Google Shape;199;p23"/>
          <p:cNvSpPr txBox="1"/>
          <p:nvPr>
            <p:ph idx="1" type="subTitle"/>
          </p:nvPr>
        </p:nvSpPr>
        <p:spPr>
          <a:xfrm>
            <a:off x="4100400" y="1974038"/>
            <a:ext cx="4230300" cy="493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Font typeface="Lexend Deca"/>
              <a:buNone/>
              <a:defRPr b="1">
                <a:latin typeface="Lexend Deca"/>
                <a:ea typeface="Lexend Deca"/>
                <a:cs typeface="Lexend Deca"/>
                <a:sym typeface="Lexend Deca"/>
              </a:defRPr>
            </a:lvl1pPr>
            <a:lvl2pPr lvl="1" rtl="0" algn="ctr">
              <a:lnSpc>
                <a:spcPct val="100000"/>
              </a:lnSpc>
              <a:spcBef>
                <a:spcPts val="0"/>
              </a:spcBef>
              <a:spcAft>
                <a:spcPts val="0"/>
              </a:spcAft>
              <a:buSzPts val="2800"/>
              <a:buFont typeface="Lexend Deca"/>
              <a:buNone/>
              <a:defRPr b="1" sz="2800">
                <a:latin typeface="Lexend Deca"/>
                <a:ea typeface="Lexend Deca"/>
                <a:cs typeface="Lexend Deca"/>
                <a:sym typeface="Lexend Deca"/>
              </a:defRPr>
            </a:lvl2pPr>
            <a:lvl3pPr lvl="2" rtl="0" algn="ctr">
              <a:lnSpc>
                <a:spcPct val="100000"/>
              </a:lnSpc>
              <a:spcBef>
                <a:spcPts val="0"/>
              </a:spcBef>
              <a:spcAft>
                <a:spcPts val="0"/>
              </a:spcAft>
              <a:buSzPts val="2800"/>
              <a:buFont typeface="Lexend Deca"/>
              <a:buNone/>
              <a:defRPr b="1" sz="2800">
                <a:latin typeface="Lexend Deca"/>
                <a:ea typeface="Lexend Deca"/>
                <a:cs typeface="Lexend Deca"/>
                <a:sym typeface="Lexend Deca"/>
              </a:defRPr>
            </a:lvl3pPr>
            <a:lvl4pPr lvl="3" rtl="0" algn="ctr">
              <a:lnSpc>
                <a:spcPct val="100000"/>
              </a:lnSpc>
              <a:spcBef>
                <a:spcPts val="0"/>
              </a:spcBef>
              <a:spcAft>
                <a:spcPts val="0"/>
              </a:spcAft>
              <a:buSzPts val="2800"/>
              <a:buFont typeface="Lexend Deca"/>
              <a:buNone/>
              <a:defRPr b="1" sz="2800">
                <a:latin typeface="Lexend Deca"/>
                <a:ea typeface="Lexend Deca"/>
                <a:cs typeface="Lexend Deca"/>
                <a:sym typeface="Lexend Deca"/>
              </a:defRPr>
            </a:lvl4pPr>
            <a:lvl5pPr lvl="4" rtl="0" algn="ctr">
              <a:lnSpc>
                <a:spcPct val="100000"/>
              </a:lnSpc>
              <a:spcBef>
                <a:spcPts val="0"/>
              </a:spcBef>
              <a:spcAft>
                <a:spcPts val="0"/>
              </a:spcAft>
              <a:buSzPts val="2800"/>
              <a:buFont typeface="Lexend Deca"/>
              <a:buNone/>
              <a:defRPr b="1" sz="2800">
                <a:latin typeface="Lexend Deca"/>
                <a:ea typeface="Lexend Deca"/>
                <a:cs typeface="Lexend Deca"/>
                <a:sym typeface="Lexend Deca"/>
              </a:defRPr>
            </a:lvl5pPr>
            <a:lvl6pPr lvl="5" rtl="0" algn="ctr">
              <a:lnSpc>
                <a:spcPct val="100000"/>
              </a:lnSpc>
              <a:spcBef>
                <a:spcPts val="0"/>
              </a:spcBef>
              <a:spcAft>
                <a:spcPts val="0"/>
              </a:spcAft>
              <a:buSzPts val="2800"/>
              <a:buFont typeface="Lexend Deca"/>
              <a:buNone/>
              <a:defRPr b="1" sz="2800">
                <a:latin typeface="Lexend Deca"/>
                <a:ea typeface="Lexend Deca"/>
                <a:cs typeface="Lexend Deca"/>
                <a:sym typeface="Lexend Deca"/>
              </a:defRPr>
            </a:lvl6pPr>
            <a:lvl7pPr lvl="6" rtl="0" algn="ctr">
              <a:lnSpc>
                <a:spcPct val="100000"/>
              </a:lnSpc>
              <a:spcBef>
                <a:spcPts val="0"/>
              </a:spcBef>
              <a:spcAft>
                <a:spcPts val="0"/>
              </a:spcAft>
              <a:buSzPts val="2800"/>
              <a:buFont typeface="Lexend Deca"/>
              <a:buNone/>
              <a:defRPr b="1" sz="2800">
                <a:latin typeface="Lexend Deca"/>
                <a:ea typeface="Lexend Deca"/>
                <a:cs typeface="Lexend Deca"/>
                <a:sym typeface="Lexend Deca"/>
              </a:defRPr>
            </a:lvl7pPr>
            <a:lvl8pPr lvl="7" rtl="0" algn="ctr">
              <a:lnSpc>
                <a:spcPct val="100000"/>
              </a:lnSpc>
              <a:spcBef>
                <a:spcPts val="0"/>
              </a:spcBef>
              <a:spcAft>
                <a:spcPts val="0"/>
              </a:spcAft>
              <a:buSzPts val="2800"/>
              <a:buFont typeface="Lexend Deca"/>
              <a:buNone/>
              <a:defRPr b="1" sz="2800">
                <a:latin typeface="Lexend Deca"/>
                <a:ea typeface="Lexend Deca"/>
                <a:cs typeface="Lexend Deca"/>
                <a:sym typeface="Lexend Deca"/>
              </a:defRPr>
            </a:lvl8pPr>
            <a:lvl9pPr lvl="8" rtl="0" algn="ctr">
              <a:lnSpc>
                <a:spcPct val="100000"/>
              </a:lnSpc>
              <a:spcBef>
                <a:spcPts val="0"/>
              </a:spcBef>
              <a:spcAft>
                <a:spcPts val="0"/>
              </a:spcAft>
              <a:buSzPts val="2800"/>
              <a:buFont typeface="Lexend Deca"/>
              <a:buNone/>
              <a:defRPr b="1" sz="2800">
                <a:latin typeface="Lexend Deca"/>
                <a:ea typeface="Lexend Deca"/>
                <a:cs typeface="Lexend Deca"/>
                <a:sym typeface="Lexend Deca"/>
              </a:defRPr>
            </a:lvl9pPr>
          </a:lstStyle>
          <a:p/>
        </p:txBody>
      </p:sp>
      <p:sp>
        <p:nvSpPr>
          <p:cNvPr id="200" name="Google Shape;200;p23"/>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3"/>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flipH="1">
            <a:off x="-2525" y="4416600"/>
            <a:ext cx="9158700" cy="726900"/>
          </a:xfrm>
          <a:prstGeom prst="round2SameRect">
            <a:avLst>
              <a:gd fmla="val 50000" name="adj1"/>
              <a:gd fmla="val 0" name="adj2"/>
            </a:avLst>
          </a:prstGeom>
          <a:solidFill>
            <a:schemeClr val="lt2"/>
          </a:solidFill>
          <a:ln>
            <a:noFill/>
          </a:ln>
          <a:effectLst>
            <a:outerShdw blurRad="57150" rotWithShape="0" algn="bl" dir="1422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3"/>
          <p:cNvSpPr/>
          <p:nvPr/>
        </p:nvSpPr>
        <p:spPr>
          <a:xfrm>
            <a:off x="706250" y="4563150"/>
            <a:ext cx="7189200" cy="433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txBox="1"/>
          <p:nvPr>
            <p:ph idx="2" type="subTitle"/>
          </p:nvPr>
        </p:nvSpPr>
        <p:spPr>
          <a:xfrm>
            <a:off x="4100400" y="2410560"/>
            <a:ext cx="4230300" cy="90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a:solidFill>
                  <a:schemeClr val="dk2"/>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5" name="Google Shape;205;p23"/>
          <p:cNvSpPr txBox="1"/>
          <p:nvPr/>
        </p:nvSpPr>
        <p:spPr>
          <a:xfrm>
            <a:off x="4100400" y="3754250"/>
            <a:ext cx="4325400" cy="433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300"/>
              </a:spcBef>
              <a:spcAft>
                <a:spcPts val="0"/>
              </a:spcAft>
              <a:buNone/>
            </a:pPr>
            <a:r>
              <a:rPr b="1" lang="en" sz="1000">
                <a:solidFill>
                  <a:schemeClr val="dk1"/>
                </a:solidFill>
                <a:latin typeface="Work Sans"/>
                <a:ea typeface="Work Sans"/>
                <a:cs typeface="Work Sans"/>
                <a:sym typeface="Work Sans"/>
              </a:rPr>
              <a:t>CREDITS: </a:t>
            </a:r>
            <a:r>
              <a:rPr lang="en" sz="1000">
                <a:solidFill>
                  <a:schemeClr val="dk1"/>
                </a:solidFill>
                <a:latin typeface="Work Sans"/>
                <a:ea typeface="Work Sans"/>
                <a:cs typeface="Work Sans"/>
                <a:sym typeface="Work Sans"/>
              </a:rPr>
              <a:t>This presentation template was created by </a:t>
            </a:r>
            <a:r>
              <a:rPr b="1" lang="en" sz="1000">
                <a:solidFill>
                  <a:schemeClr val="dk1"/>
                </a:solidFill>
                <a:uFill>
                  <a:noFill/>
                </a:uFill>
                <a:latin typeface="Work Sans"/>
                <a:ea typeface="Work Sans"/>
                <a:cs typeface="Work Sans"/>
                <a:sym typeface="Work Sans"/>
                <a:hlinkClick r:id="rId2">
                  <a:extLst>
                    <a:ext uri="{A12FA001-AC4F-418D-AE19-62706E023703}">
                      <ahyp:hlinkClr val="tx"/>
                    </a:ext>
                  </a:extLst>
                </a:hlinkClick>
              </a:rPr>
              <a:t>Slidesgo</a:t>
            </a:r>
            <a:r>
              <a:rPr lang="en" sz="1000">
                <a:solidFill>
                  <a:schemeClr val="dk1"/>
                </a:solidFill>
                <a:latin typeface="Work Sans"/>
                <a:ea typeface="Work Sans"/>
                <a:cs typeface="Work Sans"/>
                <a:sym typeface="Work Sans"/>
              </a:rPr>
              <a:t>, including icons by </a:t>
            </a:r>
            <a:r>
              <a:rPr b="1" lang="en" sz="1000">
                <a:solidFill>
                  <a:schemeClr val="dk1"/>
                </a:solidFill>
                <a:uFill>
                  <a:noFill/>
                </a:uFill>
                <a:latin typeface="Work Sans"/>
                <a:ea typeface="Work Sans"/>
                <a:cs typeface="Work Sans"/>
                <a:sym typeface="Work Sans"/>
                <a:hlinkClick r:id="rId3">
                  <a:extLst>
                    <a:ext uri="{A12FA001-AC4F-418D-AE19-62706E023703}">
                      <ahyp:hlinkClr val="tx"/>
                    </a:ext>
                  </a:extLst>
                </a:hlinkClick>
              </a:rPr>
              <a:t>Flaticon</a:t>
            </a:r>
            <a:r>
              <a:rPr lang="en" sz="1000">
                <a:solidFill>
                  <a:schemeClr val="dk1"/>
                </a:solidFill>
                <a:latin typeface="Work Sans"/>
                <a:ea typeface="Work Sans"/>
                <a:cs typeface="Work Sans"/>
                <a:sym typeface="Work Sans"/>
              </a:rPr>
              <a:t> and infographics &amp; images by </a:t>
            </a:r>
            <a:r>
              <a:rPr b="1" lang="en" sz="1000">
                <a:solidFill>
                  <a:schemeClr val="dk1"/>
                </a:solidFill>
                <a:uFill>
                  <a:noFill/>
                </a:uFill>
                <a:latin typeface="Work Sans"/>
                <a:ea typeface="Work Sans"/>
                <a:cs typeface="Work Sans"/>
                <a:sym typeface="Work Sans"/>
                <a:hlinkClick r:id="rId4">
                  <a:extLst>
                    <a:ext uri="{A12FA001-AC4F-418D-AE19-62706E023703}">
                      <ahyp:hlinkClr val="tx"/>
                    </a:ext>
                  </a:extLst>
                </a:hlinkClick>
              </a:rPr>
              <a:t>Freepik</a:t>
            </a:r>
            <a:endParaRPr b="1" sz="1000">
              <a:solidFill>
                <a:schemeClr val="dk1"/>
              </a:solidFill>
              <a:latin typeface="Work Sans"/>
              <a:ea typeface="Work Sans"/>
              <a:cs typeface="Work Sans"/>
              <a:sym typeface="Work San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
  <p:cSld name="TITLE_1_1">
    <p:spTree>
      <p:nvGrpSpPr>
        <p:cNvPr id="206" name="Shape 206"/>
        <p:cNvGrpSpPr/>
        <p:nvPr/>
      </p:nvGrpSpPr>
      <p:grpSpPr>
        <a:xfrm>
          <a:off x="0" y="0"/>
          <a:ext cx="0" cy="0"/>
          <a:chOff x="0" y="0"/>
          <a:chExt cx="0" cy="0"/>
        </a:xfrm>
      </p:grpSpPr>
      <p:sp>
        <p:nvSpPr>
          <p:cNvPr id="207" name="Google Shape;207;p24"/>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4"/>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4"/>
          <p:cNvSpPr/>
          <p:nvPr/>
        </p:nvSpPr>
        <p:spPr>
          <a:xfrm flipH="1">
            <a:off x="-2525" y="4416600"/>
            <a:ext cx="9158700" cy="726900"/>
          </a:xfrm>
          <a:prstGeom prst="round2SameRect">
            <a:avLst>
              <a:gd fmla="val 50000" name="adj1"/>
              <a:gd fmla="val 0" name="adj2"/>
            </a:avLst>
          </a:prstGeom>
          <a:solidFill>
            <a:schemeClr val="lt2"/>
          </a:solidFill>
          <a:ln>
            <a:noFill/>
          </a:ln>
          <a:effectLst>
            <a:outerShdw blurRad="57150" rotWithShape="0" algn="bl" dir="1422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4"/>
          <p:cNvSpPr/>
          <p:nvPr/>
        </p:nvSpPr>
        <p:spPr>
          <a:xfrm>
            <a:off x="706250" y="4563150"/>
            <a:ext cx="7189200" cy="433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TITLE_AND_TWO_COLUMNS_2_1_1_1">
    <p:spTree>
      <p:nvGrpSpPr>
        <p:cNvPr id="211" name="Shape 211"/>
        <p:cNvGrpSpPr/>
        <p:nvPr/>
      </p:nvGrpSpPr>
      <p:grpSpPr>
        <a:xfrm>
          <a:off x="0" y="0"/>
          <a:ext cx="0" cy="0"/>
          <a:chOff x="0" y="0"/>
          <a:chExt cx="0" cy="0"/>
        </a:xfrm>
      </p:grpSpPr>
      <p:sp>
        <p:nvSpPr>
          <p:cNvPr id="212" name="Google Shape;212;p25"/>
          <p:cNvSpPr/>
          <p:nvPr/>
        </p:nvSpPr>
        <p:spPr>
          <a:xfrm flipH="1">
            <a:off x="-2525" y="4603500"/>
            <a:ext cx="9158700" cy="540000"/>
          </a:xfrm>
          <a:prstGeom prst="round2SameRect">
            <a:avLst>
              <a:gd fmla="val 50000" name="adj1"/>
              <a:gd fmla="val 0" name="adj2"/>
            </a:avLst>
          </a:prstGeom>
          <a:solidFill>
            <a:schemeClr val="dk2"/>
          </a:solidFill>
          <a:ln>
            <a:noFill/>
          </a:ln>
          <a:effectLst>
            <a:outerShdw blurRad="57150" rotWithShape="0" algn="bl" dir="14220000" dist="19050">
              <a:srgbClr val="000000">
                <a:alpha val="3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5"/>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5"/>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18" name="Shape 218"/>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19" name="Shape 219"/>
        <p:cNvGrpSpPr/>
        <p:nvPr/>
      </p:nvGrpSpPr>
      <p:grpSpPr>
        <a:xfrm>
          <a:off x="0" y="0"/>
          <a:ext cx="0" cy="0"/>
          <a:chOff x="0" y="0"/>
          <a:chExt cx="0" cy="0"/>
        </a:xfrm>
      </p:grpSpPr>
      <p:sp>
        <p:nvSpPr>
          <p:cNvPr id="220" name="Google Shape;220;p28"/>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flipH="1">
            <a:off x="-2525" y="4603500"/>
            <a:ext cx="9158700" cy="540000"/>
          </a:xfrm>
          <a:prstGeom prst="round2SameRect">
            <a:avLst>
              <a:gd fmla="val 50000" name="adj1"/>
              <a:gd fmla="val 0" name="adj2"/>
            </a:avLst>
          </a:prstGeom>
          <a:solidFill>
            <a:schemeClr val="dk2"/>
          </a:solidFill>
          <a:ln>
            <a:noFill/>
          </a:ln>
          <a:effectLst>
            <a:outerShdw blurRad="57150" rotWithShape="0" algn="bl" dir="14220000" dist="19050">
              <a:srgbClr val="000000">
                <a:alpha val="3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a:lvl1pPr>
            <a:lvl2pPr indent="-330200" lvl="1" marL="914400">
              <a:spcBef>
                <a:spcPts val="0"/>
              </a:spcBef>
              <a:spcAft>
                <a:spcPts val="0"/>
              </a:spcAft>
              <a:buSzPts val="1600"/>
              <a:buChar char="○"/>
              <a:defRPr/>
            </a:lvl2pPr>
            <a:lvl3pPr indent="-330200" lvl="2" marL="1371600">
              <a:spcBef>
                <a:spcPts val="0"/>
              </a:spcBef>
              <a:spcAft>
                <a:spcPts val="0"/>
              </a:spcAft>
              <a:buSzPts val="1600"/>
              <a:buChar char="■"/>
              <a:defRPr/>
            </a:lvl3pPr>
            <a:lvl4pPr indent="-330200" lvl="3" marL="1828800">
              <a:spcBef>
                <a:spcPts val="0"/>
              </a:spcBef>
              <a:spcAft>
                <a:spcPts val="0"/>
              </a:spcAft>
              <a:buSzPts val="1600"/>
              <a:buChar char="●"/>
              <a:defRPr/>
            </a:lvl4pPr>
            <a:lvl5pPr indent="-330200" lvl="4" marL="2286000">
              <a:spcBef>
                <a:spcPts val="0"/>
              </a:spcBef>
              <a:spcAft>
                <a:spcPts val="0"/>
              </a:spcAft>
              <a:buSzPts val="1600"/>
              <a:buChar char="○"/>
              <a:defRPr/>
            </a:lvl5pPr>
            <a:lvl6pPr indent="-330200" lvl="5" marL="2743200">
              <a:spcBef>
                <a:spcPts val="0"/>
              </a:spcBef>
              <a:spcAft>
                <a:spcPts val="0"/>
              </a:spcAft>
              <a:buSzPts val="1600"/>
              <a:buChar char="■"/>
              <a:defRPr/>
            </a:lvl6pPr>
            <a:lvl7pPr indent="-330200" lvl="6" marL="3200400">
              <a:spcBef>
                <a:spcPts val="0"/>
              </a:spcBef>
              <a:spcAft>
                <a:spcPts val="0"/>
              </a:spcAft>
              <a:buSzPts val="1600"/>
              <a:buChar char="●"/>
              <a:defRPr/>
            </a:lvl7pPr>
            <a:lvl8pPr indent="-330200" lvl="7" marL="3657600">
              <a:spcBef>
                <a:spcPts val="0"/>
              </a:spcBef>
              <a:spcAft>
                <a:spcPts val="0"/>
              </a:spcAft>
              <a:buSzPts val="1600"/>
              <a:buChar char="○"/>
              <a:defRPr/>
            </a:lvl8pPr>
            <a:lvl9pPr indent="-330200" lvl="8" marL="4114800">
              <a:spcBef>
                <a:spcPts val="0"/>
              </a:spcBef>
              <a:spcAft>
                <a:spcPts val="0"/>
              </a:spcAft>
              <a:buSzPts val="1600"/>
              <a:buChar char="■"/>
              <a:defRPr/>
            </a:lvl9pPr>
          </a:lstStyle>
          <a:p/>
        </p:txBody>
      </p:sp>
      <p:sp>
        <p:nvSpPr>
          <p:cNvPr id="28" name="Google Shape;28;p4"/>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1pPr>
            <a:lvl2pPr lvl="1"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2pPr>
            <a:lvl3pPr lvl="2"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3pPr>
            <a:lvl4pPr lvl="3"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4pPr>
            <a:lvl5pPr lvl="4"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5pPr>
            <a:lvl6pPr lvl="5"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6pPr>
            <a:lvl7pPr lvl="6"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7pPr>
            <a:lvl8pPr lvl="7"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8pPr>
            <a:lvl9pPr lvl="8" rt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9" name="Shape 29"/>
        <p:cNvGrpSpPr/>
        <p:nvPr/>
      </p:nvGrpSpPr>
      <p:grpSpPr>
        <a:xfrm>
          <a:off x="0" y="0"/>
          <a:ext cx="0" cy="0"/>
          <a:chOff x="0" y="0"/>
          <a:chExt cx="0" cy="0"/>
        </a:xfrm>
      </p:grpSpPr>
      <p:sp>
        <p:nvSpPr>
          <p:cNvPr id="30" name="Google Shape;30;p5"/>
          <p:cNvSpPr/>
          <p:nvPr/>
        </p:nvSpPr>
        <p:spPr>
          <a:xfrm flipH="1">
            <a:off x="-2525" y="4603500"/>
            <a:ext cx="9158700" cy="540000"/>
          </a:xfrm>
          <a:prstGeom prst="round2SameRect">
            <a:avLst>
              <a:gd fmla="val 50000" name="adj1"/>
              <a:gd fmla="val 0" name="adj2"/>
            </a:avLst>
          </a:prstGeom>
          <a:solidFill>
            <a:schemeClr val="dk2"/>
          </a:solidFill>
          <a:ln>
            <a:noFill/>
          </a:ln>
          <a:effectLst>
            <a:outerShdw blurRad="57150" rotWithShape="0" algn="bl" dir="14220000" dist="19050">
              <a:srgbClr val="000000">
                <a:alpha val="3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5"/>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4" name="Google Shape;34;p5"/>
          <p:cNvSpPr txBox="1"/>
          <p:nvPr>
            <p:ph idx="1" type="subTitle"/>
          </p:nvPr>
        </p:nvSpPr>
        <p:spPr>
          <a:xfrm>
            <a:off x="1998894" y="2268625"/>
            <a:ext cx="2766900" cy="726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5" name="Google Shape;35;p5"/>
          <p:cNvSpPr txBox="1"/>
          <p:nvPr>
            <p:ph idx="2" type="subTitle"/>
          </p:nvPr>
        </p:nvSpPr>
        <p:spPr>
          <a:xfrm>
            <a:off x="4571999" y="3396675"/>
            <a:ext cx="2766900" cy="7269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p:txBody>
      </p:sp>
      <p:sp>
        <p:nvSpPr>
          <p:cNvPr id="36" name="Google Shape;36;p5"/>
          <p:cNvSpPr txBox="1"/>
          <p:nvPr>
            <p:ph idx="3" type="subTitle"/>
          </p:nvPr>
        </p:nvSpPr>
        <p:spPr>
          <a:xfrm>
            <a:off x="1998896" y="1854275"/>
            <a:ext cx="2265600" cy="431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
        <p:nvSpPr>
          <p:cNvPr id="37" name="Google Shape;37;p5"/>
          <p:cNvSpPr txBox="1"/>
          <p:nvPr>
            <p:ph idx="4" type="subTitle"/>
          </p:nvPr>
        </p:nvSpPr>
        <p:spPr>
          <a:xfrm>
            <a:off x="4571999" y="2982320"/>
            <a:ext cx="2087100" cy="4311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Font typeface="Lexend Deca"/>
              <a:buNone/>
              <a:defRPr b="1" sz="2000">
                <a:latin typeface="Lexend Deca"/>
                <a:ea typeface="Lexend Deca"/>
                <a:cs typeface="Lexend Deca"/>
                <a:sym typeface="Lexend Deca"/>
              </a:defRPr>
            </a:lvl1pPr>
            <a:lvl2pPr lvl="1" rtl="0">
              <a:spcBef>
                <a:spcPts val="0"/>
              </a:spcBef>
              <a:spcAft>
                <a:spcPts val="0"/>
              </a:spcAft>
              <a:buSzPts val="2000"/>
              <a:buFont typeface="Lexend Deca"/>
              <a:buNone/>
              <a:defRPr b="1" sz="2000">
                <a:latin typeface="Lexend Deca"/>
                <a:ea typeface="Lexend Deca"/>
                <a:cs typeface="Lexend Deca"/>
                <a:sym typeface="Lexend Deca"/>
              </a:defRPr>
            </a:lvl2pPr>
            <a:lvl3pPr lvl="2" rtl="0">
              <a:spcBef>
                <a:spcPts val="0"/>
              </a:spcBef>
              <a:spcAft>
                <a:spcPts val="0"/>
              </a:spcAft>
              <a:buSzPts val="2000"/>
              <a:buFont typeface="Lexend Deca"/>
              <a:buNone/>
              <a:defRPr b="1" sz="2000">
                <a:latin typeface="Lexend Deca"/>
                <a:ea typeface="Lexend Deca"/>
                <a:cs typeface="Lexend Deca"/>
                <a:sym typeface="Lexend Deca"/>
              </a:defRPr>
            </a:lvl3pPr>
            <a:lvl4pPr lvl="3" rtl="0">
              <a:spcBef>
                <a:spcPts val="0"/>
              </a:spcBef>
              <a:spcAft>
                <a:spcPts val="0"/>
              </a:spcAft>
              <a:buSzPts val="2000"/>
              <a:buFont typeface="Lexend Deca"/>
              <a:buNone/>
              <a:defRPr b="1" sz="2000">
                <a:latin typeface="Lexend Deca"/>
                <a:ea typeface="Lexend Deca"/>
                <a:cs typeface="Lexend Deca"/>
                <a:sym typeface="Lexend Deca"/>
              </a:defRPr>
            </a:lvl4pPr>
            <a:lvl5pPr lvl="4" rtl="0">
              <a:spcBef>
                <a:spcPts val="0"/>
              </a:spcBef>
              <a:spcAft>
                <a:spcPts val="0"/>
              </a:spcAft>
              <a:buSzPts val="2000"/>
              <a:buFont typeface="Lexend Deca"/>
              <a:buNone/>
              <a:defRPr b="1" sz="2000">
                <a:latin typeface="Lexend Deca"/>
                <a:ea typeface="Lexend Deca"/>
                <a:cs typeface="Lexend Deca"/>
                <a:sym typeface="Lexend Deca"/>
              </a:defRPr>
            </a:lvl5pPr>
            <a:lvl6pPr lvl="5" rtl="0">
              <a:spcBef>
                <a:spcPts val="0"/>
              </a:spcBef>
              <a:spcAft>
                <a:spcPts val="0"/>
              </a:spcAft>
              <a:buSzPts val="2000"/>
              <a:buFont typeface="Lexend Deca"/>
              <a:buNone/>
              <a:defRPr b="1" sz="2000">
                <a:latin typeface="Lexend Deca"/>
                <a:ea typeface="Lexend Deca"/>
                <a:cs typeface="Lexend Deca"/>
                <a:sym typeface="Lexend Deca"/>
              </a:defRPr>
            </a:lvl6pPr>
            <a:lvl7pPr lvl="6" rtl="0">
              <a:spcBef>
                <a:spcPts val="0"/>
              </a:spcBef>
              <a:spcAft>
                <a:spcPts val="0"/>
              </a:spcAft>
              <a:buSzPts val="2000"/>
              <a:buFont typeface="Lexend Deca"/>
              <a:buNone/>
              <a:defRPr b="1" sz="2000">
                <a:latin typeface="Lexend Deca"/>
                <a:ea typeface="Lexend Deca"/>
                <a:cs typeface="Lexend Deca"/>
                <a:sym typeface="Lexend Deca"/>
              </a:defRPr>
            </a:lvl7pPr>
            <a:lvl8pPr lvl="7" rtl="0">
              <a:spcBef>
                <a:spcPts val="0"/>
              </a:spcBef>
              <a:spcAft>
                <a:spcPts val="0"/>
              </a:spcAft>
              <a:buSzPts val="2000"/>
              <a:buFont typeface="Lexend Deca"/>
              <a:buNone/>
              <a:defRPr b="1" sz="2000">
                <a:latin typeface="Lexend Deca"/>
                <a:ea typeface="Lexend Deca"/>
                <a:cs typeface="Lexend Deca"/>
                <a:sym typeface="Lexend Deca"/>
              </a:defRPr>
            </a:lvl8pPr>
            <a:lvl9pPr lvl="8" rtl="0">
              <a:spcBef>
                <a:spcPts val="0"/>
              </a:spcBef>
              <a:spcAft>
                <a:spcPts val="0"/>
              </a:spcAft>
              <a:buSzPts val="2000"/>
              <a:buFont typeface="Lexend Deca"/>
              <a:buNone/>
              <a:defRPr b="1" sz="2000">
                <a:latin typeface="Lexend Deca"/>
                <a:ea typeface="Lexend Deca"/>
                <a:cs typeface="Lexend Deca"/>
                <a:sym typeface="Lexend Deca"/>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8" name="Shape 38"/>
        <p:cNvGrpSpPr/>
        <p:nvPr/>
      </p:nvGrpSpPr>
      <p:grpSpPr>
        <a:xfrm>
          <a:off x="0" y="0"/>
          <a:ext cx="0" cy="0"/>
          <a:chOff x="0" y="0"/>
          <a:chExt cx="0" cy="0"/>
        </a:xfrm>
      </p:grpSpPr>
      <p:sp>
        <p:nvSpPr>
          <p:cNvPr id="39" name="Google Shape;39;p6"/>
          <p:cNvSpPr/>
          <p:nvPr/>
        </p:nvSpPr>
        <p:spPr>
          <a:xfrm flipH="1">
            <a:off x="-2525" y="4603500"/>
            <a:ext cx="9158700" cy="540000"/>
          </a:xfrm>
          <a:prstGeom prst="round2SameRect">
            <a:avLst>
              <a:gd fmla="val 50000" name="adj1"/>
              <a:gd fmla="val 0" name="adj2"/>
            </a:avLst>
          </a:prstGeom>
          <a:solidFill>
            <a:schemeClr val="dk2"/>
          </a:solidFill>
          <a:ln>
            <a:noFill/>
          </a:ln>
          <a:effectLst>
            <a:outerShdw blurRad="57150" rotWithShape="0" algn="bl" dir="14220000" dist="19050">
              <a:srgbClr val="000000">
                <a:alpha val="32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6"/>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6"/>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a:solidFill>
                  <a:schemeClr val="lt1"/>
                </a:solidFill>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3" name="Shape 43"/>
        <p:cNvGrpSpPr/>
        <p:nvPr/>
      </p:nvGrpSpPr>
      <p:grpSpPr>
        <a:xfrm>
          <a:off x="0" y="0"/>
          <a:ext cx="0" cy="0"/>
          <a:chOff x="0" y="0"/>
          <a:chExt cx="0" cy="0"/>
        </a:xfrm>
      </p:grpSpPr>
      <p:sp>
        <p:nvSpPr>
          <p:cNvPr id="44" name="Google Shape;44;p7"/>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7"/>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7"/>
          <p:cNvSpPr/>
          <p:nvPr/>
        </p:nvSpPr>
        <p:spPr>
          <a:xfrm flipH="1">
            <a:off x="-2525" y="4416600"/>
            <a:ext cx="9158700" cy="726900"/>
          </a:xfrm>
          <a:prstGeom prst="round2SameRect">
            <a:avLst>
              <a:gd fmla="val 50000" name="adj1"/>
              <a:gd fmla="val 0" name="adj2"/>
            </a:avLst>
          </a:prstGeom>
          <a:solidFill>
            <a:schemeClr val="lt2"/>
          </a:solidFill>
          <a:ln>
            <a:noFill/>
          </a:ln>
          <a:effectLst>
            <a:outerShdw blurRad="57150" rotWithShape="0" algn="bl" dir="1422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7"/>
          <p:cNvSpPr/>
          <p:nvPr/>
        </p:nvSpPr>
        <p:spPr>
          <a:xfrm>
            <a:off x="706250" y="4563150"/>
            <a:ext cx="7189200" cy="433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7"/>
          <p:cNvSpPr txBox="1"/>
          <p:nvPr>
            <p:ph idx="1" type="body"/>
          </p:nvPr>
        </p:nvSpPr>
        <p:spPr>
          <a:xfrm>
            <a:off x="4252400" y="1389600"/>
            <a:ext cx="4701900" cy="31794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Clr>
                <a:srgbClr val="595959"/>
              </a:buClr>
              <a:buSzPts val="1600"/>
              <a:buAutoNum type="arabicPeriod"/>
              <a:defRPr/>
            </a:lvl1pPr>
            <a:lvl2pPr indent="-317500" lvl="1" marL="914400">
              <a:spcBef>
                <a:spcPts val="0"/>
              </a:spcBef>
              <a:spcAft>
                <a:spcPts val="0"/>
              </a:spcAft>
              <a:buClr>
                <a:srgbClr val="595959"/>
              </a:buClr>
              <a:buSzPts val="1400"/>
              <a:buFont typeface="Anaheim"/>
              <a:buAutoNum type="alphaLcPeriod"/>
              <a:defRPr/>
            </a:lvl2pPr>
            <a:lvl3pPr indent="-317500" lvl="2" marL="1371600">
              <a:spcBef>
                <a:spcPts val="0"/>
              </a:spcBef>
              <a:spcAft>
                <a:spcPts val="0"/>
              </a:spcAft>
              <a:buClr>
                <a:srgbClr val="595959"/>
              </a:buClr>
              <a:buSzPts val="1400"/>
              <a:buFont typeface="Anaheim"/>
              <a:buAutoNum type="romanLcPeriod"/>
              <a:defRPr/>
            </a:lvl3pPr>
            <a:lvl4pPr indent="-317500" lvl="3" marL="1828800">
              <a:spcBef>
                <a:spcPts val="0"/>
              </a:spcBef>
              <a:spcAft>
                <a:spcPts val="0"/>
              </a:spcAft>
              <a:buClr>
                <a:srgbClr val="595959"/>
              </a:buClr>
              <a:buSzPts val="1400"/>
              <a:buFont typeface="Anaheim"/>
              <a:buAutoNum type="arabicPeriod"/>
              <a:defRPr/>
            </a:lvl4pPr>
            <a:lvl5pPr indent="-317500" lvl="4" marL="2286000">
              <a:spcBef>
                <a:spcPts val="0"/>
              </a:spcBef>
              <a:spcAft>
                <a:spcPts val="0"/>
              </a:spcAft>
              <a:buClr>
                <a:srgbClr val="595959"/>
              </a:buClr>
              <a:buSzPts val="1400"/>
              <a:buFont typeface="Anaheim"/>
              <a:buAutoNum type="alphaLcPeriod"/>
              <a:defRPr/>
            </a:lvl5pPr>
            <a:lvl6pPr indent="-317500" lvl="5" marL="2743200">
              <a:spcBef>
                <a:spcPts val="0"/>
              </a:spcBef>
              <a:spcAft>
                <a:spcPts val="0"/>
              </a:spcAft>
              <a:buClr>
                <a:srgbClr val="595959"/>
              </a:buClr>
              <a:buSzPts val="1400"/>
              <a:buFont typeface="Anaheim"/>
              <a:buAutoNum type="romanLcPeriod"/>
              <a:defRPr/>
            </a:lvl6pPr>
            <a:lvl7pPr indent="-317500" lvl="6" marL="3200400">
              <a:spcBef>
                <a:spcPts val="0"/>
              </a:spcBef>
              <a:spcAft>
                <a:spcPts val="0"/>
              </a:spcAft>
              <a:buClr>
                <a:srgbClr val="595959"/>
              </a:buClr>
              <a:buSzPts val="1400"/>
              <a:buFont typeface="Anaheim"/>
              <a:buAutoNum type="arabicPeriod"/>
              <a:defRPr/>
            </a:lvl7pPr>
            <a:lvl8pPr indent="-317500" lvl="7" marL="3657600">
              <a:spcBef>
                <a:spcPts val="0"/>
              </a:spcBef>
              <a:spcAft>
                <a:spcPts val="0"/>
              </a:spcAft>
              <a:buClr>
                <a:srgbClr val="595959"/>
              </a:buClr>
              <a:buSzPts val="1400"/>
              <a:buFont typeface="Anaheim"/>
              <a:buAutoNum type="alphaLcPeriod"/>
              <a:defRPr/>
            </a:lvl8pPr>
            <a:lvl9pPr indent="-317500" lvl="8" marL="4114800">
              <a:spcBef>
                <a:spcPts val="0"/>
              </a:spcBef>
              <a:spcAft>
                <a:spcPts val="0"/>
              </a:spcAft>
              <a:buClr>
                <a:srgbClr val="595959"/>
              </a:buClr>
              <a:buSzPts val="1400"/>
              <a:buFont typeface="Anaheim"/>
              <a:buAutoNum type="romanLcPeriod"/>
              <a:defRPr/>
            </a:lvl9pPr>
          </a:lstStyle>
          <a:p/>
        </p:txBody>
      </p:sp>
      <p:sp>
        <p:nvSpPr>
          <p:cNvPr id="49" name="Google Shape;49;p7"/>
          <p:cNvSpPr txBox="1"/>
          <p:nvPr>
            <p:ph type="title"/>
          </p:nvPr>
        </p:nvSpPr>
        <p:spPr>
          <a:xfrm>
            <a:off x="1056075" y="2340213"/>
            <a:ext cx="2791800" cy="657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31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0" name="Shape 50"/>
        <p:cNvGrpSpPr/>
        <p:nvPr/>
      </p:nvGrpSpPr>
      <p:grpSpPr>
        <a:xfrm>
          <a:off x="0" y="0"/>
          <a:ext cx="0" cy="0"/>
          <a:chOff x="0" y="0"/>
          <a:chExt cx="0" cy="0"/>
        </a:xfrm>
      </p:grpSpPr>
      <p:sp>
        <p:nvSpPr>
          <p:cNvPr id="51" name="Google Shape;51;p8"/>
          <p:cNvSpPr txBox="1"/>
          <p:nvPr>
            <p:ph type="title"/>
          </p:nvPr>
        </p:nvSpPr>
        <p:spPr>
          <a:xfrm>
            <a:off x="1533375" y="1634038"/>
            <a:ext cx="5656500" cy="2241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52" name="Google Shape;52;p8"/>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a:off x="-2525" y="4416600"/>
            <a:ext cx="9158700" cy="726900"/>
          </a:xfrm>
          <a:prstGeom prst="round2SameRect">
            <a:avLst>
              <a:gd fmla="val 50000" name="adj1"/>
              <a:gd fmla="val 0" name="adj2"/>
            </a:avLst>
          </a:prstGeom>
          <a:solidFill>
            <a:schemeClr val="lt2"/>
          </a:solidFill>
          <a:ln>
            <a:noFill/>
          </a:ln>
          <a:effectLst>
            <a:outerShdw blurRad="57150" rotWithShape="0" algn="bl" dir="1422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a:off x="706250" y="4563150"/>
            <a:ext cx="7189200" cy="433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6" name="Shape 56"/>
        <p:cNvGrpSpPr/>
        <p:nvPr/>
      </p:nvGrpSpPr>
      <p:grpSpPr>
        <a:xfrm>
          <a:off x="0" y="0"/>
          <a:ext cx="0" cy="0"/>
          <a:chOff x="0" y="0"/>
          <a:chExt cx="0" cy="0"/>
        </a:xfrm>
      </p:grpSpPr>
      <p:sp>
        <p:nvSpPr>
          <p:cNvPr id="57" name="Google Shape;57;p9"/>
          <p:cNvSpPr txBox="1"/>
          <p:nvPr>
            <p:ph type="ctrTitle"/>
          </p:nvPr>
        </p:nvSpPr>
        <p:spPr>
          <a:xfrm>
            <a:off x="4805075" y="1926700"/>
            <a:ext cx="2676300" cy="738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p:txBody>
      </p:sp>
      <p:sp>
        <p:nvSpPr>
          <p:cNvPr id="58" name="Google Shape;58;p9"/>
          <p:cNvSpPr txBox="1"/>
          <p:nvPr>
            <p:ph idx="1" type="subTitle"/>
          </p:nvPr>
        </p:nvSpPr>
        <p:spPr>
          <a:xfrm>
            <a:off x="4730700" y="2896025"/>
            <a:ext cx="3693300" cy="1144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solidFill>
                  <a:schemeClr val="dk1"/>
                </a:solidFill>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p:txBody>
      </p:sp>
      <p:sp>
        <p:nvSpPr>
          <p:cNvPr id="59" name="Google Shape;59;p9"/>
          <p:cNvSpPr/>
          <p:nvPr/>
        </p:nvSpPr>
        <p:spPr>
          <a:xfrm>
            <a:off x="-2525" y="-4875"/>
            <a:ext cx="9158700" cy="932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9"/>
          <p:cNvSpPr/>
          <p:nvPr/>
        </p:nvSpPr>
        <p:spPr>
          <a:xfrm flipH="1">
            <a:off x="-2525" y="329650"/>
            <a:ext cx="9158700" cy="726900"/>
          </a:xfrm>
          <a:prstGeom prst="round2SameRect">
            <a:avLst>
              <a:gd fmla="val 50000" name="adj1"/>
              <a:gd fmla="val 0" name="adj2"/>
            </a:avLst>
          </a:prstGeom>
          <a:solidFill>
            <a:schemeClr val="lt2"/>
          </a:solidFill>
          <a:ln>
            <a:noFill/>
          </a:ln>
          <a:effectLst>
            <a:outerShdw blurRad="57150" rotWithShape="0" algn="bl"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9"/>
          <p:cNvSpPr/>
          <p:nvPr/>
        </p:nvSpPr>
        <p:spPr>
          <a:xfrm flipH="1">
            <a:off x="-2525" y="4416600"/>
            <a:ext cx="9158700" cy="726900"/>
          </a:xfrm>
          <a:prstGeom prst="round2SameRect">
            <a:avLst>
              <a:gd fmla="val 50000" name="adj1"/>
              <a:gd fmla="val 0" name="adj2"/>
            </a:avLst>
          </a:prstGeom>
          <a:solidFill>
            <a:schemeClr val="lt2"/>
          </a:solidFill>
          <a:ln>
            <a:noFill/>
          </a:ln>
          <a:effectLst>
            <a:outerShdw blurRad="57150" rotWithShape="0" algn="bl" dir="1422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9"/>
          <p:cNvSpPr/>
          <p:nvPr/>
        </p:nvSpPr>
        <p:spPr>
          <a:xfrm>
            <a:off x="706250" y="4563150"/>
            <a:ext cx="7189200" cy="4338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3" name="Shape 63"/>
        <p:cNvGrpSpPr/>
        <p:nvPr/>
      </p:nvGrpSpPr>
      <p:grpSpPr>
        <a:xfrm>
          <a:off x="0" y="0"/>
          <a:ext cx="0" cy="0"/>
          <a:chOff x="0" y="0"/>
          <a:chExt cx="0" cy="0"/>
        </a:xfrm>
      </p:grpSpPr>
      <p:sp>
        <p:nvSpPr>
          <p:cNvPr id="64" name="Google Shape;64;p10"/>
          <p:cNvSpPr txBox="1"/>
          <p:nvPr>
            <p:ph idx="1" type="body"/>
          </p:nvPr>
        </p:nvSpPr>
        <p:spPr>
          <a:xfrm>
            <a:off x="2439795" y="3789438"/>
            <a:ext cx="3878100" cy="605100"/>
          </a:xfrm>
          <a:prstGeom prst="rect">
            <a:avLst/>
          </a:prstGeom>
        </p:spPr>
        <p:txBody>
          <a:bodyPr anchorCtr="0" anchor="ctr" bIns="91425" lIns="91425" spcFirstLastPara="1" rIns="91425" wrap="square" tIns="91425">
            <a:noAutofit/>
          </a:bodyPr>
          <a:lstStyle>
            <a:lvl1pPr indent="-228600" lvl="0" marL="457200" algn="ctr">
              <a:lnSpc>
                <a:spcPct val="100000"/>
              </a:lnSpc>
              <a:spcBef>
                <a:spcPts val="0"/>
              </a:spcBef>
              <a:spcAft>
                <a:spcPts val="0"/>
              </a:spcAft>
              <a:buSzPts val="1600"/>
              <a:buNone/>
              <a:defRPr b="1" sz="2500">
                <a:latin typeface="Lexend Deca"/>
                <a:ea typeface="Lexend Deca"/>
                <a:cs typeface="Lexend Deca"/>
                <a:sym typeface="Lexend Deca"/>
              </a:defRPr>
            </a:lvl1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5.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6" Type="http://schemas.openxmlformats.org/officeDocument/2006/relationships/theme" Target="../theme/theme3.xml"/><Relationship Id="rId25" Type="http://schemas.openxmlformats.org/officeDocument/2006/relationships/slideLayout" Target="../slideLayouts/slideLayout24.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077500" y="368825"/>
            <a:ext cx="73464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1pPr>
            <a:lvl2pPr lvl="1">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2pPr>
            <a:lvl3pPr lvl="2">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3pPr>
            <a:lvl4pPr lvl="3">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4pPr>
            <a:lvl5pPr lvl="4">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5pPr>
            <a:lvl6pPr lvl="5">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6pPr>
            <a:lvl7pPr lvl="6">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7pPr>
            <a:lvl8pPr lvl="7">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8pPr>
            <a:lvl9pPr lvl="8">
              <a:spcBef>
                <a:spcPts val="0"/>
              </a:spcBef>
              <a:spcAft>
                <a:spcPts val="0"/>
              </a:spcAft>
              <a:buClr>
                <a:schemeClr val="dk1"/>
              </a:buClr>
              <a:buSzPts val="3000"/>
              <a:buFont typeface="Lexend Deca"/>
              <a:buNone/>
              <a:defRPr b="1" sz="3000">
                <a:solidFill>
                  <a:schemeClr val="dk1"/>
                </a:solidFill>
                <a:latin typeface="Lexend Deca"/>
                <a:ea typeface="Lexend Deca"/>
                <a:cs typeface="Lexend Deca"/>
                <a:sym typeface="Lexend Deca"/>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30200" lvl="0" marL="457200">
              <a:lnSpc>
                <a:spcPct val="100000"/>
              </a:lnSpc>
              <a:spcBef>
                <a:spcPts val="0"/>
              </a:spcBef>
              <a:spcAft>
                <a:spcPts val="0"/>
              </a:spcAft>
              <a:buClr>
                <a:schemeClr val="dk1"/>
              </a:buClr>
              <a:buSzPts val="1600"/>
              <a:buFont typeface="Work Sans"/>
              <a:buChar char="●"/>
              <a:defRPr sz="1600">
                <a:solidFill>
                  <a:schemeClr val="dk1"/>
                </a:solidFill>
                <a:latin typeface="Work Sans"/>
                <a:ea typeface="Work Sans"/>
                <a:cs typeface="Work Sans"/>
                <a:sym typeface="Work Sans"/>
              </a:defRPr>
            </a:lvl1pPr>
            <a:lvl2pPr indent="-330200" lvl="1" marL="914400">
              <a:lnSpc>
                <a:spcPct val="100000"/>
              </a:lnSpc>
              <a:spcBef>
                <a:spcPts val="0"/>
              </a:spcBef>
              <a:spcAft>
                <a:spcPts val="0"/>
              </a:spcAft>
              <a:buClr>
                <a:schemeClr val="dk1"/>
              </a:buClr>
              <a:buSzPts val="1600"/>
              <a:buFont typeface="Work Sans"/>
              <a:buChar char="○"/>
              <a:defRPr sz="1600">
                <a:solidFill>
                  <a:schemeClr val="dk1"/>
                </a:solidFill>
                <a:latin typeface="Work Sans"/>
                <a:ea typeface="Work Sans"/>
                <a:cs typeface="Work Sans"/>
                <a:sym typeface="Work Sans"/>
              </a:defRPr>
            </a:lvl2pPr>
            <a:lvl3pPr indent="-330200" lvl="2" marL="1371600">
              <a:lnSpc>
                <a:spcPct val="100000"/>
              </a:lnSpc>
              <a:spcBef>
                <a:spcPts val="0"/>
              </a:spcBef>
              <a:spcAft>
                <a:spcPts val="0"/>
              </a:spcAft>
              <a:buClr>
                <a:schemeClr val="dk1"/>
              </a:buClr>
              <a:buSzPts val="1600"/>
              <a:buFont typeface="Work Sans"/>
              <a:buChar char="■"/>
              <a:defRPr sz="1600">
                <a:solidFill>
                  <a:schemeClr val="dk1"/>
                </a:solidFill>
                <a:latin typeface="Work Sans"/>
                <a:ea typeface="Work Sans"/>
                <a:cs typeface="Work Sans"/>
                <a:sym typeface="Work Sans"/>
              </a:defRPr>
            </a:lvl3pPr>
            <a:lvl4pPr indent="-330200" lvl="3" marL="1828800">
              <a:lnSpc>
                <a:spcPct val="100000"/>
              </a:lnSpc>
              <a:spcBef>
                <a:spcPts val="0"/>
              </a:spcBef>
              <a:spcAft>
                <a:spcPts val="0"/>
              </a:spcAft>
              <a:buClr>
                <a:schemeClr val="dk1"/>
              </a:buClr>
              <a:buSzPts val="1600"/>
              <a:buFont typeface="Work Sans"/>
              <a:buChar char="●"/>
              <a:defRPr sz="1600">
                <a:solidFill>
                  <a:schemeClr val="dk1"/>
                </a:solidFill>
                <a:latin typeface="Work Sans"/>
                <a:ea typeface="Work Sans"/>
                <a:cs typeface="Work Sans"/>
                <a:sym typeface="Work Sans"/>
              </a:defRPr>
            </a:lvl4pPr>
            <a:lvl5pPr indent="-330200" lvl="4" marL="2286000">
              <a:lnSpc>
                <a:spcPct val="100000"/>
              </a:lnSpc>
              <a:spcBef>
                <a:spcPts val="0"/>
              </a:spcBef>
              <a:spcAft>
                <a:spcPts val="0"/>
              </a:spcAft>
              <a:buClr>
                <a:schemeClr val="dk1"/>
              </a:buClr>
              <a:buSzPts val="1600"/>
              <a:buFont typeface="Work Sans"/>
              <a:buChar char="○"/>
              <a:defRPr sz="1600">
                <a:solidFill>
                  <a:schemeClr val="dk1"/>
                </a:solidFill>
                <a:latin typeface="Work Sans"/>
                <a:ea typeface="Work Sans"/>
                <a:cs typeface="Work Sans"/>
                <a:sym typeface="Work Sans"/>
              </a:defRPr>
            </a:lvl5pPr>
            <a:lvl6pPr indent="-330200" lvl="5" marL="2743200">
              <a:lnSpc>
                <a:spcPct val="100000"/>
              </a:lnSpc>
              <a:spcBef>
                <a:spcPts val="0"/>
              </a:spcBef>
              <a:spcAft>
                <a:spcPts val="0"/>
              </a:spcAft>
              <a:buClr>
                <a:schemeClr val="dk1"/>
              </a:buClr>
              <a:buSzPts val="1600"/>
              <a:buFont typeface="Work Sans"/>
              <a:buChar char="■"/>
              <a:defRPr sz="1600">
                <a:solidFill>
                  <a:schemeClr val="dk1"/>
                </a:solidFill>
                <a:latin typeface="Work Sans"/>
                <a:ea typeface="Work Sans"/>
                <a:cs typeface="Work Sans"/>
                <a:sym typeface="Work Sans"/>
              </a:defRPr>
            </a:lvl6pPr>
            <a:lvl7pPr indent="-330200" lvl="6" marL="3200400">
              <a:lnSpc>
                <a:spcPct val="100000"/>
              </a:lnSpc>
              <a:spcBef>
                <a:spcPts val="0"/>
              </a:spcBef>
              <a:spcAft>
                <a:spcPts val="0"/>
              </a:spcAft>
              <a:buClr>
                <a:schemeClr val="dk1"/>
              </a:buClr>
              <a:buSzPts val="1600"/>
              <a:buFont typeface="Work Sans"/>
              <a:buChar char="●"/>
              <a:defRPr sz="1600">
                <a:solidFill>
                  <a:schemeClr val="dk1"/>
                </a:solidFill>
                <a:latin typeface="Work Sans"/>
                <a:ea typeface="Work Sans"/>
                <a:cs typeface="Work Sans"/>
                <a:sym typeface="Work Sans"/>
              </a:defRPr>
            </a:lvl7pPr>
            <a:lvl8pPr indent="-330200" lvl="7" marL="3657600">
              <a:lnSpc>
                <a:spcPct val="100000"/>
              </a:lnSpc>
              <a:spcBef>
                <a:spcPts val="0"/>
              </a:spcBef>
              <a:spcAft>
                <a:spcPts val="0"/>
              </a:spcAft>
              <a:buClr>
                <a:schemeClr val="dk1"/>
              </a:buClr>
              <a:buSzPts val="1600"/>
              <a:buFont typeface="Work Sans"/>
              <a:buChar char="○"/>
              <a:defRPr sz="1600">
                <a:solidFill>
                  <a:schemeClr val="dk1"/>
                </a:solidFill>
                <a:latin typeface="Work Sans"/>
                <a:ea typeface="Work Sans"/>
                <a:cs typeface="Work Sans"/>
                <a:sym typeface="Work Sans"/>
              </a:defRPr>
            </a:lvl8pPr>
            <a:lvl9pPr indent="-330200" lvl="8" marL="4114800">
              <a:lnSpc>
                <a:spcPct val="100000"/>
              </a:lnSpc>
              <a:spcBef>
                <a:spcPts val="0"/>
              </a:spcBef>
              <a:spcAft>
                <a:spcPts val="0"/>
              </a:spcAft>
              <a:buClr>
                <a:schemeClr val="dk1"/>
              </a:buClr>
              <a:buSzPts val="1600"/>
              <a:buFont typeface="Work Sans"/>
              <a:buChar char="■"/>
              <a:defRPr sz="1600">
                <a:solidFill>
                  <a:schemeClr val="dk1"/>
                </a:solidFill>
                <a:latin typeface="Work Sans"/>
                <a:ea typeface="Work Sans"/>
                <a:cs typeface="Work Sans"/>
                <a:sym typeface="Work Sans"/>
              </a:defRPr>
            </a:lvl9pPr>
          </a:lstStyle>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 id="2147483665" r:id="rId19"/>
    <p:sldLayoutId id="2147483666" r:id="rId20"/>
    <p:sldLayoutId id="2147483667" r:id="rId21"/>
    <p:sldLayoutId id="2147483668" r:id="rId22"/>
    <p:sldLayoutId id="2147483669" r:id="rId23"/>
    <p:sldLayoutId id="2147483670" r:id="rId24"/>
    <p:sldLayoutId id="2147483671"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15" name="Shape 215"/>
        <p:cNvGrpSpPr/>
        <p:nvPr/>
      </p:nvGrpSpPr>
      <p:grpSpPr>
        <a:xfrm>
          <a:off x="0" y="0"/>
          <a:ext cx="0" cy="0"/>
          <a:chOff x="0" y="0"/>
          <a:chExt cx="0" cy="0"/>
        </a:xfrm>
      </p:grpSpPr>
      <p:sp>
        <p:nvSpPr>
          <p:cNvPr id="216" name="Google Shape;216;p2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217" name="Google Shape;217;p2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2.jp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s://docs.google.com/spreadsheets/d/1G07teFzPfBJWPgQzlpK9u5BF7gbNjytHibfSW0g34AI/copy" TargetMode="External"/><Relationship Id="rId4" Type="http://schemas.openxmlformats.org/officeDocument/2006/relationships/image" Target="../media/image2.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bit.ly/2Tynxth" TargetMode="External"/><Relationship Id="rId4" Type="http://schemas.openxmlformats.org/officeDocument/2006/relationships/hyperlink" Target="http://bit.ly/30B07Gq" TargetMode="External"/><Relationship Id="rId9" Type="http://schemas.openxmlformats.org/officeDocument/2006/relationships/slide" Target="/ppt/slides/slide33.xml"/><Relationship Id="rId5" Type="http://schemas.openxmlformats.org/officeDocument/2006/relationships/hyperlink" Target="http://bit.ly/33VAFh3" TargetMode="External"/><Relationship Id="rId6" Type="http://schemas.openxmlformats.org/officeDocument/2006/relationships/slide" Target="/ppt/slides/slide31.xml"/><Relationship Id="rId7" Type="http://schemas.openxmlformats.org/officeDocument/2006/relationships/slide" Target="/ppt/slides/slide29.xml"/><Relationship Id="rId8" Type="http://schemas.openxmlformats.org/officeDocument/2006/relationships/slide" Target="/ppt/slides/slide32.xml"/><Relationship Id="rId11" Type="http://schemas.openxmlformats.org/officeDocument/2006/relationships/slide" Target="/ppt/slides/slide35.xml"/><Relationship Id="rId10" Type="http://schemas.openxmlformats.org/officeDocument/2006/relationships/slide" Target="/ppt/slides/slide35.xml"/><Relationship Id="rId13" Type="http://schemas.openxmlformats.org/officeDocument/2006/relationships/hyperlink" Target="https://storyset.com/?utm_source=slidesgo_template&amp;utm_medium=referral-link&amp;utm_campaign=slidesgo_contents_of_this_template&amp;utm_term=storyset&amp;utm_content=storyset" TargetMode="External"/><Relationship Id="rId12" Type="http://schemas.openxmlformats.org/officeDocument/2006/relationships/slide" Target="/ppt/slides/slide36.xml"/><Relationship Id="rId15" Type="http://schemas.openxmlformats.org/officeDocument/2006/relationships/slide" Target="/ppt/slides/slide37.xml"/><Relationship Id="rId14" Type="http://schemas.openxmlformats.org/officeDocument/2006/relationships/slide" Target="/ppt/slides/slide37.xml"/><Relationship Id="rId16" Type="http://schemas.openxmlformats.org/officeDocument/2006/relationships/slide" Target="/ppt/slides/slide4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image" Target="../media/image1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hyperlink" Target="https://docs.google.com/spreadsheets/d/1G07teFzPfBJWPgQzlpK9u5BF7gbNjytHibfSW0g34AI/copy" TargetMode="External"/><Relationship Id="rId4" Type="http://schemas.openxmlformats.org/officeDocument/2006/relationships/image" Target="../media/image3.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G07teFzPfBJWPgQzlpK9u5BF7gbNjytHibfSW0g34AI/copy" TargetMode="External"/><Relationship Id="rId5"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www.freepik.com/free-photo/front-view-group-people-texting-their-mobile-phones_6981927.htm/?utm_source=slidesgo_template&amp;utm_medium=referral-link&amp;utm_campaign=s%20g_resources&amp;utm_content=freepik" TargetMode="External"/><Relationship Id="rId4" Type="http://schemas.openxmlformats.org/officeDocument/2006/relationships/hyperlink" Target="https://www.freepik.com/free-photo/group-young-people-holding-their-mobile-phones_6981930.htm/?utm_source=slidesgo_template&amp;utm_medium=referral-link&amp;utm_campaign=s%20g_resources&amp;utm_content=freepik" TargetMode="External"/><Relationship Id="rId9" Type="http://schemas.openxmlformats.org/officeDocument/2006/relationships/hyperlink" Target="https://www.freepik.com/free-vector/set-different-bubbles-chat-messenger-app_2022618.htm/?utm_source=slidesgo_template&amp;utm_medium=referral-link&amp;utm_campaign=s%20g_resources&amp;utm_content=freepik" TargetMode="External"/><Relationship Id="rId5" Type="http://schemas.openxmlformats.org/officeDocument/2006/relationships/hyperlink" Target="https://www.freepik.com/free-photo/african-american-woman-texting-someone-her-smartphone_18153882.htm#page=1&amp;query=texting%20freepik&amp;position=8&amp;from_view=search/?utm_source=slidesgo_template&amp;utm_medium=referral-link&amp;utm_campaign=s%20g_resources&amp;utm_content=freepik" TargetMode="External"/><Relationship Id="rId6" Type="http://schemas.openxmlformats.org/officeDocument/2006/relationships/hyperlink" Target="https://www.freepik.com/free-photo/group-girl-best-friends-posing-together_17731124.htm#page=1&amp;query=group%20freepik&amp;position=19&amp;from_view=search/?utm_source=slidesgo_template&amp;utm_medium=referral-link&amp;utm_campaign=s%20g_resources&amp;utm_content=freepik" TargetMode="External"/><Relationship Id="rId7" Type="http://schemas.openxmlformats.org/officeDocument/2006/relationships/hyperlink" Target="https://www.freepik.com/free-vector/flat-emoticon-reaction-collectio_4454994.htm#page=1&amp;query=emojis%20freepik&amp;position=20&amp;from_view=search/?utm_source=slidesgo_template&amp;utm_medium=referral-link&amp;utm_campaign=s%20g_resources&amp;utm_content=freepik" TargetMode="External"/><Relationship Id="rId8" Type="http://schemas.openxmlformats.org/officeDocument/2006/relationships/hyperlink" Target="https://www.freepik.com/free-vector/tree-leaves-hand-drawn-pattern_725984.htm#page=1&amp;query=doodles%20freepik&amp;position=6&amp;from_view=search/?utm_source=slidesgo_template&amp;utm_medium=referral-link&amp;utm_campaign=s%20g_resources&amp;utm_content=freepik" TargetMode="External"/><Relationship Id="rId10" Type="http://schemas.openxmlformats.org/officeDocument/2006/relationships/hyperlink" Target="https://www.flaticon.com/packs/chat-88/?utm_source=slidesgo_template&amp;utm_medium=referral-link&amp;utm_campaign=s%20g_resources&amp;utm_content=flaticon"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29.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 Id="rId3" Type="http://schemas.openxmlformats.org/officeDocument/2006/relationships/hyperlink" Target="https://fonts.google.com/specimen/Lexend+Deca" TargetMode="External"/><Relationship Id="rId4" Type="http://schemas.openxmlformats.org/officeDocument/2006/relationships/hyperlink" Target="https://fonts.google.com/specimen/Work+San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6.gif"/><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7.gif"/><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1.gif"/><Relationship Id="rId14" Type="http://schemas.openxmlformats.org/officeDocument/2006/relationships/image" Target="../media/image8.gif"/><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9.gif"/><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 Id="rId3" Type="http://schemas.openxmlformats.org/officeDocument/2006/relationships/hyperlink" Target="https://bit.ly/2ZjL1pd"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 Id="rId3" Type="http://schemas.openxmlformats.org/officeDocument/2006/relationships/hyperlink" Target="https://chrome.google.com/webstore/detail/flaticon-for-gsuit-gslide/haekgjfnhhdkgfgmldhfokhmfkgmciba"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0.xml"/><Relationship Id="rId3" Type="http://schemas.openxmlformats.org/officeDocument/2006/relationships/hyperlink" Target="http://bit.ly/2PfT4lq" TargetMode="Externa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9"/>
          <p:cNvSpPr/>
          <p:nvPr/>
        </p:nvSpPr>
        <p:spPr>
          <a:xfrm>
            <a:off x="706250" y="3246350"/>
            <a:ext cx="4266900" cy="4338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9"/>
          <p:cNvSpPr txBox="1"/>
          <p:nvPr>
            <p:ph type="ctrTitle"/>
          </p:nvPr>
        </p:nvSpPr>
        <p:spPr>
          <a:xfrm>
            <a:off x="720000" y="1558050"/>
            <a:ext cx="4325400" cy="174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solidFill>
                  <a:schemeClr val="dk1"/>
                </a:solidFill>
              </a:rPr>
              <a:t>Texting App</a:t>
            </a:r>
            <a:r>
              <a:rPr lang="en"/>
              <a:t> </a:t>
            </a:r>
            <a:r>
              <a:rPr lang="en">
                <a:solidFill>
                  <a:schemeClr val="dk2"/>
                </a:solidFill>
              </a:rPr>
              <a:t>Pitch Deck</a:t>
            </a:r>
            <a:endParaRPr>
              <a:solidFill>
                <a:schemeClr val="dk2"/>
              </a:solidFill>
            </a:endParaRPr>
          </a:p>
        </p:txBody>
      </p:sp>
      <p:sp>
        <p:nvSpPr>
          <p:cNvPr id="227" name="Google Shape;227;p29"/>
          <p:cNvSpPr txBox="1"/>
          <p:nvPr>
            <p:ph idx="1" type="subTitle"/>
          </p:nvPr>
        </p:nvSpPr>
        <p:spPr>
          <a:xfrm>
            <a:off x="720000" y="3245938"/>
            <a:ext cx="42303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pic>
        <p:nvPicPr>
          <p:cNvPr id="228" name="Google Shape;228;p29"/>
          <p:cNvPicPr preferRelativeResize="0"/>
          <p:nvPr/>
        </p:nvPicPr>
        <p:blipFill rotWithShape="1">
          <a:blip r:embed="rId3">
            <a:alphaModFix/>
          </a:blip>
          <a:srcRect b="0" l="14113" r="25415" t="0"/>
          <a:stretch/>
        </p:blipFill>
        <p:spPr>
          <a:xfrm>
            <a:off x="1185749" y="476225"/>
            <a:ext cx="433800" cy="433800"/>
          </a:xfrm>
          <a:prstGeom prst="ellipse">
            <a:avLst/>
          </a:prstGeom>
          <a:noFill/>
          <a:ln cap="flat" cmpd="sng" w="28575">
            <a:solidFill>
              <a:schemeClr val="lt1"/>
            </a:solidFill>
            <a:prstDash val="solid"/>
            <a:round/>
            <a:headEnd len="sm" w="sm" type="none"/>
            <a:tailEnd len="sm" w="sm" type="none"/>
          </a:ln>
        </p:spPr>
      </p:pic>
      <p:grpSp>
        <p:nvGrpSpPr>
          <p:cNvPr id="229" name="Google Shape;229;p29"/>
          <p:cNvGrpSpPr/>
          <p:nvPr/>
        </p:nvGrpSpPr>
        <p:grpSpPr>
          <a:xfrm>
            <a:off x="7526973" y="530839"/>
            <a:ext cx="332201" cy="324420"/>
            <a:chOff x="3380213" y="4209475"/>
            <a:chExt cx="403450" cy="394000"/>
          </a:xfrm>
        </p:grpSpPr>
        <p:sp>
          <p:nvSpPr>
            <p:cNvPr id="230" name="Google Shape;230;p29"/>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9"/>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2" name="Google Shape;232;p29"/>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3" name="Google Shape;233;p29"/>
          <p:cNvGrpSpPr/>
          <p:nvPr/>
        </p:nvGrpSpPr>
        <p:grpSpPr>
          <a:xfrm>
            <a:off x="8054864" y="531011"/>
            <a:ext cx="369126" cy="324424"/>
            <a:chOff x="4467200" y="877100"/>
            <a:chExt cx="481825" cy="423475"/>
          </a:xfrm>
        </p:grpSpPr>
        <p:sp>
          <p:nvSpPr>
            <p:cNvPr id="234" name="Google Shape;234;p29"/>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5" name="Google Shape;235;p29"/>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6" name="Google Shape;236;p29"/>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37" name="Google Shape;237;p29"/>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238" name="Google Shape;238;p29"/>
          <p:cNvGrpSpPr/>
          <p:nvPr/>
        </p:nvGrpSpPr>
        <p:grpSpPr>
          <a:xfrm>
            <a:off x="8054884" y="4613755"/>
            <a:ext cx="332212" cy="332592"/>
            <a:chOff x="6674938" y="1490925"/>
            <a:chExt cx="393850" cy="394300"/>
          </a:xfrm>
        </p:grpSpPr>
        <p:sp>
          <p:nvSpPr>
            <p:cNvPr id="239" name="Google Shape;239;p29"/>
            <p:cNvSpPr/>
            <p:nvPr/>
          </p:nvSpPr>
          <p:spPr>
            <a:xfrm>
              <a:off x="6767813" y="1514925"/>
              <a:ext cx="23150" cy="46250"/>
            </a:xfrm>
            <a:custGeom>
              <a:rect b="b" l="l" r="r" t="t"/>
              <a:pathLst>
                <a:path extrusionOk="0" h="1850" w="926">
                  <a:moveTo>
                    <a:pt x="472" y="0"/>
                  </a:moveTo>
                  <a:cubicBezTo>
                    <a:pt x="210" y="0"/>
                    <a:pt x="0" y="210"/>
                    <a:pt x="0" y="471"/>
                  </a:cubicBezTo>
                  <a:lnTo>
                    <a:pt x="0" y="1396"/>
                  </a:lnTo>
                  <a:cubicBezTo>
                    <a:pt x="0" y="1640"/>
                    <a:pt x="210" y="1850"/>
                    <a:pt x="472" y="1850"/>
                  </a:cubicBezTo>
                  <a:cubicBezTo>
                    <a:pt x="716" y="1850"/>
                    <a:pt x="926" y="1640"/>
                    <a:pt x="926" y="1396"/>
                  </a:cubicBezTo>
                  <a:lnTo>
                    <a:pt x="926" y="471"/>
                  </a:lnTo>
                  <a:cubicBezTo>
                    <a:pt x="926" y="210"/>
                    <a:pt x="716"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9"/>
            <p:cNvSpPr/>
            <p:nvPr/>
          </p:nvSpPr>
          <p:spPr>
            <a:xfrm>
              <a:off x="6721588" y="1490925"/>
              <a:ext cx="23150" cy="70250"/>
            </a:xfrm>
            <a:custGeom>
              <a:rect b="b" l="l" r="r" t="t"/>
              <a:pathLst>
                <a:path extrusionOk="0" h="2810" w="926">
                  <a:moveTo>
                    <a:pt x="472" y="0"/>
                  </a:moveTo>
                  <a:cubicBezTo>
                    <a:pt x="209" y="0"/>
                    <a:pt x="0" y="209"/>
                    <a:pt x="0" y="472"/>
                  </a:cubicBezTo>
                  <a:lnTo>
                    <a:pt x="0" y="2338"/>
                  </a:lnTo>
                  <a:cubicBezTo>
                    <a:pt x="0" y="2600"/>
                    <a:pt x="209" y="2810"/>
                    <a:pt x="472" y="2810"/>
                  </a:cubicBezTo>
                  <a:cubicBezTo>
                    <a:pt x="733" y="2810"/>
                    <a:pt x="925" y="2600"/>
                    <a:pt x="925" y="2338"/>
                  </a:cubicBezTo>
                  <a:lnTo>
                    <a:pt x="925" y="472"/>
                  </a:lnTo>
                  <a:cubicBezTo>
                    <a:pt x="925" y="209"/>
                    <a:pt x="733"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9"/>
            <p:cNvSpPr/>
            <p:nvPr/>
          </p:nvSpPr>
          <p:spPr>
            <a:xfrm>
              <a:off x="6998963" y="1490925"/>
              <a:ext cx="22725" cy="70250"/>
            </a:xfrm>
            <a:custGeom>
              <a:rect b="b" l="l" r="r" t="t"/>
              <a:pathLst>
                <a:path extrusionOk="0" h="2810" w="909">
                  <a:moveTo>
                    <a:pt x="455" y="0"/>
                  </a:moveTo>
                  <a:cubicBezTo>
                    <a:pt x="194" y="0"/>
                    <a:pt x="1" y="209"/>
                    <a:pt x="1" y="472"/>
                  </a:cubicBezTo>
                  <a:lnTo>
                    <a:pt x="1" y="2356"/>
                  </a:lnTo>
                  <a:cubicBezTo>
                    <a:pt x="1" y="2600"/>
                    <a:pt x="194" y="2810"/>
                    <a:pt x="455" y="2810"/>
                  </a:cubicBezTo>
                  <a:cubicBezTo>
                    <a:pt x="717" y="2810"/>
                    <a:pt x="908" y="2600"/>
                    <a:pt x="908" y="2356"/>
                  </a:cubicBezTo>
                  <a:lnTo>
                    <a:pt x="908" y="472"/>
                  </a:lnTo>
                  <a:cubicBezTo>
                    <a:pt x="908" y="209"/>
                    <a:pt x="717" y="0"/>
                    <a:pt x="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9"/>
            <p:cNvSpPr/>
            <p:nvPr/>
          </p:nvSpPr>
          <p:spPr>
            <a:xfrm>
              <a:off x="6952738" y="1514925"/>
              <a:ext cx="23150" cy="46250"/>
            </a:xfrm>
            <a:custGeom>
              <a:rect b="b" l="l" r="r" t="t"/>
              <a:pathLst>
                <a:path extrusionOk="0" h="1850" w="926">
                  <a:moveTo>
                    <a:pt x="454" y="0"/>
                  </a:moveTo>
                  <a:cubicBezTo>
                    <a:pt x="210" y="0"/>
                    <a:pt x="1" y="210"/>
                    <a:pt x="1" y="471"/>
                  </a:cubicBezTo>
                  <a:lnTo>
                    <a:pt x="1" y="1396"/>
                  </a:lnTo>
                  <a:cubicBezTo>
                    <a:pt x="1" y="1640"/>
                    <a:pt x="210" y="1850"/>
                    <a:pt x="454" y="1850"/>
                  </a:cubicBezTo>
                  <a:cubicBezTo>
                    <a:pt x="717" y="1850"/>
                    <a:pt x="926" y="1640"/>
                    <a:pt x="926" y="1396"/>
                  </a:cubicBezTo>
                  <a:lnTo>
                    <a:pt x="926" y="471"/>
                  </a:lnTo>
                  <a:cubicBezTo>
                    <a:pt x="926" y="210"/>
                    <a:pt x="717"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9"/>
            <p:cNvSpPr/>
            <p:nvPr/>
          </p:nvSpPr>
          <p:spPr>
            <a:xfrm>
              <a:off x="6674938" y="1584250"/>
              <a:ext cx="393850" cy="300975"/>
            </a:xfrm>
            <a:custGeom>
              <a:rect b="b" l="l" r="r" t="t"/>
              <a:pathLst>
                <a:path extrusionOk="0" h="12039" w="15754">
                  <a:moveTo>
                    <a:pt x="454" y="0"/>
                  </a:moveTo>
                  <a:cubicBezTo>
                    <a:pt x="209" y="0"/>
                    <a:pt x="0" y="210"/>
                    <a:pt x="0" y="472"/>
                  </a:cubicBezTo>
                  <a:lnTo>
                    <a:pt x="0" y="11568"/>
                  </a:lnTo>
                  <a:cubicBezTo>
                    <a:pt x="0" y="11851"/>
                    <a:pt x="223" y="12038"/>
                    <a:pt x="459" y="12038"/>
                  </a:cubicBezTo>
                  <a:cubicBezTo>
                    <a:pt x="572" y="12038"/>
                    <a:pt x="689" y="11995"/>
                    <a:pt x="784" y="11899"/>
                  </a:cubicBezTo>
                  <a:lnTo>
                    <a:pt x="3454" y="9230"/>
                  </a:lnTo>
                  <a:lnTo>
                    <a:pt x="15300" y="9230"/>
                  </a:lnTo>
                  <a:cubicBezTo>
                    <a:pt x="15544" y="9230"/>
                    <a:pt x="15753" y="9021"/>
                    <a:pt x="15753" y="8777"/>
                  </a:cubicBezTo>
                  <a:lnTo>
                    <a:pt x="15753" y="472"/>
                  </a:lnTo>
                  <a:cubicBezTo>
                    <a:pt x="15753" y="210"/>
                    <a:pt x="15544" y="0"/>
                    <a:pt x="15300" y="0"/>
                  </a:cubicBezTo>
                  <a:lnTo>
                    <a:pt x="10189" y="0"/>
                  </a:lnTo>
                  <a:lnTo>
                    <a:pt x="10189" y="2268"/>
                  </a:lnTo>
                  <a:cubicBezTo>
                    <a:pt x="10189" y="3385"/>
                    <a:pt x="9386" y="4327"/>
                    <a:pt x="8339" y="4537"/>
                  </a:cubicBezTo>
                  <a:lnTo>
                    <a:pt x="8339" y="5532"/>
                  </a:lnTo>
                  <a:lnTo>
                    <a:pt x="9263" y="5532"/>
                  </a:lnTo>
                  <a:cubicBezTo>
                    <a:pt x="9508" y="5532"/>
                    <a:pt x="9717" y="5741"/>
                    <a:pt x="9717" y="6002"/>
                  </a:cubicBezTo>
                  <a:cubicBezTo>
                    <a:pt x="9717" y="6264"/>
                    <a:pt x="9508" y="6456"/>
                    <a:pt x="9263" y="6456"/>
                  </a:cubicBezTo>
                  <a:lnTo>
                    <a:pt x="6490" y="6456"/>
                  </a:lnTo>
                  <a:cubicBezTo>
                    <a:pt x="6228" y="6456"/>
                    <a:pt x="6036" y="6264"/>
                    <a:pt x="6036" y="6002"/>
                  </a:cubicBezTo>
                  <a:cubicBezTo>
                    <a:pt x="6036" y="5741"/>
                    <a:pt x="6228" y="5532"/>
                    <a:pt x="6490" y="5532"/>
                  </a:cubicBezTo>
                  <a:lnTo>
                    <a:pt x="7414" y="5532"/>
                  </a:lnTo>
                  <a:lnTo>
                    <a:pt x="7414" y="4537"/>
                  </a:lnTo>
                  <a:cubicBezTo>
                    <a:pt x="6367" y="4327"/>
                    <a:pt x="5565" y="3385"/>
                    <a:pt x="5565" y="2268"/>
                  </a:cubicBezTo>
                  <a:lnTo>
                    <a:pt x="5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9"/>
            <p:cNvSpPr/>
            <p:nvPr/>
          </p:nvSpPr>
          <p:spPr>
            <a:xfrm>
              <a:off x="6837188" y="1502700"/>
              <a:ext cx="69350" cy="104700"/>
            </a:xfrm>
            <a:custGeom>
              <a:rect b="b" l="l" r="r" t="t"/>
              <a:pathLst>
                <a:path extrusionOk="0" h="4188" w="2774">
                  <a:moveTo>
                    <a:pt x="1378" y="1"/>
                  </a:moveTo>
                  <a:cubicBezTo>
                    <a:pt x="628" y="1"/>
                    <a:pt x="0" y="629"/>
                    <a:pt x="0" y="1378"/>
                  </a:cubicBezTo>
                  <a:lnTo>
                    <a:pt x="0" y="4188"/>
                  </a:lnTo>
                  <a:lnTo>
                    <a:pt x="2773" y="4188"/>
                  </a:lnTo>
                  <a:lnTo>
                    <a:pt x="2773" y="1378"/>
                  </a:lnTo>
                  <a:cubicBezTo>
                    <a:pt x="2773" y="629"/>
                    <a:pt x="2145" y="1"/>
                    <a:pt x="1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9"/>
            <p:cNvSpPr/>
            <p:nvPr/>
          </p:nvSpPr>
          <p:spPr>
            <a:xfrm>
              <a:off x="6837188" y="1630475"/>
              <a:ext cx="69350" cy="45400"/>
            </a:xfrm>
            <a:custGeom>
              <a:rect b="b" l="l" r="r" t="t"/>
              <a:pathLst>
                <a:path extrusionOk="0" h="1816" w="2774">
                  <a:moveTo>
                    <a:pt x="0" y="1"/>
                  </a:moveTo>
                  <a:lnTo>
                    <a:pt x="0" y="419"/>
                  </a:lnTo>
                  <a:cubicBezTo>
                    <a:pt x="0" y="1187"/>
                    <a:pt x="628" y="1815"/>
                    <a:pt x="1378" y="1815"/>
                  </a:cubicBezTo>
                  <a:cubicBezTo>
                    <a:pt x="2145" y="1815"/>
                    <a:pt x="2773" y="1187"/>
                    <a:pt x="2773" y="419"/>
                  </a:cubicBez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 name="Google Shape;246;p29"/>
          <p:cNvGrpSpPr/>
          <p:nvPr/>
        </p:nvGrpSpPr>
        <p:grpSpPr>
          <a:xfrm>
            <a:off x="7495358" y="4615864"/>
            <a:ext cx="332239" cy="328589"/>
            <a:chOff x="3385438" y="2850425"/>
            <a:chExt cx="398225" cy="393850"/>
          </a:xfrm>
        </p:grpSpPr>
        <p:sp>
          <p:nvSpPr>
            <p:cNvPr id="247" name="Google Shape;247;p29"/>
            <p:cNvSpPr/>
            <p:nvPr/>
          </p:nvSpPr>
          <p:spPr>
            <a:xfrm>
              <a:off x="3482688" y="2966450"/>
              <a:ext cx="207625" cy="122150"/>
            </a:xfrm>
            <a:custGeom>
              <a:rect b="b" l="l" r="r" t="t"/>
              <a:pathLst>
                <a:path extrusionOk="0" h="4886" w="8305">
                  <a:moveTo>
                    <a:pt x="5078" y="471"/>
                  </a:moveTo>
                  <a:cubicBezTo>
                    <a:pt x="5846" y="471"/>
                    <a:pt x="6456" y="1082"/>
                    <a:pt x="6456" y="1850"/>
                  </a:cubicBezTo>
                  <a:cubicBezTo>
                    <a:pt x="6456" y="2617"/>
                    <a:pt x="5846" y="3245"/>
                    <a:pt x="5078" y="3245"/>
                  </a:cubicBezTo>
                  <a:cubicBezTo>
                    <a:pt x="4310" y="3245"/>
                    <a:pt x="3699" y="2617"/>
                    <a:pt x="3699" y="1850"/>
                  </a:cubicBezTo>
                  <a:cubicBezTo>
                    <a:pt x="3699" y="1082"/>
                    <a:pt x="4310" y="471"/>
                    <a:pt x="5078" y="471"/>
                  </a:cubicBezTo>
                  <a:close/>
                  <a:moveTo>
                    <a:pt x="1" y="0"/>
                  </a:moveTo>
                  <a:lnTo>
                    <a:pt x="1" y="4432"/>
                  </a:lnTo>
                  <a:lnTo>
                    <a:pt x="1973" y="2443"/>
                  </a:lnTo>
                  <a:cubicBezTo>
                    <a:pt x="2068" y="2355"/>
                    <a:pt x="2190" y="2312"/>
                    <a:pt x="2310" y="2312"/>
                  </a:cubicBezTo>
                  <a:cubicBezTo>
                    <a:pt x="2430" y="2312"/>
                    <a:pt x="2548" y="2355"/>
                    <a:pt x="2636" y="2443"/>
                  </a:cubicBezTo>
                  <a:lnTo>
                    <a:pt x="5078" y="4885"/>
                  </a:lnTo>
                  <a:lnTo>
                    <a:pt x="6595" y="3367"/>
                  </a:lnTo>
                  <a:cubicBezTo>
                    <a:pt x="6682" y="3279"/>
                    <a:pt x="6800" y="3236"/>
                    <a:pt x="6920" y="3236"/>
                  </a:cubicBezTo>
                  <a:cubicBezTo>
                    <a:pt x="7040" y="3236"/>
                    <a:pt x="7163" y="3279"/>
                    <a:pt x="7258" y="3367"/>
                  </a:cubicBezTo>
                  <a:lnTo>
                    <a:pt x="8305" y="4432"/>
                  </a:lnTo>
                  <a:lnTo>
                    <a:pt x="8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9"/>
            <p:cNvSpPr/>
            <p:nvPr/>
          </p:nvSpPr>
          <p:spPr>
            <a:xfrm>
              <a:off x="3598288" y="3001325"/>
              <a:ext cx="23125" cy="23125"/>
            </a:xfrm>
            <a:custGeom>
              <a:rect b="b" l="l" r="r" t="t"/>
              <a:pathLst>
                <a:path extrusionOk="0" h="925" w="925">
                  <a:moveTo>
                    <a:pt x="454" y="1"/>
                  </a:moveTo>
                  <a:cubicBezTo>
                    <a:pt x="192" y="1"/>
                    <a:pt x="0" y="210"/>
                    <a:pt x="0" y="455"/>
                  </a:cubicBezTo>
                  <a:cubicBezTo>
                    <a:pt x="0" y="716"/>
                    <a:pt x="192" y="925"/>
                    <a:pt x="454" y="925"/>
                  </a:cubicBezTo>
                  <a:cubicBezTo>
                    <a:pt x="715" y="925"/>
                    <a:pt x="924" y="716"/>
                    <a:pt x="924" y="455"/>
                  </a:cubicBezTo>
                  <a:cubicBezTo>
                    <a:pt x="924" y="210"/>
                    <a:pt x="715"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9"/>
            <p:cNvSpPr/>
            <p:nvPr/>
          </p:nvSpPr>
          <p:spPr>
            <a:xfrm>
              <a:off x="3385438" y="2850425"/>
              <a:ext cx="398225" cy="393850"/>
            </a:xfrm>
            <a:custGeom>
              <a:rect b="b" l="l" r="r" t="t"/>
              <a:pathLst>
                <a:path extrusionOk="0" h="15754" w="15929">
                  <a:moveTo>
                    <a:pt x="12195" y="3716"/>
                  </a:moveTo>
                  <a:cubicBezTo>
                    <a:pt x="12702" y="3716"/>
                    <a:pt x="13120" y="4135"/>
                    <a:pt x="13120" y="4641"/>
                  </a:cubicBezTo>
                  <a:lnTo>
                    <a:pt x="13120" y="11113"/>
                  </a:lnTo>
                  <a:cubicBezTo>
                    <a:pt x="13120" y="11620"/>
                    <a:pt x="12702" y="12038"/>
                    <a:pt x="12195" y="12038"/>
                  </a:cubicBezTo>
                  <a:lnTo>
                    <a:pt x="3891" y="12038"/>
                  </a:lnTo>
                  <a:cubicBezTo>
                    <a:pt x="3385" y="12038"/>
                    <a:pt x="2967" y="11620"/>
                    <a:pt x="2967" y="11113"/>
                  </a:cubicBezTo>
                  <a:lnTo>
                    <a:pt x="2967" y="4641"/>
                  </a:lnTo>
                  <a:cubicBezTo>
                    <a:pt x="2967" y="4135"/>
                    <a:pt x="3385" y="3716"/>
                    <a:pt x="3891" y="3716"/>
                  </a:cubicBezTo>
                  <a:close/>
                  <a:moveTo>
                    <a:pt x="8043" y="1"/>
                  </a:moveTo>
                  <a:cubicBezTo>
                    <a:pt x="3681" y="1"/>
                    <a:pt x="157" y="3525"/>
                    <a:pt x="157" y="7868"/>
                  </a:cubicBezTo>
                  <a:cubicBezTo>
                    <a:pt x="157" y="9927"/>
                    <a:pt x="978" y="11899"/>
                    <a:pt x="2390" y="13364"/>
                  </a:cubicBezTo>
                  <a:lnTo>
                    <a:pt x="350" y="14935"/>
                  </a:lnTo>
                  <a:cubicBezTo>
                    <a:pt x="1" y="15196"/>
                    <a:pt x="192" y="15754"/>
                    <a:pt x="629" y="15754"/>
                  </a:cubicBezTo>
                  <a:lnTo>
                    <a:pt x="8078" y="15754"/>
                  </a:lnTo>
                  <a:cubicBezTo>
                    <a:pt x="12404" y="15737"/>
                    <a:pt x="15928" y="12230"/>
                    <a:pt x="15928" y="7868"/>
                  </a:cubicBezTo>
                  <a:cubicBezTo>
                    <a:pt x="15928" y="3525"/>
                    <a:pt x="12404" y="1"/>
                    <a:pt x="8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9"/>
            <p:cNvSpPr/>
            <p:nvPr/>
          </p:nvSpPr>
          <p:spPr>
            <a:xfrm>
              <a:off x="3482688" y="3051925"/>
              <a:ext cx="207625" cy="76350"/>
            </a:xfrm>
            <a:custGeom>
              <a:rect b="b" l="l" r="r" t="t"/>
              <a:pathLst>
                <a:path extrusionOk="0" h="3054" w="8305">
                  <a:moveTo>
                    <a:pt x="2303" y="1"/>
                  </a:moveTo>
                  <a:lnTo>
                    <a:pt x="1" y="2320"/>
                  </a:lnTo>
                  <a:lnTo>
                    <a:pt x="1" y="3053"/>
                  </a:lnTo>
                  <a:lnTo>
                    <a:pt x="8305" y="3053"/>
                  </a:lnTo>
                  <a:lnTo>
                    <a:pt x="8305" y="2320"/>
                  </a:lnTo>
                  <a:lnTo>
                    <a:pt x="6927" y="925"/>
                  </a:lnTo>
                  <a:lnTo>
                    <a:pt x="5409" y="2443"/>
                  </a:lnTo>
                  <a:cubicBezTo>
                    <a:pt x="5313" y="2539"/>
                    <a:pt x="5196" y="2587"/>
                    <a:pt x="5078" y="2587"/>
                  </a:cubicBezTo>
                  <a:cubicBezTo>
                    <a:pt x="4960" y="2587"/>
                    <a:pt x="4842" y="2539"/>
                    <a:pt x="4746" y="2443"/>
                  </a:cubicBezTo>
                  <a:lnTo>
                    <a:pt x="23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 name="Google Shape;251;p29"/>
          <p:cNvGrpSpPr/>
          <p:nvPr/>
        </p:nvGrpSpPr>
        <p:grpSpPr>
          <a:xfrm>
            <a:off x="5777388" y="1251949"/>
            <a:ext cx="2656075" cy="2969256"/>
            <a:chOff x="5777388" y="1251949"/>
            <a:chExt cx="2656075" cy="2969256"/>
          </a:xfrm>
        </p:grpSpPr>
        <p:sp>
          <p:nvSpPr>
            <p:cNvPr id="252" name="Google Shape;252;p29"/>
            <p:cNvSpPr/>
            <p:nvPr/>
          </p:nvSpPr>
          <p:spPr>
            <a:xfrm>
              <a:off x="5939224" y="3178369"/>
              <a:ext cx="2178935" cy="43374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9"/>
            <p:cNvSpPr/>
            <p:nvPr/>
          </p:nvSpPr>
          <p:spPr>
            <a:xfrm flipH="1">
              <a:off x="6092665" y="3787458"/>
              <a:ext cx="2178935" cy="43374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9"/>
            <p:cNvSpPr/>
            <p:nvPr/>
          </p:nvSpPr>
          <p:spPr>
            <a:xfrm>
              <a:off x="5939213" y="2215159"/>
              <a:ext cx="2179000" cy="787867"/>
            </a:xfrm>
            <a:custGeom>
              <a:rect b="b" l="l" r="r" t="t"/>
              <a:pathLst>
                <a:path extrusionOk="0" h="24024" w="66438">
                  <a:moveTo>
                    <a:pt x="212" y="0"/>
                  </a:moveTo>
                  <a:cubicBezTo>
                    <a:pt x="124" y="0"/>
                    <a:pt x="54" y="52"/>
                    <a:pt x="19" y="140"/>
                  </a:cubicBezTo>
                  <a:cubicBezTo>
                    <a:pt x="1" y="210"/>
                    <a:pt x="37" y="296"/>
                    <a:pt x="107" y="331"/>
                  </a:cubicBezTo>
                  <a:lnTo>
                    <a:pt x="4660" y="3245"/>
                  </a:lnTo>
                  <a:lnTo>
                    <a:pt x="4660" y="21581"/>
                  </a:lnTo>
                  <a:cubicBezTo>
                    <a:pt x="4660" y="22925"/>
                    <a:pt x="5760" y="24023"/>
                    <a:pt x="7102" y="24023"/>
                  </a:cubicBezTo>
                  <a:lnTo>
                    <a:pt x="63995" y="24023"/>
                  </a:lnTo>
                  <a:cubicBezTo>
                    <a:pt x="65338" y="24023"/>
                    <a:pt x="66437" y="22925"/>
                    <a:pt x="66437" y="21581"/>
                  </a:cubicBezTo>
                  <a:lnTo>
                    <a:pt x="66437" y="2443"/>
                  </a:lnTo>
                  <a:cubicBezTo>
                    <a:pt x="66437" y="1099"/>
                    <a:pt x="65338" y="0"/>
                    <a:pt x="639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9"/>
            <p:cNvSpPr/>
            <p:nvPr/>
          </p:nvSpPr>
          <p:spPr>
            <a:xfrm flipH="1">
              <a:off x="6092638" y="1251949"/>
              <a:ext cx="2179000" cy="787867"/>
            </a:xfrm>
            <a:custGeom>
              <a:rect b="b" l="l" r="r" t="t"/>
              <a:pathLst>
                <a:path extrusionOk="0" h="24024" w="66438">
                  <a:moveTo>
                    <a:pt x="212" y="0"/>
                  </a:moveTo>
                  <a:cubicBezTo>
                    <a:pt x="124" y="0"/>
                    <a:pt x="54" y="52"/>
                    <a:pt x="19" y="140"/>
                  </a:cubicBezTo>
                  <a:cubicBezTo>
                    <a:pt x="1" y="210"/>
                    <a:pt x="37" y="296"/>
                    <a:pt x="107" y="331"/>
                  </a:cubicBezTo>
                  <a:lnTo>
                    <a:pt x="4660" y="3245"/>
                  </a:lnTo>
                  <a:lnTo>
                    <a:pt x="4660" y="21581"/>
                  </a:lnTo>
                  <a:cubicBezTo>
                    <a:pt x="4660" y="22925"/>
                    <a:pt x="5760" y="24023"/>
                    <a:pt x="7102" y="24023"/>
                  </a:cubicBezTo>
                  <a:lnTo>
                    <a:pt x="63995" y="24023"/>
                  </a:lnTo>
                  <a:cubicBezTo>
                    <a:pt x="65338" y="24023"/>
                    <a:pt x="66437" y="22925"/>
                    <a:pt x="66437" y="21581"/>
                  </a:cubicBezTo>
                  <a:lnTo>
                    <a:pt x="66437" y="2443"/>
                  </a:lnTo>
                  <a:cubicBezTo>
                    <a:pt x="66437" y="1099"/>
                    <a:pt x="65338" y="0"/>
                    <a:pt x="639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9"/>
            <p:cNvSpPr/>
            <p:nvPr/>
          </p:nvSpPr>
          <p:spPr>
            <a:xfrm>
              <a:off x="8271638" y="156518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9"/>
            <p:cNvSpPr/>
            <p:nvPr/>
          </p:nvSpPr>
          <p:spPr>
            <a:xfrm>
              <a:off x="5777388" y="2528375"/>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9"/>
            <p:cNvSpPr/>
            <p:nvPr/>
          </p:nvSpPr>
          <p:spPr>
            <a:xfrm>
              <a:off x="5777388" y="3314550"/>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9"/>
            <p:cNvSpPr/>
            <p:nvPr/>
          </p:nvSpPr>
          <p:spPr>
            <a:xfrm>
              <a:off x="8271638" y="3923613"/>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 name="Google Shape;260;p29"/>
          <p:cNvSpPr txBox="1"/>
          <p:nvPr/>
        </p:nvSpPr>
        <p:spPr>
          <a:xfrm>
            <a:off x="1691950" y="446150"/>
            <a:ext cx="3409500" cy="4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Texting App Pitch Deck</a:t>
            </a:r>
            <a:endParaRPr b="1" sz="2000">
              <a:solidFill>
                <a:schemeClr val="lt1"/>
              </a:solidFill>
              <a:latin typeface="Lexend Deca"/>
              <a:ea typeface="Lexend Deca"/>
              <a:cs typeface="Lexend Deca"/>
              <a:sym typeface="Lexend Deca"/>
            </a:endParaRPr>
          </a:p>
        </p:txBody>
      </p:sp>
      <p:sp>
        <p:nvSpPr>
          <p:cNvPr id="261" name="Google Shape;261;p29"/>
          <p:cNvSpPr txBox="1"/>
          <p:nvPr/>
        </p:nvSpPr>
        <p:spPr>
          <a:xfrm>
            <a:off x="833325" y="4563150"/>
            <a:ext cx="34095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lt1"/>
                </a:solidFill>
                <a:latin typeface="Lexend Deca"/>
                <a:ea typeface="Lexend Deca"/>
                <a:cs typeface="Lexend Deca"/>
                <a:sym typeface="Lexend Deca"/>
              </a:rPr>
              <a:t>Write your message</a:t>
            </a:r>
            <a:endParaRPr b="1" sz="1700">
              <a:solidFill>
                <a:schemeClr val="lt1"/>
              </a:solidFill>
              <a:latin typeface="Lexend Deca"/>
              <a:ea typeface="Lexend Deca"/>
              <a:cs typeface="Lexend Deca"/>
              <a:sym typeface="Lexend Dec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38"/>
          <p:cNvSpPr/>
          <p:nvPr/>
        </p:nvSpPr>
        <p:spPr>
          <a:xfrm flipH="1">
            <a:off x="1662629" y="1719450"/>
            <a:ext cx="2958816" cy="1069849"/>
          </a:xfrm>
          <a:custGeom>
            <a:rect b="b" l="l" r="r" t="t"/>
            <a:pathLst>
              <a:path extrusionOk="0" h="24024" w="66438">
                <a:moveTo>
                  <a:pt x="212" y="0"/>
                </a:moveTo>
                <a:cubicBezTo>
                  <a:pt x="124" y="0"/>
                  <a:pt x="54" y="52"/>
                  <a:pt x="19" y="140"/>
                </a:cubicBezTo>
                <a:cubicBezTo>
                  <a:pt x="1" y="210"/>
                  <a:pt x="37" y="296"/>
                  <a:pt x="107" y="331"/>
                </a:cubicBezTo>
                <a:lnTo>
                  <a:pt x="4660" y="3245"/>
                </a:lnTo>
                <a:lnTo>
                  <a:pt x="4660" y="21581"/>
                </a:lnTo>
                <a:cubicBezTo>
                  <a:pt x="4660" y="22925"/>
                  <a:pt x="5760" y="24023"/>
                  <a:pt x="7102" y="24023"/>
                </a:cubicBezTo>
                <a:lnTo>
                  <a:pt x="63995" y="24023"/>
                </a:lnTo>
                <a:cubicBezTo>
                  <a:pt x="65338" y="24023"/>
                  <a:pt x="66437" y="22925"/>
                  <a:pt x="66437" y="21581"/>
                </a:cubicBezTo>
                <a:lnTo>
                  <a:pt x="66437" y="2443"/>
                </a:lnTo>
                <a:cubicBezTo>
                  <a:pt x="66437" y="1099"/>
                  <a:pt x="65338" y="0"/>
                  <a:pt x="639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8"/>
          <p:cNvSpPr txBox="1"/>
          <p:nvPr>
            <p:ph type="ctrTitle"/>
          </p:nvPr>
        </p:nvSpPr>
        <p:spPr>
          <a:xfrm flipH="1">
            <a:off x="1662625" y="1926700"/>
            <a:ext cx="2676300" cy="73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Solution</a:t>
            </a:r>
            <a:endParaRPr>
              <a:solidFill>
                <a:schemeClr val="lt1"/>
              </a:solidFill>
            </a:endParaRPr>
          </a:p>
        </p:txBody>
      </p:sp>
      <p:sp>
        <p:nvSpPr>
          <p:cNvPr id="556" name="Google Shape;556;p38"/>
          <p:cNvSpPr txBox="1"/>
          <p:nvPr>
            <p:ph idx="1" type="subTitle"/>
          </p:nvPr>
        </p:nvSpPr>
        <p:spPr>
          <a:xfrm flipH="1">
            <a:off x="720000" y="2896025"/>
            <a:ext cx="3693300" cy="1144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System—it’s only a bit larger than the Moon</a:t>
            </a:r>
            <a:endParaRPr/>
          </a:p>
        </p:txBody>
      </p:sp>
      <p:sp>
        <p:nvSpPr>
          <p:cNvPr id="557" name="Google Shape;557;p38"/>
          <p:cNvSpPr/>
          <p:nvPr/>
        </p:nvSpPr>
        <p:spPr>
          <a:xfrm>
            <a:off x="4491075" y="2173663"/>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8"/>
          <p:cNvSpPr txBox="1"/>
          <p:nvPr/>
        </p:nvSpPr>
        <p:spPr>
          <a:xfrm>
            <a:off x="1662625" y="1428763"/>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11:25 AM</a:t>
            </a:r>
            <a:endParaRPr sz="1000">
              <a:solidFill>
                <a:schemeClr val="dk2"/>
              </a:solidFill>
              <a:latin typeface="Lexend Deca"/>
              <a:ea typeface="Lexend Deca"/>
              <a:cs typeface="Lexend Deca"/>
              <a:sym typeface="Lexend Deca"/>
            </a:endParaRPr>
          </a:p>
        </p:txBody>
      </p:sp>
      <p:pic>
        <p:nvPicPr>
          <p:cNvPr id="559" name="Google Shape;559;p38"/>
          <p:cNvPicPr preferRelativeResize="0"/>
          <p:nvPr/>
        </p:nvPicPr>
        <p:blipFill rotWithShape="1">
          <a:blip r:embed="rId3">
            <a:alphaModFix/>
          </a:blip>
          <a:srcRect b="0" l="16718" r="16725" t="0"/>
          <a:stretch/>
        </p:blipFill>
        <p:spPr>
          <a:xfrm>
            <a:off x="5143976" y="1367488"/>
            <a:ext cx="2768100" cy="2768100"/>
          </a:xfrm>
          <a:prstGeom prst="ellipse">
            <a:avLst/>
          </a:prstGeom>
          <a:noFill/>
          <a:ln cap="flat" cmpd="sng" w="114300">
            <a:solidFill>
              <a:schemeClr val="accent1"/>
            </a:solidFill>
            <a:prstDash val="solid"/>
            <a:round/>
            <a:headEnd len="sm" w="sm" type="none"/>
            <a:tailEnd len="sm" w="sm" type="none"/>
          </a:ln>
        </p:spPr>
      </p:pic>
      <p:pic>
        <p:nvPicPr>
          <p:cNvPr id="560" name="Google Shape;560;p38"/>
          <p:cNvPicPr preferRelativeResize="0"/>
          <p:nvPr/>
        </p:nvPicPr>
        <p:blipFill rotWithShape="1">
          <a:blip r:embed="rId4">
            <a:alphaModFix/>
          </a:blip>
          <a:srcRect b="0" l="14113" r="25415" t="0"/>
          <a:stretch/>
        </p:blipFill>
        <p:spPr>
          <a:xfrm>
            <a:off x="1185749" y="476225"/>
            <a:ext cx="433800" cy="433800"/>
          </a:xfrm>
          <a:prstGeom prst="ellipse">
            <a:avLst/>
          </a:prstGeom>
          <a:noFill/>
          <a:ln cap="flat" cmpd="sng" w="28575">
            <a:solidFill>
              <a:schemeClr val="lt1"/>
            </a:solidFill>
            <a:prstDash val="solid"/>
            <a:round/>
            <a:headEnd len="sm" w="sm" type="none"/>
            <a:tailEnd len="sm" w="sm" type="none"/>
          </a:ln>
        </p:spPr>
      </p:pic>
      <p:grpSp>
        <p:nvGrpSpPr>
          <p:cNvPr id="561" name="Google Shape;561;p38"/>
          <p:cNvGrpSpPr/>
          <p:nvPr/>
        </p:nvGrpSpPr>
        <p:grpSpPr>
          <a:xfrm>
            <a:off x="720002" y="530839"/>
            <a:ext cx="7703988" cy="324596"/>
            <a:chOff x="720002" y="530839"/>
            <a:chExt cx="7703988" cy="324596"/>
          </a:xfrm>
        </p:grpSpPr>
        <p:grpSp>
          <p:nvGrpSpPr>
            <p:cNvPr id="562" name="Google Shape;562;p38"/>
            <p:cNvGrpSpPr/>
            <p:nvPr/>
          </p:nvGrpSpPr>
          <p:grpSpPr>
            <a:xfrm>
              <a:off x="7526973" y="530839"/>
              <a:ext cx="332201" cy="324420"/>
              <a:chOff x="3380213" y="4209475"/>
              <a:chExt cx="403450" cy="394000"/>
            </a:xfrm>
          </p:grpSpPr>
          <p:sp>
            <p:nvSpPr>
              <p:cNvPr id="563" name="Google Shape;563;p38"/>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8"/>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 name="Google Shape;565;p38"/>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 name="Google Shape;566;p38"/>
            <p:cNvGrpSpPr/>
            <p:nvPr/>
          </p:nvGrpSpPr>
          <p:grpSpPr>
            <a:xfrm>
              <a:off x="8054864" y="531011"/>
              <a:ext cx="369126" cy="324424"/>
              <a:chOff x="4467200" y="877100"/>
              <a:chExt cx="481825" cy="423475"/>
            </a:xfrm>
          </p:grpSpPr>
          <p:sp>
            <p:nvSpPr>
              <p:cNvPr id="567" name="Google Shape;567;p3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8" name="Google Shape;568;p3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69" name="Google Shape;569;p3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70" name="Google Shape;570;p3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grpSp>
        <p:nvGrpSpPr>
          <p:cNvPr id="571" name="Google Shape;571;p38"/>
          <p:cNvGrpSpPr/>
          <p:nvPr/>
        </p:nvGrpSpPr>
        <p:grpSpPr>
          <a:xfrm>
            <a:off x="8054884" y="4613755"/>
            <a:ext cx="332212" cy="332592"/>
            <a:chOff x="6674938" y="1490925"/>
            <a:chExt cx="393850" cy="394300"/>
          </a:xfrm>
        </p:grpSpPr>
        <p:sp>
          <p:nvSpPr>
            <p:cNvPr id="572" name="Google Shape;572;p38"/>
            <p:cNvSpPr/>
            <p:nvPr/>
          </p:nvSpPr>
          <p:spPr>
            <a:xfrm>
              <a:off x="6767813" y="1514925"/>
              <a:ext cx="23150" cy="46250"/>
            </a:xfrm>
            <a:custGeom>
              <a:rect b="b" l="l" r="r" t="t"/>
              <a:pathLst>
                <a:path extrusionOk="0" h="1850" w="926">
                  <a:moveTo>
                    <a:pt x="472" y="0"/>
                  </a:moveTo>
                  <a:cubicBezTo>
                    <a:pt x="210" y="0"/>
                    <a:pt x="0" y="210"/>
                    <a:pt x="0" y="471"/>
                  </a:cubicBezTo>
                  <a:lnTo>
                    <a:pt x="0" y="1396"/>
                  </a:lnTo>
                  <a:cubicBezTo>
                    <a:pt x="0" y="1640"/>
                    <a:pt x="210" y="1850"/>
                    <a:pt x="472" y="1850"/>
                  </a:cubicBezTo>
                  <a:cubicBezTo>
                    <a:pt x="716" y="1850"/>
                    <a:pt x="926" y="1640"/>
                    <a:pt x="926" y="1396"/>
                  </a:cubicBezTo>
                  <a:lnTo>
                    <a:pt x="926" y="471"/>
                  </a:lnTo>
                  <a:cubicBezTo>
                    <a:pt x="926" y="210"/>
                    <a:pt x="716"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8"/>
            <p:cNvSpPr/>
            <p:nvPr/>
          </p:nvSpPr>
          <p:spPr>
            <a:xfrm>
              <a:off x="6721588" y="1490925"/>
              <a:ext cx="23150" cy="70250"/>
            </a:xfrm>
            <a:custGeom>
              <a:rect b="b" l="l" r="r" t="t"/>
              <a:pathLst>
                <a:path extrusionOk="0" h="2810" w="926">
                  <a:moveTo>
                    <a:pt x="472" y="0"/>
                  </a:moveTo>
                  <a:cubicBezTo>
                    <a:pt x="209" y="0"/>
                    <a:pt x="0" y="209"/>
                    <a:pt x="0" y="472"/>
                  </a:cubicBezTo>
                  <a:lnTo>
                    <a:pt x="0" y="2338"/>
                  </a:lnTo>
                  <a:cubicBezTo>
                    <a:pt x="0" y="2600"/>
                    <a:pt x="209" y="2810"/>
                    <a:pt x="472" y="2810"/>
                  </a:cubicBezTo>
                  <a:cubicBezTo>
                    <a:pt x="733" y="2810"/>
                    <a:pt x="925" y="2600"/>
                    <a:pt x="925" y="2338"/>
                  </a:cubicBezTo>
                  <a:lnTo>
                    <a:pt x="925" y="472"/>
                  </a:lnTo>
                  <a:cubicBezTo>
                    <a:pt x="925" y="209"/>
                    <a:pt x="733"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8"/>
            <p:cNvSpPr/>
            <p:nvPr/>
          </p:nvSpPr>
          <p:spPr>
            <a:xfrm>
              <a:off x="6998963" y="1490925"/>
              <a:ext cx="22725" cy="70250"/>
            </a:xfrm>
            <a:custGeom>
              <a:rect b="b" l="l" r="r" t="t"/>
              <a:pathLst>
                <a:path extrusionOk="0" h="2810" w="909">
                  <a:moveTo>
                    <a:pt x="455" y="0"/>
                  </a:moveTo>
                  <a:cubicBezTo>
                    <a:pt x="194" y="0"/>
                    <a:pt x="1" y="209"/>
                    <a:pt x="1" y="472"/>
                  </a:cubicBezTo>
                  <a:lnTo>
                    <a:pt x="1" y="2356"/>
                  </a:lnTo>
                  <a:cubicBezTo>
                    <a:pt x="1" y="2600"/>
                    <a:pt x="194" y="2810"/>
                    <a:pt x="455" y="2810"/>
                  </a:cubicBezTo>
                  <a:cubicBezTo>
                    <a:pt x="717" y="2810"/>
                    <a:pt x="908" y="2600"/>
                    <a:pt x="908" y="2356"/>
                  </a:cubicBezTo>
                  <a:lnTo>
                    <a:pt x="908" y="472"/>
                  </a:lnTo>
                  <a:cubicBezTo>
                    <a:pt x="908" y="209"/>
                    <a:pt x="717" y="0"/>
                    <a:pt x="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8"/>
            <p:cNvSpPr/>
            <p:nvPr/>
          </p:nvSpPr>
          <p:spPr>
            <a:xfrm>
              <a:off x="6952738" y="1514925"/>
              <a:ext cx="23150" cy="46250"/>
            </a:xfrm>
            <a:custGeom>
              <a:rect b="b" l="l" r="r" t="t"/>
              <a:pathLst>
                <a:path extrusionOk="0" h="1850" w="926">
                  <a:moveTo>
                    <a:pt x="454" y="0"/>
                  </a:moveTo>
                  <a:cubicBezTo>
                    <a:pt x="210" y="0"/>
                    <a:pt x="1" y="210"/>
                    <a:pt x="1" y="471"/>
                  </a:cubicBezTo>
                  <a:lnTo>
                    <a:pt x="1" y="1396"/>
                  </a:lnTo>
                  <a:cubicBezTo>
                    <a:pt x="1" y="1640"/>
                    <a:pt x="210" y="1850"/>
                    <a:pt x="454" y="1850"/>
                  </a:cubicBezTo>
                  <a:cubicBezTo>
                    <a:pt x="717" y="1850"/>
                    <a:pt x="926" y="1640"/>
                    <a:pt x="926" y="1396"/>
                  </a:cubicBezTo>
                  <a:lnTo>
                    <a:pt x="926" y="471"/>
                  </a:lnTo>
                  <a:cubicBezTo>
                    <a:pt x="926" y="210"/>
                    <a:pt x="717"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8"/>
            <p:cNvSpPr/>
            <p:nvPr/>
          </p:nvSpPr>
          <p:spPr>
            <a:xfrm>
              <a:off x="6674938" y="1584250"/>
              <a:ext cx="393850" cy="300975"/>
            </a:xfrm>
            <a:custGeom>
              <a:rect b="b" l="l" r="r" t="t"/>
              <a:pathLst>
                <a:path extrusionOk="0" h="12039" w="15754">
                  <a:moveTo>
                    <a:pt x="454" y="0"/>
                  </a:moveTo>
                  <a:cubicBezTo>
                    <a:pt x="209" y="0"/>
                    <a:pt x="0" y="210"/>
                    <a:pt x="0" y="472"/>
                  </a:cubicBezTo>
                  <a:lnTo>
                    <a:pt x="0" y="11568"/>
                  </a:lnTo>
                  <a:cubicBezTo>
                    <a:pt x="0" y="11851"/>
                    <a:pt x="223" y="12038"/>
                    <a:pt x="459" y="12038"/>
                  </a:cubicBezTo>
                  <a:cubicBezTo>
                    <a:pt x="572" y="12038"/>
                    <a:pt x="689" y="11995"/>
                    <a:pt x="784" y="11899"/>
                  </a:cubicBezTo>
                  <a:lnTo>
                    <a:pt x="3454" y="9230"/>
                  </a:lnTo>
                  <a:lnTo>
                    <a:pt x="15300" y="9230"/>
                  </a:lnTo>
                  <a:cubicBezTo>
                    <a:pt x="15544" y="9230"/>
                    <a:pt x="15753" y="9021"/>
                    <a:pt x="15753" y="8777"/>
                  </a:cubicBezTo>
                  <a:lnTo>
                    <a:pt x="15753" y="472"/>
                  </a:lnTo>
                  <a:cubicBezTo>
                    <a:pt x="15753" y="210"/>
                    <a:pt x="15544" y="0"/>
                    <a:pt x="15300" y="0"/>
                  </a:cubicBezTo>
                  <a:lnTo>
                    <a:pt x="10189" y="0"/>
                  </a:lnTo>
                  <a:lnTo>
                    <a:pt x="10189" y="2268"/>
                  </a:lnTo>
                  <a:cubicBezTo>
                    <a:pt x="10189" y="3385"/>
                    <a:pt x="9386" y="4327"/>
                    <a:pt x="8339" y="4537"/>
                  </a:cubicBezTo>
                  <a:lnTo>
                    <a:pt x="8339" y="5532"/>
                  </a:lnTo>
                  <a:lnTo>
                    <a:pt x="9263" y="5532"/>
                  </a:lnTo>
                  <a:cubicBezTo>
                    <a:pt x="9508" y="5532"/>
                    <a:pt x="9717" y="5741"/>
                    <a:pt x="9717" y="6002"/>
                  </a:cubicBezTo>
                  <a:cubicBezTo>
                    <a:pt x="9717" y="6264"/>
                    <a:pt x="9508" y="6456"/>
                    <a:pt x="9263" y="6456"/>
                  </a:cubicBezTo>
                  <a:lnTo>
                    <a:pt x="6490" y="6456"/>
                  </a:lnTo>
                  <a:cubicBezTo>
                    <a:pt x="6228" y="6456"/>
                    <a:pt x="6036" y="6264"/>
                    <a:pt x="6036" y="6002"/>
                  </a:cubicBezTo>
                  <a:cubicBezTo>
                    <a:pt x="6036" y="5741"/>
                    <a:pt x="6228" y="5532"/>
                    <a:pt x="6490" y="5532"/>
                  </a:cubicBezTo>
                  <a:lnTo>
                    <a:pt x="7414" y="5532"/>
                  </a:lnTo>
                  <a:lnTo>
                    <a:pt x="7414" y="4537"/>
                  </a:lnTo>
                  <a:cubicBezTo>
                    <a:pt x="6367" y="4327"/>
                    <a:pt x="5565" y="3385"/>
                    <a:pt x="5565" y="2268"/>
                  </a:cubicBezTo>
                  <a:lnTo>
                    <a:pt x="5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8"/>
            <p:cNvSpPr/>
            <p:nvPr/>
          </p:nvSpPr>
          <p:spPr>
            <a:xfrm>
              <a:off x="6837188" y="1502700"/>
              <a:ext cx="69350" cy="104700"/>
            </a:xfrm>
            <a:custGeom>
              <a:rect b="b" l="l" r="r" t="t"/>
              <a:pathLst>
                <a:path extrusionOk="0" h="4188" w="2774">
                  <a:moveTo>
                    <a:pt x="1378" y="1"/>
                  </a:moveTo>
                  <a:cubicBezTo>
                    <a:pt x="628" y="1"/>
                    <a:pt x="0" y="629"/>
                    <a:pt x="0" y="1378"/>
                  </a:cubicBezTo>
                  <a:lnTo>
                    <a:pt x="0" y="4188"/>
                  </a:lnTo>
                  <a:lnTo>
                    <a:pt x="2773" y="4188"/>
                  </a:lnTo>
                  <a:lnTo>
                    <a:pt x="2773" y="1378"/>
                  </a:lnTo>
                  <a:cubicBezTo>
                    <a:pt x="2773" y="629"/>
                    <a:pt x="2145" y="1"/>
                    <a:pt x="1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8"/>
            <p:cNvSpPr/>
            <p:nvPr/>
          </p:nvSpPr>
          <p:spPr>
            <a:xfrm>
              <a:off x="6837188" y="1630475"/>
              <a:ext cx="69350" cy="45400"/>
            </a:xfrm>
            <a:custGeom>
              <a:rect b="b" l="l" r="r" t="t"/>
              <a:pathLst>
                <a:path extrusionOk="0" h="1816" w="2774">
                  <a:moveTo>
                    <a:pt x="0" y="1"/>
                  </a:moveTo>
                  <a:lnTo>
                    <a:pt x="0" y="419"/>
                  </a:lnTo>
                  <a:cubicBezTo>
                    <a:pt x="0" y="1187"/>
                    <a:pt x="628" y="1815"/>
                    <a:pt x="1378" y="1815"/>
                  </a:cubicBezTo>
                  <a:cubicBezTo>
                    <a:pt x="2145" y="1815"/>
                    <a:pt x="2773" y="1187"/>
                    <a:pt x="2773" y="419"/>
                  </a:cubicBez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38"/>
          <p:cNvGrpSpPr/>
          <p:nvPr/>
        </p:nvGrpSpPr>
        <p:grpSpPr>
          <a:xfrm>
            <a:off x="7495358" y="4615864"/>
            <a:ext cx="332239" cy="328589"/>
            <a:chOff x="3385438" y="2850425"/>
            <a:chExt cx="398225" cy="393850"/>
          </a:xfrm>
        </p:grpSpPr>
        <p:sp>
          <p:nvSpPr>
            <p:cNvPr id="580" name="Google Shape;580;p38"/>
            <p:cNvSpPr/>
            <p:nvPr/>
          </p:nvSpPr>
          <p:spPr>
            <a:xfrm>
              <a:off x="3482688" y="2966450"/>
              <a:ext cx="207625" cy="122150"/>
            </a:xfrm>
            <a:custGeom>
              <a:rect b="b" l="l" r="r" t="t"/>
              <a:pathLst>
                <a:path extrusionOk="0" h="4886" w="8305">
                  <a:moveTo>
                    <a:pt x="5078" y="471"/>
                  </a:moveTo>
                  <a:cubicBezTo>
                    <a:pt x="5846" y="471"/>
                    <a:pt x="6456" y="1082"/>
                    <a:pt x="6456" y="1850"/>
                  </a:cubicBezTo>
                  <a:cubicBezTo>
                    <a:pt x="6456" y="2617"/>
                    <a:pt x="5846" y="3245"/>
                    <a:pt x="5078" y="3245"/>
                  </a:cubicBezTo>
                  <a:cubicBezTo>
                    <a:pt x="4310" y="3245"/>
                    <a:pt x="3699" y="2617"/>
                    <a:pt x="3699" y="1850"/>
                  </a:cubicBezTo>
                  <a:cubicBezTo>
                    <a:pt x="3699" y="1082"/>
                    <a:pt x="4310" y="471"/>
                    <a:pt x="5078" y="471"/>
                  </a:cubicBezTo>
                  <a:close/>
                  <a:moveTo>
                    <a:pt x="1" y="0"/>
                  </a:moveTo>
                  <a:lnTo>
                    <a:pt x="1" y="4432"/>
                  </a:lnTo>
                  <a:lnTo>
                    <a:pt x="1973" y="2443"/>
                  </a:lnTo>
                  <a:cubicBezTo>
                    <a:pt x="2068" y="2355"/>
                    <a:pt x="2190" y="2312"/>
                    <a:pt x="2310" y="2312"/>
                  </a:cubicBezTo>
                  <a:cubicBezTo>
                    <a:pt x="2430" y="2312"/>
                    <a:pt x="2548" y="2355"/>
                    <a:pt x="2636" y="2443"/>
                  </a:cubicBezTo>
                  <a:lnTo>
                    <a:pt x="5078" y="4885"/>
                  </a:lnTo>
                  <a:lnTo>
                    <a:pt x="6595" y="3367"/>
                  </a:lnTo>
                  <a:cubicBezTo>
                    <a:pt x="6682" y="3279"/>
                    <a:pt x="6800" y="3236"/>
                    <a:pt x="6920" y="3236"/>
                  </a:cubicBezTo>
                  <a:cubicBezTo>
                    <a:pt x="7040" y="3236"/>
                    <a:pt x="7163" y="3279"/>
                    <a:pt x="7258" y="3367"/>
                  </a:cubicBezTo>
                  <a:lnTo>
                    <a:pt x="8305" y="4432"/>
                  </a:lnTo>
                  <a:lnTo>
                    <a:pt x="8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8"/>
            <p:cNvSpPr/>
            <p:nvPr/>
          </p:nvSpPr>
          <p:spPr>
            <a:xfrm>
              <a:off x="3598288" y="3001325"/>
              <a:ext cx="23125" cy="23125"/>
            </a:xfrm>
            <a:custGeom>
              <a:rect b="b" l="l" r="r" t="t"/>
              <a:pathLst>
                <a:path extrusionOk="0" h="925" w="925">
                  <a:moveTo>
                    <a:pt x="454" y="1"/>
                  </a:moveTo>
                  <a:cubicBezTo>
                    <a:pt x="192" y="1"/>
                    <a:pt x="0" y="210"/>
                    <a:pt x="0" y="455"/>
                  </a:cubicBezTo>
                  <a:cubicBezTo>
                    <a:pt x="0" y="716"/>
                    <a:pt x="192" y="925"/>
                    <a:pt x="454" y="925"/>
                  </a:cubicBezTo>
                  <a:cubicBezTo>
                    <a:pt x="715" y="925"/>
                    <a:pt x="924" y="716"/>
                    <a:pt x="924" y="455"/>
                  </a:cubicBezTo>
                  <a:cubicBezTo>
                    <a:pt x="924" y="210"/>
                    <a:pt x="715"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8"/>
            <p:cNvSpPr/>
            <p:nvPr/>
          </p:nvSpPr>
          <p:spPr>
            <a:xfrm>
              <a:off x="3385438" y="2850425"/>
              <a:ext cx="398225" cy="393850"/>
            </a:xfrm>
            <a:custGeom>
              <a:rect b="b" l="l" r="r" t="t"/>
              <a:pathLst>
                <a:path extrusionOk="0" h="15754" w="15929">
                  <a:moveTo>
                    <a:pt x="12195" y="3716"/>
                  </a:moveTo>
                  <a:cubicBezTo>
                    <a:pt x="12702" y="3716"/>
                    <a:pt x="13120" y="4135"/>
                    <a:pt x="13120" y="4641"/>
                  </a:cubicBezTo>
                  <a:lnTo>
                    <a:pt x="13120" y="11113"/>
                  </a:lnTo>
                  <a:cubicBezTo>
                    <a:pt x="13120" y="11620"/>
                    <a:pt x="12702" y="12038"/>
                    <a:pt x="12195" y="12038"/>
                  </a:cubicBezTo>
                  <a:lnTo>
                    <a:pt x="3891" y="12038"/>
                  </a:lnTo>
                  <a:cubicBezTo>
                    <a:pt x="3385" y="12038"/>
                    <a:pt x="2967" y="11620"/>
                    <a:pt x="2967" y="11113"/>
                  </a:cubicBezTo>
                  <a:lnTo>
                    <a:pt x="2967" y="4641"/>
                  </a:lnTo>
                  <a:cubicBezTo>
                    <a:pt x="2967" y="4135"/>
                    <a:pt x="3385" y="3716"/>
                    <a:pt x="3891" y="3716"/>
                  </a:cubicBezTo>
                  <a:close/>
                  <a:moveTo>
                    <a:pt x="8043" y="1"/>
                  </a:moveTo>
                  <a:cubicBezTo>
                    <a:pt x="3681" y="1"/>
                    <a:pt x="157" y="3525"/>
                    <a:pt x="157" y="7868"/>
                  </a:cubicBezTo>
                  <a:cubicBezTo>
                    <a:pt x="157" y="9927"/>
                    <a:pt x="978" y="11899"/>
                    <a:pt x="2390" y="13364"/>
                  </a:cubicBezTo>
                  <a:lnTo>
                    <a:pt x="350" y="14935"/>
                  </a:lnTo>
                  <a:cubicBezTo>
                    <a:pt x="1" y="15196"/>
                    <a:pt x="192" y="15754"/>
                    <a:pt x="629" y="15754"/>
                  </a:cubicBezTo>
                  <a:lnTo>
                    <a:pt x="8078" y="15754"/>
                  </a:lnTo>
                  <a:cubicBezTo>
                    <a:pt x="12404" y="15737"/>
                    <a:pt x="15928" y="12230"/>
                    <a:pt x="15928" y="7868"/>
                  </a:cubicBezTo>
                  <a:cubicBezTo>
                    <a:pt x="15928" y="3525"/>
                    <a:pt x="12404" y="1"/>
                    <a:pt x="8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8"/>
            <p:cNvSpPr/>
            <p:nvPr/>
          </p:nvSpPr>
          <p:spPr>
            <a:xfrm>
              <a:off x="3482688" y="3051925"/>
              <a:ext cx="207625" cy="76350"/>
            </a:xfrm>
            <a:custGeom>
              <a:rect b="b" l="l" r="r" t="t"/>
              <a:pathLst>
                <a:path extrusionOk="0" h="3054" w="8305">
                  <a:moveTo>
                    <a:pt x="2303" y="1"/>
                  </a:moveTo>
                  <a:lnTo>
                    <a:pt x="1" y="2320"/>
                  </a:lnTo>
                  <a:lnTo>
                    <a:pt x="1" y="3053"/>
                  </a:lnTo>
                  <a:lnTo>
                    <a:pt x="8305" y="3053"/>
                  </a:lnTo>
                  <a:lnTo>
                    <a:pt x="8305" y="2320"/>
                  </a:lnTo>
                  <a:lnTo>
                    <a:pt x="6927" y="925"/>
                  </a:lnTo>
                  <a:lnTo>
                    <a:pt x="5409" y="2443"/>
                  </a:lnTo>
                  <a:cubicBezTo>
                    <a:pt x="5313" y="2539"/>
                    <a:pt x="5196" y="2587"/>
                    <a:pt x="5078" y="2587"/>
                  </a:cubicBezTo>
                  <a:cubicBezTo>
                    <a:pt x="4960" y="2587"/>
                    <a:pt x="4842" y="2539"/>
                    <a:pt x="4746" y="2443"/>
                  </a:cubicBezTo>
                  <a:lnTo>
                    <a:pt x="23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4" name="Google Shape;584;p38"/>
          <p:cNvSpPr txBox="1"/>
          <p:nvPr/>
        </p:nvSpPr>
        <p:spPr>
          <a:xfrm>
            <a:off x="1691950" y="446150"/>
            <a:ext cx="3409500" cy="4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Texting App Pitch Deck</a:t>
            </a:r>
            <a:endParaRPr b="1" sz="2000">
              <a:solidFill>
                <a:schemeClr val="lt1"/>
              </a:solidFill>
              <a:latin typeface="Lexend Deca"/>
              <a:ea typeface="Lexend Deca"/>
              <a:cs typeface="Lexend Deca"/>
              <a:sym typeface="Lexend Deca"/>
            </a:endParaRPr>
          </a:p>
        </p:txBody>
      </p:sp>
      <p:sp>
        <p:nvSpPr>
          <p:cNvPr id="585" name="Google Shape;585;p38"/>
          <p:cNvSpPr txBox="1"/>
          <p:nvPr/>
        </p:nvSpPr>
        <p:spPr>
          <a:xfrm>
            <a:off x="833325" y="4563150"/>
            <a:ext cx="34095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lt1"/>
                </a:solidFill>
                <a:latin typeface="Lexend Deca"/>
                <a:ea typeface="Lexend Deca"/>
                <a:cs typeface="Lexend Deca"/>
                <a:sym typeface="Lexend Deca"/>
              </a:rPr>
              <a:t>Write your message</a:t>
            </a:r>
            <a:endParaRPr b="1" sz="1700">
              <a:solidFill>
                <a:schemeClr val="lt1"/>
              </a:solidFill>
              <a:latin typeface="Lexend Deca"/>
              <a:ea typeface="Lexend Deca"/>
              <a:cs typeface="Lexend Deca"/>
              <a:sym typeface="Lexend Dec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9" name="Shape 589"/>
        <p:cNvGrpSpPr/>
        <p:nvPr/>
      </p:nvGrpSpPr>
      <p:grpSpPr>
        <a:xfrm>
          <a:off x="0" y="0"/>
          <a:ext cx="0" cy="0"/>
          <a:chOff x="0" y="0"/>
          <a:chExt cx="0" cy="0"/>
        </a:xfrm>
      </p:grpSpPr>
      <p:sp>
        <p:nvSpPr>
          <p:cNvPr id="590" name="Google Shape;590;p39"/>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SWOT analysis</a:t>
            </a:r>
            <a:endParaRPr/>
          </a:p>
        </p:txBody>
      </p:sp>
      <p:sp>
        <p:nvSpPr>
          <p:cNvPr id="591" name="Google Shape;591;p39"/>
          <p:cNvSpPr/>
          <p:nvPr/>
        </p:nvSpPr>
        <p:spPr>
          <a:xfrm flipH="1">
            <a:off x="4778619" y="1685925"/>
            <a:ext cx="2802769" cy="62990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9"/>
          <p:cNvSpPr/>
          <p:nvPr/>
        </p:nvSpPr>
        <p:spPr>
          <a:xfrm flipH="1">
            <a:off x="4778619" y="3250100"/>
            <a:ext cx="2802769" cy="62990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9"/>
          <p:cNvSpPr/>
          <p:nvPr/>
        </p:nvSpPr>
        <p:spPr>
          <a:xfrm>
            <a:off x="1562612" y="1685925"/>
            <a:ext cx="2802769" cy="62990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9"/>
          <p:cNvSpPr txBox="1"/>
          <p:nvPr>
            <p:ph idx="4294967295" type="subTitle"/>
          </p:nvPr>
        </p:nvSpPr>
        <p:spPr>
          <a:xfrm>
            <a:off x="1836688" y="2268475"/>
            <a:ext cx="25287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solidFill>
                <a:schemeClr val="dk1"/>
              </a:solidFill>
            </a:endParaRPr>
          </a:p>
        </p:txBody>
      </p:sp>
      <p:sp>
        <p:nvSpPr>
          <p:cNvPr id="595" name="Google Shape;595;p39"/>
          <p:cNvSpPr txBox="1"/>
          <p:nvPr>
            <p:ph idx="4294967295" type="subTitle"/>
          </p:nvPr>
        </p:nvSpPr>
        <p:spPr>
          <a:xfrm flipH="1">
            <a:off x="4686488" y="2268475"/>
            <a:ext cx="2528700" cy="72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Venus is the second planet from the Sun</a:t>
            </a:r>
            <a:endParaRPr>
              <a:solidFill>
                <a:schemeClr val="dk1"/>
              </a:solidFill>
            </a:endParaRPr>
          </a:p>
        </p:txBody>
      </p:sp>
      <p:sp>
        <p:nvSpPr>
          <p:cNvPr id="596" name="Google Shape;596;p39"/>
          <p:cNvSpPr txBox="1"/>
          <p:nvPr>
            <p:ph idx="4294967295" type="subTitle"/>
          </p:nvPr>
        </p:nvSpPr>
        <p:spPr>
          <a:xfrm flipH="1">
            <a:off x="4985489" y="1756100"/>
            <a:ext cx="2270100" cy="431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b="1" lang="en" sz="2000">
                <a:solidFill>
                  <a:schemeClr val="lt1"/>
                </a:solidFill>
                <a:latin typeface="Lexend Deca"/>
                <a:ea typeface="Lexend Deca"/>
                <a:cs typeface="Lexend Deca"/>
                <a:sym typeface="Lexend Deca"/>
              </a:rPr>
              <a:t>Weaknesses</a:t>
            </a:r>
            <a:endParaRPr b="1" sz="2000">
              <a:solidFill>
                <a:schemeClr val="lt1"/>
              </a:solidFill>
              <a:latin typeface="Lexend Deca"/>
              <a:ea typeface="Lexend Deca"/>
              <a:cs typeface="Lexend Deca"/>
              <a:sym typeface="Lexend Deca"/>
            </a:endParaRPr>
          </a:p>
        </p:txBody>
      </p:sp>
      <p:sp>
        <p:nvSpPr>
          <p:cNvPr id="597" name="Google Shape;597;p39"/>
          <p:cNvSpPr txBox="1"/>
          <p:nvPr>
            <p:ph idx="4294967295" type="subTitle"/>
          </p:nvPr>
        </p:nvSpPr>
        <p:spPr>
          <a:xfrm>
            <a:off x="1805363" y="1756100"/>
            <a:ext cx="24045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Strengths</a:t>
            </a:r>
            <a:endParaRPr b="1" sz="2000">
              <a:solidFill>
                <a:schemeClr val="lt1"/>
              </a:solidFill>
              <a:latin typeface="Lexend Deca"/>
              <a:ea typeface="Lexend Deca"/>
              <a:cs typeface="Lexend Deca"/>
              <a:sym typeface="Lexend Deca"/>
            </a:endParaRPr>
          </a:p>
        </p:txBody>
      </p:sp>
      <p:sp>
        <p:nvSpPr>
          <p:cNvPr id="598" name="Google Shape;598;p39"/>
          <p:cNvSpPr txBox="1"/>
          <p:nvPr>
            <p:ph idx="4294967295" type="subTitle"/>
          </p:nvPr>
        </p:nvSpPr>
        <p:spPr>
          <a:xfrm flipH="1">
            <a:off x="4599488" y="3834717"/>
            <a:ext cx="2615700" cy="72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Jupiter is the biggest planet of them all</a:t>
            </a:r>
            <a:endParaRPr>
              <a:solidFill>
                <a:schemeClr val="dk1"/>
              </a:solidFill>
            </a:endParaRPr>
          </a:p>
        </p:txBody>
      </p:sp>
      <p:sp>
        <p:nvSpPr>
          <p:cNvPr id="599" name="Google Shape;599;p39"/>
          <p:cNvSpPr/>
          <p:nvPr/>
        </p:nvSpPr>
        <p:spPr>
          <a:xfrm>
            <a:off x="1562612" y="3250088"/>
            <a:ext cx="2802769" cy="62990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9"/>
          <p:cNvSpPr txBox="1"/>
          <p:nvPr>
            <p:ph idx="4294967295" type="subTitle"/>
          </p:nvPr>
        </p:nvSpPr>
        <p:spPr>
          <a:xfrm>
            <a:off x="1836688" y="3834725"/>
            <a:ext cx="25287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cold</a:t>
            </a:r>
            <a:endParaRPr>
              <a:solidFill>
                <a:schemeClr val="dk1"/>
              </a:solidFill>
            </a:endParaRPr>
          </a:p>
        </p:txBody>
      </p:sp>
      <p:sp>
        <p:nvSpPr>
          <p:cNvPr id="601" name="Google Shape;601;p39"/>
          <p:cNvSpPr txBox="1"/>
          <p:nvPr>
            <p:ph idx="4294967295" type="subTitle"/>
          </p:nvPr>
        </p:nvSpPr>
        <p:spPr>
          <a:xfrm>
            <a:off x="1805363" y="3322372"/>
            <a:ext cx="24045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Opportunities</a:t>
            </a:r>
            <a:endParaRPr b="1" sz="2000">
              <a:solidFill>
                <a:schemeClr val="lt1"/>
              </a:solidFill>
              <a:latin typeface="Lexend Deca"/>
              <a:ea typeface="Lexend Deca"/>
              <a:cs typeface="Lexend Deca"/>
              <a:sym typeface="Lexend Deca"/>
            </a:endParaRPr>
          </a:p>
        </p:txBody>
      </p:sp>
      <p:sp>
        <p:nvSpPr>
          <p:cNvPr id="602" name="Google Shape;602;p39"/>
          <p:cNvSpPr txBox="1"/>
          <p:nvPr>
            <p:ph idx="4294967295" type="subTitle"/>
          </p:nvPr>
        </p:nvSpPr>
        <p:spPr>
          <a:xfrm flipH="1">
            <a:off x="4985489" y="3322373"/>
            <a:ext cx="2270100" cy="431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chemeClr val="lt1"/>
                </a:solidFill>
                <a:latin typeface="Lexend Deca"/>
                <a:ea typeface="Lexend Deca"/>
                <a:cs typeface="Lexend Deca"/>
                <a:sym typeface="Lexend Deca"/>
              </a:rPr>
              <a:t>Threats</a:t>
            </a:r>
            <a:endParaRPr b="1" sz="2000">
              <a:solidFill>
                <a:schemeClr val="lt1"/>
              </a:solidFill>
              <a:latin typeface="Lexend Deca"/>
              <a:ea typeface="Lexend Deca"/>
              <a:cs typeface="Lexend Deca"/>
              <a:sym typeface="Lexend Deca"/>
            </a:endParaRPr>
          </a:p>
        </p:txBody>
      </p:sp>
      <p:sp>
        <p:nvSpPr>
          <p:cNvPr id="603" name="Google Shape;603;p39"/>
          <p:cNvSpPr/>
          <p:nvPr/>
        </p:nvSpPr>
        <p:spPr>
          <a:xfrm>
            <a:off x="7660100" y="1618975"/>
            <a:ext cx="763800" cy="763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Lexend Deca SemiBold"/>
                <a:ea typeface="Lexend Deca SemiBold"/>
                <a:cs typeface="Lexend Deca SemiBold"/>
                <a:sym typeface="Lexend Deca SemiBold"/>
              </a:rPr>
              <a:t>W</a:t>
            </a:r>
            <a:endParaRPr sz="2000">
              <a:solidFill>
                <a:schemeClr val="lt1"/>
              </a:solidFill>
              <a:latin typeface="Lexend Deca SemiBold"/>
              <a:ea typeface="Lexend Deca SemiBold"/>
              <a:cs typeface="Lexend Deca SemiBold"/>
              <a:sym typeface="Lexend Deca SemiBold"/>
            </a:endParaRPr>
          </a:p>
        </p:txBody>
      </p:sp>
      <p:sp>
        <p:nvSpPr>
          <p:cNvPr id="604" name="Google Shape;604;p39"/>
          <p:cNvSpPr/>
          <p:nvPr/>
        </p:nvSpPr>
        <p:spPr>
          <a:xfrm>
            <a:off x="7660100" y="3183150"/>
            <a:ext cx="763800" cy="763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Lexend Deca SemiBold"/>
                <a:ea typeface="Lexend Deca SemiBold"/>
                <a:cs typeface="Lexend Deca SemiBold"/>
                <a:sym typeface="Lexend Deca SemiBold"/>
              </a:rPr>
              <a:t>T</a:t>
            </a:r>
            <a:endParaRPr sz="2000">
              <a:solidFill>
                <a:schemeClr val="lt1"/>
              </a:solidFill>
              <a:latin typeface="Lexend Deca SemiBold"/>
              <a:ea typeface="Lexend Deca SemiBold"/>
              <a:cs typeface="Lexend Deca SemiBold"/>
              <a:sym typeface="Lexend Deca SemiBold"/>
            </a:endParaRPr>
          </a:p>
        </p:txBody>
      </p:sp>
      <p:sp>
        <p:nvSpPr>
          <p:cNvPr id="605" name="Google Shape;605;p39"/>
          <p:cNvSpPr/>
          <p:nvPr/>
        </p:nvSpPr>
        <p:spPr>
          <a:xfrm>
            <a:off x="720000" y="1618975"/>
            <a:ext cx="763800" cy="7638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Lexend Deca SemiBold"/>
                <a:ea typeface="Lexend Deca SemiBold"/>
                <a:cs typeface="Lexend Deca SemiBold"/>
                <a:sym typeface="Lexend Deca SemiBold"/>
              </a:rPr>
              <a:t>S</a:t>
            </a:r>
            <a:endParaRPr sz="2000">
              <a:solidFill>
                <a:schemeClr val="lt1"/>
              </a:solidFill>
              <a:latin typeface="Lexend Deca SemiBold"/>
              <a:ea typeface="Lexend Deca SemiBold"/>
              <a:cs typeface="Lexend Deca SemiBold"/>
              <a:sym typeface="Lexend Deca SemiBold"/>
            </a:endParaRPr>
          </a:p>
        </p:txBody>
      </p:sp>
      <p:sp>
        <p:nvSpPr>
          <p:cNvPr id="606" name="Google Shape;606;p39"/>
          <p:cNvSpPr/>
          <p:nvPr/>
        </p:nvSpPr>
        <p:spPr>
          <a:xfrm>
            <a:off x="720000" y="3183150"/>
            <a:ext cx="763800" cy="7638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Lexend Deca SemiBold"/>
                <a:ea typeface="Lexend Deca SemiBold"/>
                <a:cs typeface="Lexend Deca SemiBold"/>
                <a:sym typeface="Lexend Deca SemiBold"/>
              </a:rPr>
              <a:t>O</a:t>
            </a:r>
            <a:endParaRPr sz="2000">
              <a:solidFill>
                <a:schemeClr val="lt1"/>
              </a:solidFill>
              <a:latin typeface="Lexend Deca SemiBold"/>
              <a:ea typeface="Lexend Deca SemiBold"/>
              <a:cs typeface="Lexend Deca SemiBold"/>
              <a:sym typeface="Lexend Deca SemiBold"/>
            </a:endParaRPr>
          </a:p>
        </p:txBody>
      </p:sp>
      <p:grpSp>
        <p:nvGrpSpPr>
          <p:cNvPr id="607" name="Google Shape;607;p39"/>
          <p:cNvGrpSpPr/>
          <p:nvPr/>
        </p:nvGrpSpPr>
        <p:grpSpPr>
          <a:xfrm>
            <a:off x="720002" y="530839"/>
            <a:ext cx="7703988" cy="324596"/>
            <a:chOff x="720002" y="530839"/>
            <a:chExt cx="7703988" cy="324596"/>
          </a:xfrm>
        </p:grpSpPr>
        <p:grpSp>
          <p:nvGrpSpPr>
            <p:cNvPr id="608" name="Google Shape;608;p39"/>
            <p:cNvGrpSpPr/>
            <p:nvPr/>
          </p:nvGrpSpPr>
          <p:grpSpPr>
            <a:xfrm>
              <a:off x="7526973" y="530839"/>
              <a:ext cx="332201" cy="324420"/>
              <a:chOff x="3380213" y="4209475"/>
              <a:chExt cx="403450" cy="394000"/>
            </a:xfrm>
          </p:grpSpPr>
          <p:sp>
            <p:nvSpPr>
              <p:cNvPr id="609" name="Google Shape;609;p39"/>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9"/>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1" name="Google Shape;611;p39"/>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 name="Google Shape;612;p39"/>
            <p:cNvGrpSpPr/>
            <p:nvPr/>
          </p:nvGrpSpPr>
          <p:grpSpPr>
            <a:xfrm>
              <a:off x="8054864" y="531011"/>
              <a:ext cx="369126" cy="324424"/>
              <a:chOff x="4467200" y="877100"/>
              <a:chExt cx="481825" cy="423475"/>
            </a:xfrm>
          </p:grpSpPr>
          <p:sp>
            <p:nvSpPr>
              <p:cNvPr id="613" name="Google Shape;613;p39"/>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4" name="Google Shape;614;p39"/>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5" name="Google Shape;615;p39"/>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16" name="Google Shape;616;p39"/>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 name="Shape 620"/>
        <p:cNvGrpSpPr/>
        <p:nvPr/>
      </p:nvGrpSpPr>
      <p:grpSpPr>
        <a:xfrm>
          <a:off x="0" y="0"/>
          <a:ext cx="0" cy="0"/>
          <a:chOff x="0" y="0"/>
          <a:chExt cx="0" cy="0"/>
        </a:xfrm>
      </p:grpSpPr>
      <p:sp>
        <p:nvSpPr>
          <p:cNvPr id="621" name="Google Shape;621;p40"/>
          <p:cNvSpPr/>
          <p:nvPr/>
        </p:nvSpPr>
        <p:spPr>
          <a:xfrm>
            <a:off x="801575" y="1331375"/>
            <a:ext cx="747000" cy="74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622" name="Google Shape;622;p40"/>
          <p:cNvSpPr/>
          <p:nvPr/>
        </p:nvSpPr>
        <p:spPr>
          <a:xfrm>
            <a:off x="801575" y="2679600"/>
            <a:ext cx="747000" cy="74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623" name="Google Shape;623;p40"/>
          <p:cNvSpPr/>
          <p:nvPr/>
        </p:nvSpPr>
        <p:spPr>
          <a:xfrm>
            <a:off x="7547375" y="2017000"/>
            <a:ext cx="747000" cy="747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624" name="Google Shape;624;p40"/>
          <p:cNvSpPr/>
          <p:nvPr/>
        </p:nvSpPr>
        <p:spPr>
          <a:xfrm>
            <a:off x="7547375" y="3326850"/>
            <a:ext cx="747000" cy="747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625" name="Google Shape;625;p40"/>
          <p:cNvSpPr/>
          <p:nvPr/>
        </p:nvSpPr>
        <p:spPr>
          <a:xfrm flipH="1">
            <a:off x="4696164" y="3450176"/>
            <a:ext cx="2766893" cy="550788"/>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0"/>
          <p:cNvSpPr/>
          <p:nvPr/>
        </p:nvSpPr>
        <p:spPr>
          <a:xfrm flipH="1">
            <a:off x="4696164" y="2115251"/>
            <a:ext cx="2766893" cy="550788"/>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0"/>
          <p:cNvSpPr/>
          <p:nvPr/>
        </p:nvSpPr>
        <p:spPr>
          <a:xfrm>
            <a:off x="1652701" y="2777851"/>
            <a:ext cx="2766893" cy="550788"/>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0"/>
          <p:cNvSpPr/>
          <p:nvPr/>
        </p:nvSpPr>
        <p:spPr>
          <a:xfrm>
            <a:off x="1652701" y="1447451"/>
            <a:ext cx="2766893" cy="550788"/>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0"/>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Product overview</a:t>
            </a:r>
            <a:endParaRPr>
              <a:solidFill>
                <a:schemeClr val="lt1"/>
              </a:solidFill>
            </a:endParaRPr>
          </a:p>
        </p:txBody>
      </p:sp>
      <p:sp>
        <p:nvSpPr>
          <p:cNvPr id="630" name="Google Shape;630;p40"/>
          <p:cNvSpPr txBox="1"/>
          <p:nvPr>
            <p:ph idx="1" type="subTitle"/>
          </p:nvPr>
        </p:nvSpPr>
        <p:spPr>
          <a:xfrm>
            <a:off x="1922694" y="1954300"/>
            <a:ext cx="27669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631" name="Google Shape;631;p40"/>
          <p:cNvSpPr txBox="1"/>
          <p:nvPr>
            <p:ph idx="2" type="subTitle"/>
          </p:nvPr>
        </p:nvSpPr>
        <p:spPr>
          <a:xfrm>
            <a:off x="4724399" y="2595813"/>
            <a:ext cx="27669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the farthest planet from the Sun</a:t>
            </a:r>
            <a:endParaRPr/>
          </a:p>
        </p:txBody>
      </p:sp>
      <p:sp>
        <p:nvSpPr>
          <p:cNvPr id="632" name="Google Shape;632;p40"/>
          <p:cNvSpPr txBox="1"/>
          <p:nvPr>
            <p:ph idx="3" type="subTitle"/>
          </p:nvPr>
        </p:nvSpPr>
        <p:spPr>
          <a:xfrm>
            <a:off x="1922696" y="1485325"/>
            <a:ext cx="22656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Mercury</a:t>
            </a:r>
            <a:endParaRPr>
              <a:solidFill>
                <a:schemeClr val="lt1"/>
              </a:solidFill>
            </a:endParaRPr>
          </a:p>
        </p:txBody>
      </p:sp>
      <p:sp>
        <p:nvSpPr>
          <p:cNvPr id="633" name="Google Shape;633;p40"/>
          <p:cNvSpPr txBox="1"/>
          <p:nvPr>
            <p:ph idx="4" type="subTitle"/>
          </p:nvPr>
        </p:nvSpPr>
        <p:spPr>
          <a:xfrm>
            <a:off x="4724399" y="2126833"/>
            <a:ext cx="20871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 Neptune</a:t>
            </a:r>
            <a:endParaRPr>
              <a:solidFill>
                <a:schemeClr val="lt1"/>
              </a:solidFill>
            </a:endParaRPr>
          </a:p>
        </p:txBody>
      </p:sp>
      <p:sp>
        <p:nvSpPr>
          <p:cNvPr id="634" name="Google Shape;634;p40"/>
          <p:cNvSpPr txBox="1"/>
          <p:nvPr>
            <p:ph idx="5" type="subTitle"/>
          </p:nvPr>
        </p:nvSpPr>
        <p:spPr>
          <a:xfrm>
            <a:off x="1922694" y="3285900"/>
            <a:ext cx="27669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635" name="Google Shape;635;p40"/>
          <p:cNvSpPr txBox="1"/>
          <p:nvPr>
            <p:ph idx="6" type="subTitle"/>
          </p:nvPr>
        </p:nvSpPr>
        <p:spPr>
          <a:xfrm>
            <a:off x="1922696" y="2816925"/>
            <a:ext cx="22656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Venus</a:t>
            </a:r>
            <a:endParaRPr>
              <a:solidFill>
                <a:schemeClr val="lt1"/>
              </a:solidFill>
            </a:endParaRPr>
          </a:p>
        </p:txBody>
      </p:sp>
      <p:sp>
        <p:nvSpPr>
          <p:cNvPr id="636" name="Google Shape;636;p40"/>
          <p:cNvSpPr txBox="1"/>
          <p:nvPr>
            <p:ph idx="7" type="subTitle"/>
          </p:nvPr>
        </p:nvSpPr>
        <p:spPr>
          <a:xfrm>
            <a:off x="4724399" y="3953938"/>
            <a:ext cx="27669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637" name="Google Shape;637;p40"/>
          <p:cNvSpPr txBox="1"/>
          <p:nvPr>
            <p:ph idx="8" type="subTitle"/>
          </p:nvPr>
        </p:nvSpPr>
        <p:spPr>
          <a:xfrm>
            <a:off x="4724399" y="3484958"/>
            <a:ext cx="20871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Jupiter</a:t>
            </a:r>
            <a:endParaRPr>
              <a:solidFill>
                <a:schemeClr val="lt1"/>
              </a:solidFill>
            </a:endParaRPr>
          </a:p>
        </p:txBody>
      </p:sp>
      <p:grpSp>
        <p:nvGrpSpPr>
          <p:cNvPr id="638" name="Google Shape;638;p40"/>
          <p:cNvGrpSpPr/>
          <p:nvPr/>
        </p:nvGrpSpPr>
        <p:grpSpPr>
          <a:xfrm>
            <a:off x="720002" y="530839"/>
            <a:ext cx="7703988" cy="324596"/>
            <a:chOff x="720002" y="530839"/>
            <a:chExt cx="7703988" cy="324596"/>
          </a:xfrm>
        </p:grpSpPr>
        <p:grpSp>
          <p:nvGrpSpPr>
            <p:cNvPr id="639" name="Google Shape;639;p40"/>
            <p:cNvGrpSpPr/>
            <p:nvPr/>
          </p:nvGrpSpPr>
          <p:grpSpPr>
            <a:xfrm>
              <a:off x="7526973" y="530839"/>
              <a:ext cx="332201" cy="324420"/>
              <a:chOff x="3380213" y="4209475"/>
              <a:chExt cx="403450" cy="394000"/>
            </a:xfrm>
          </p:grpSpPr>
          <p:sp>
            <p:nvSpPr>
              <p:cNvPr id="640" name="Google Shape;640;p40"/>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0"/>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 name="Google Shape;642;p40"/>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 name="Google Shape;643;p40"/>
            <p:cNvGrpSpPr/>
            <p:nvPr/>
          </p:nvGrpSpPr>
          <p:grpSpPr>
            <a:xfrm>
              <a:off x="8054864" y="531011"/>
              <a:ext cx="369126" cy="324424"/>
              <a:chOff x="4467200" y="877100"/>
              <a:chExt cx="481825" cy="423475"/>
            </a:xfrm>
          </p:grpSpPr>
          <p:sp>
            <p:nvSpPr>
              <p:cNvPr id="644" name="Google Shape;644;p4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5" name="Google Shape;645;p4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6" name="Google Shape;646;p4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47" name="Google Shape;647;p4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grpSp>
        <p:nvGrpSpPr>
          <p:cNvPr id="648" name="Google Shape;648;p40"/>
          <p:cNvGrpSpPr/>
          <p:nvPr/>
        </p:nvGrpSpPr>
        <p:grpSpPr>
          <a:xfrm>
            <a:off x="7738335" y="3518160"/>
            <a:ext cx="365082" cy="364689"/>
            <a:chOff x="2075238" y="4209475"/>
            <a:chExt cx="394300" cy="393875"/>
          </a:xfrm>
        </p:grpSpPr>
        <p:sp>
          <p:nvSpPr>
            <p:cNvPr id="649" name="Google Shape;649;p40"/>
            <p:cNvSpPr/>
            <p:nvPr/>
          </p:nvSpPr>
          <p:spPr>
            <a:xfrm>
              <a:off x="2138913" y="4338125"/>
              <a:ext cx="103825" cy="103850"/>
            </a:xfrm>
            <a:custGeom>
              <a:rect b="b" l="l" r="r" t="t"/>
              <a:pathLst>
                <a:path extrusionOk="0" h="4154" w="4153">
                  <a:moveTo>
                    <a:pt x="2076" y="1"/>
                  </a:moveTo>
                  <a:cubicBezTo>
                    <a:pt x="924" y="1"/>
                    <a:pt x="0" y="926"/>
                    <a:pt x="0" y="2078"/>
                  </a:cubicBezTo>
                  <a:cubicBezTo>
                    <a:pt x="0" y="3211"/>
                    <a:pt x="924" y="4153"/>
                    <a:pt x="2076" y="4153"/>
                  </a:cubicBezTo>
                  <a:cubicBezTo>
                    <a:pt x="3227" y="4153"/>
                    <a:pt x="4153" y="3211"/>
                    <a:pt x="4153" y="2078"/>
                  </a:cubicBezTo>
                  <a:cubicBezTo>
                    <a:pt x="4153" y="926"/>
                    <a:pt x="3227" y="1"/>
                    <a:pt x="20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0"/>
            <p:cNvSpPr/>
            <p:nvPr/>
          </p:nvSpPr>
          <p:spPr>
            <a:xfrm>
              <a:off x="2075238" y="4441950"/>
              <a:ext cx="231175" cy="161400"/>
            </a:xfrm>
            <a:custGeom>
              <a:rect b="b" l="l" r="r" t="t"/>
              <a:pathLst>
                <a:path extrusionOk="0" h="6456" w="9247">
                  <a:moveTo>
                    <a:pt x="5739" y="1815"/>
                  </a:moveTo>
                  <a:cubicBezTo>
                    <a:pt x="5984" y="1815"/>
                    <a:pt x="6193" y="2024"/>
                    <a:pt x="6193" y="2268"/>
                  </a:cubicBezTo>
                  <a:lnTo>
                    <a:pt x="6193" y="2740"/>
                  </a:lnTo>
                  <a:lnTo>
                    <a:pt x="6647" y="2740"/>
                  </a:lnTo>
                  <a:cubicBezTo>
                    <a:pt x="6909" y="2740"/>
                    <a:pt x="7118" y="2949"/>
                    <a:pt x="7118" y="3193"/>
                  </a:cubicBezTo>
                  <a:cubicBezTo>
                    <a:pt x="7118" y="3454"/>
                    <a:pt x="6909" y="3664"/>
                    <a:pt x="6647" y="3664"/>
                  </a:cubicBezTo>
                  <a:lnTo>
                    <a:pt x="6193" y="3664"/>
                  </a:lnTo>
                  <a:lnTo>
                    <a:pt x="6193" y="4117"/>
                  </a:lnTo>
                  <a:cubicBezTo>
                    <a:pt x="6193" y="4380"/>
                    <a:pt x="5984" y="4589"/>
                    <a:pt x="5739" y="4589"/>
                  </a:cubicBezTo>
                  <a:cubicBezTo>
                    <a:pt x="5478" y="4589"/>
                    <a:pt x="5269" y="4380"/>
                    <a:pt x="5269" y="4117"/>
                  </a:cubicBezTo>
                  <a:lnTo>
                    <a:pt x="5269" y="3664"/>
                  </a:lnTo>
                  <a:lnTo>
                    <a:pt x="4815" y="3664"/>
                  </a:lnTo>
                  <a:cubicBezTo>
                    <a:pt x="4553" y="3664"/>
                    <a:pt x="4344" y="3454"/>
                    <a:pt x="4344" y="3193"/>
                  </a:cubicBezTo>
                  <a:cubicBezTo>
                    <a:pt x="4344" y="2949"/>
                    <a:pt x="4553" y="2740"/>
                    <a:pt x="4815" y="2740"/>
                  </a:cubicBezTo>
                  <a:lnTo>
                    <a:pt x="5269" y="2740"/>
                  </a:lnTo>
                  <a:lnTo>
                    <a:pt x="5269" y="2268"/>
                  </a:lnTo>
                  <a:cubicBezTo>
                    <a:pt x="5269" y="2024"/>
                    <a:pt x="5478" y="1815"/>
                    <a:pt x="5739" y="1815"/>
                  </a:cubicBezTo>
                  <a:close/>
                  <a:moveTo>
                    <a:pt x="4623" y="0"/>
                  </a:moveTo>
                  <a:cubicBezTo>
                    <a:pt x="2076" y="0"/>
                    <a:pt x="0" y="2077"/>
                    <a:pt x="0" y="4624"/>
                  </a:cubicBezTo>
                  <a:lnTo>
                    <a:pt x="0" y="6002"/>
                  </a:lnTo>
                  <a:cubicBezTo>
                    <a:pt x="0" y="6264"/>
                    <a:pt x="210" y="6455"/>
                    <a:pt x="471" y="6455"/>
                  </a:cubicBezTo>
                  <a:lnTo>
                    <a:pt x="8775" y="6455"/>
                  </a:lnTo>
                  <a:cubicBezTo>
                    <a:pt x="9037" y="6455"/>
                    <a:pt x="9247" y="6264"/>
                    <a:pt x="9247" y="6002"/>
                  </a:cubicBezTo>
                  <a:lnTo>
                    <a:pt x="9247" y="4624"/>
                  </a:lnTo>
                  <a:cubicBezTo>
                    <a:pt x="9247" y="2077"/>
                    <a:pt x="7170" y="0"/>
                    <a:pt x="46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0"/>
            <p:cNvSpPr/>
            <p:nvPr/>
          </p:nvSpPr>
          <p:spPr>
            <a:xfrm>
              <a:off x="2261463" y="4209475"/>
              <a:ext cx="208075" cy="196275"/>
            </a:xfrm>
            <a:custGeom>
              <a:rect b="b" l="l" r="r" t="t"/>
              <a:pathLst>
                <a:path extrusionOk="0" h="7851" w="8323">
                  <a:moveTo>
                    <a:pt x="5985" y="1885"/>
                  </a:moveTo>
                  <a:cubicBezTo>
                    <a:pt x="6229" y="1885"/>
                    <a:pt x="6439" y="2095"/>
                    <a:pt x="6439" y="2339"/>
                  </a:cubicBezTo>
                  <a:cubicBezTo>
                    <a:pt x="6439" y="2600"/>
                    <a:pt x="6229" y="2809"/>
                    <a:pt x="5985" y="2809"/>
                  </a:cubicBezTo>
                  <a:lnTo>
                    <a:pt x="2286" y="2809"/>
                  </a:lnTo>
                  <a:cubicBezTo>
                    <a:pt x="2024" y="2809"/>
                    <a:pt x="1833" y="2600"/>
                    <a:pt x="1833" y="2339"/>
                  </a:cubicBezTo>
                  <a:cubicBezTo>
                    <a:pt x="1833" y="2095"/>
                    <a:pt x="2024" y="1885"/>
                    <a:pt x="2286" y="1885"/>
                  </a:cubicBezTo>
                  <a:close/>
                  <a:moveTo>
                    <a:pt x="5985" y="3734"/>
                  </a:moveTo>
                  <a:cubicBezTo>
                    <a:pt x="6229" y="3734"/>
                    <a:pt x="6439" y="3926"/>
                    <a:pt x="6439" y="4188"/>
                  </a:cubicBezTo>
                  <a:cubicBezTo>
                    <a:pt x="6439" y="4449"/>
                    <a:pt x="6229" y="4642"/>
                    <a:pt x="5985" y="4642"/>
                  </a:cubicBezTo>
                  <a:lnTo>
                    <a:pt x="2286" y="4642"/>
                  </a:lnTo>
                  <a:cubicBezTo>
                    <a:pt x="2024" y="4642"/>
                    <a:pt x="1833" y="4449"/>
                    <a:pt x="1833" y="4188"/>
                  </a:cubicBezTo>
                  <a:cubicBezTo>
                    <a:pt x="1833" y="3926"/>
                    <a:pt x="2024" y="3734"/>
                    <a:pt x="2286" y="3734"/>
                  </a:cubicBezTo>
                  <a:close/>
                  <a:moveTo>
                    <a:pt x="472" y="1"/>
                  </a:moveTo>
                  <a:cubicBezTo>
                    <a:pt x="210" y="1"/>
                    <a:pt x="0" y="210"/>
                    <a:pt x="0" y="471"/>
                  </a:cubicBezTo>
                  <a:lnTo>
                    <a:pt x="0" y="7380"/>
                  </a:lnTo>
                  <a:cubicBezTo>
                    <a:pt x="0" y="7663"/>
                    <a:pt x="232" y="7851"/>
                    <a:pt x="469" y="7851"/>
                  </a:cubicBezTo>
                  <a:cubicBezTo>
                    <a:pt x="582" y="7851"/>
                    <a:pt x="696" y="7808"/>
                    <a:pt x="786" y="7712"/>
                  </a:cubicBezTo>
                  <a:lnTo>
                    <a:pt x="2042" y="6473"/>
                  </a:lnTo>
                  <a:lnTo>
                    <a:pt x="7851" y="6473"/>
                  </a:lnTo>
                  <a:cubicBezTo>
                    <a:pt x="8113" y="6473"/>
                    <a:pt x="8323" y="6263"/>
                    <a:pt x="8323" y="6002"/>
                  </a:cubicBezTo>
                  <a:lnTo>
                    <a:pt x="8323" y="471"/>
                  </a:lnTo>
                  <a:cubicBezTo>
                    <a:pt x="8323" y="210"/>
                    <a:pt x="8113" y="1"/>
                    <a:pt x="78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40"/>
          <p:cNvGrpSpPr/>
          <p:nvPr/>
        </p:nvGrpSpPr>
        <p:grpSpPr>
          <a:xfrm>
            <a:off x="7734895" y="2208313"/>
            <a:ext cx="371957" cy="364666"/>
            <a:chOff x="2071738" y="3529950"/>
            <a:chExt cx="401725" cy="393850"/>
          </a:xfrm>
        </p:grpSpPr>
        <p:sp>
          <p:nvSpPr>
            <p:cNvPr id="653" name="Google Shape;653;p40"/>
            <p:cNvSpPr/>
            <p:nvPr/>
          </p:nvSpPr>
          <p:spPr>
            <a:xfrm>
              <a:off x="2169438" y="3529950"/>
              <a:ext cx="304025" cy="230750"/>
            </a:xfrm>
            <a:custGeom>
              <a:rect b="b" l="l" r="r" t="t"/>
              <a:pathLst>
                <a:path extrusionOk="0" h="9230" w="12161">
                  <a:moveTo>
                    <a:pt x="7817" y="1885"/>
                  </a:moveTo>
                  <a:cubicBezTo>
                    <a:pt x="8061" y="1885"/>
                    <a:pt x="8270" y="2076"/>
                    <a:pt x="8270" y="2339"/>
                  </a:cubicBezTo>
                  <a:cubicBezTo>
                    <a:pt x="8270" y="2600"/>
                    <a:pt x="8061" y="2792"/>
                    <a:pt x="7817" y="2792"/>
                  </a:cubicBezTo>
                  <a:lnTo>
                    <a:pt x="2269" y="2792"/>
                  </a:lnTo>
                  <a:cubicBezTo>
                    <a:pt x="2024" y="2792"/>
                    <a:pt x="1815" y="2600"/>
                    <a:pt x="1815" y="2339"/>
                  </a:cubicBezTo>
                  <a:cubicBezTo>
                    <a:pt x="1815" y="2076"/>
                    <a:pt x="2024" y="1885"/>
                    <a:pt x="2269" y="1885"/>
                  </a:cubicBezTo>
                  <a:close/>
                  <a:moveTo>
                    <a:pt x="7817" y="3716"/>
                  </a:moveTo>
                  <a:cubicBezTo>
                    <a:pt x="8061" y="3716"/>
                    <a:pt x="8270" y="3925"/>
                    <a:pt x="8270" y="4188"/>
                  </a:cubicBezTo>
                  <a:cubicBezTo>
                    <a:pt x="8270" y="4432"/>
                    <a:pt x="8061" y="4641"/>
                    <a:pt x="7817" y="4641"/>
                  </a:cubicBezTo>
                  <a:lnTo>
                    <a:pt x="2269" y="4641"/>
                  </a:lnTo>
                  <a:cubicBezTo>
                    <a:pt x="2024" y="4641"/>
                    <a:pt x="1815" y="4432"/>
                    <a:pt x="1815" y="4188"/>
                  </a:cubicBezTo>
                  <a:cubicBezTo>
                    <a:pt x="1815" y="3925"/>
                    <a:pt x="2024" y="3716"/>
                    <a:pt x="2269" y="3716"/>
                  </a:cubicBezTo>
                  <a:close/>
                  <a:moveTo>
                    <a:pt x="454" y="1"/>
                  </a:moveTo>
                  <a:cubicBezTo>
                    <a:pt x="210" y="1"/>
                    <a:pt x="1" y="210"/>
                    <a:pt x="1" y="454"/>
                  </a:cubicBezTo>
                  <a:lnTo>
                    <a:pt x="1" y="5600"/>
                  </a:lnTo>
                  <a:lnTo>
                    <a:pt x="7798" y="5600"/>
                  </a:lnTo>
                  <a:cubicBezTo>
                    <a:pt x="8566" y="5600"/>
                    <a:pt x="9177" y="6228"/>
                    <a:pt x="9177" y="6979"/>
                  </a:cubicBezTo>
                  <a:lnTo>
                    <a:pt x="9177" y="9229"/>
                  </a:lnTo>
                  <a:lnTo>
                    <a:pt x="11532" y="9229"/>
                  </a:lnTo>
                  <a:cubicBezTo>
                    <a:pt x="11951" y="9229"/>
                    <a:pt x="12160" y="8724"/>
                    <a:pt x="11864" y="8445"/>
                  </a:cubicBezTo>
                  <a:lnTo>
                    <a:pt x="10120" y="6735"/>
                  </a:lnTo>
                  <a:lnTo>
                    <a:pt x="10120" y="454"/>
                  </a:lnTo>
                  <a:cubicBezTo>
                    <a:pt x="10120" y="210"/>
                    <a:pt x="9910" y="1"/>
                    <a:pt x="96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40"/>
            <p:cNvSpPr/>
            <p:nvPr/>
          </p:nvSpPr>
          <p:spPr>
            <a:xfrm>
              <a:off x="2277613" y="3751525"/>
              <a:ext cx="22250" cy="22250"/>
            </a:xfrm>
            <a:custGeom>
              <a:rect b="b" l="l" r="r" t="t"/>
              <a:pathLst>
                <a:path extrusionOk="0" h="890" w="890">
                  <a:moveTo>
                    <a:pt x="436" y="0"/>
                  </a:moveTo>
                  <a:cubicBezTo>
                    <a:pt x="192" y="0"/>
                    <a:pt x="0" y="192"/>
                    <a:pt x="0" y="436"/>
                  </a:cubicBezTo>
                  <a:cubicBezTo>
                    <a:pt x="0" y="680"/>
                    <a:pt x="192" y="890"/>
                    <a:pt x="436" y="890"/>
                  </a:cubicBezTo>
                  <a:cubicBezTo>
                    <a:pt x="680" y="890"/>
                    <a:pt x="889" y="680"/>
                    <a:pt x="889" y="436"/>
                  </a:cubicBezTo>
                  <a:cubicBezTo>
                    <a:pt x="889" y="192"/>
                    <a:pt x="680" y="0"/>
                    <a:pt x="4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0"/>
            <p:cNvSpPr/>
            <p:nvPr/>
          </p:nvSpPr>
          <p:spPr>
            <a:xfrm>
              <a:off x="2277613" y="3843125"/>
              <a:ext cx="22250" cy="22700"/>
            </a:xfrm>
            <a:custGeom>
              <a:rect b="b" l="l" r="r" t="t"/>
              <a:pathLst>
                <a:path extrusionOk="0" h="908" w="890">
                  <a:moveTo>
                    <a:pt x="436" y="0"/>
                  </a:moveTo>
                  <a:cubicBezTo>
                    <a:pt x="192" y="0"/>
                    <a:pt x="0" y="210"/>
                    <a:pt x="0" y="454"/>
                  </a:cubicBezTo>
                  <a:cubicBezTo>
                    <a:pt x="0" y="698"/>
                    <a:pt x="192" y="907"/>
                    <a:pt x="436" y="907"/>
                  </a:cubicBezTo>
                  <a:cubicBezTo>
                    <a:pt x="680" y="907"/>
                    <a:pt x="889" y="698"/>
                    <a:pt x="889" y="454"/>
                  </a:cubicBezTo>
                  <a:cubicBezTo>
                    <a:pt x="889" y="210"/>
                    <a:pt x="680" y="0"/>
                    <a:pt x="43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0"/>
            <p:cNvSpPr/>
            <p:nvPr/>
          </p:nvSpPr>
          <p:spPr>
            <a:xfrm>
              <a:off x="2196913" y="3797300"/>
              <a:ext cx="22275" cy="22300"/>
            </a:xfrm>
            <a:custGeom>
              <a:rect b="b" l="l" r="r" t="t"/>
              <a:pathLst>
                <a:path extrusionOk="0" h="892" w="891">
                  <a:moveTo>
                    <a:pt x="454" y="1"/>
                  </a:moveTo>
                  <a:cubicBezTo>
                    <a:pt x="209" y="1"/>
                    <a:pt x="0" y="193"/>
                    <a:pt x="0" y="437"/>
                  </a:cubicBezTo>
                  <a:cubicBezTo>
                    <a:pt x="0" y="682"/>
                    <a:pt x="209" y="891"/>
                    <a:pt x="454" y="891"/>
                  </a:cubicBezTo>
                  <a:cubicBezTo>
                    <a:pt x="698" y="891"/>
                    <a:pt x="891" y="682"/>
                    <a:pt x="891" y="437"/>
                  </a:cubicBezTo>
                  <a:cubicBezTo>
                    <a:pt x="891" y="193"/>
                    <a:pt x="698"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40"/>
            <p:cNvSpPr/>
            <p:nvPr/>
          </p:nvSpPr>
          <p:spPr>
            <a:xfrm>
              <a:off x="2071738" y="3693075"/>
              <a:ext cx="304025" cy="230725"/>
            </a:xfrm>
            <a:custGeom>
              <a:rect b="b" l="l" r="r" t="t"/>
              <a:pathLst>
                <a:path extrusionOk="0" h="9229" w="12161">
                  <a:moveTo>
                    <a:pt x="8654" y="1413"/>
                  </a:moveTo>
                  <a:cubicBezTo>
                    <a:pt x="9422" y="1413"/>
                    <a:pt x="10032" y="2024"/>
                    <a:pt x="10032" y="2774"/>
                  </a:cubicBezTo>
                  <a:cubicBezTo>
                    <a:pt x="10032" y="3593"/>
                    <a:pt x="9356" y="4147"/>
                    <a:pt x="8645" y="4147"/>
                  </a:cubicBezTo>
                  <a:cubicBezTo>
                    <a:pt x="8341" y="4147"/>
                    <a:pt x="8030" y="4046"/>
                    <a:pt x="7764" y="3821"/>
                  </a:cubicBezTo>
                  <a:lnTo>
                    <a:pt x="6787" y="4379"/>
                  </a:lnTo>
                  <a:cubicBezTo>
                    <a:pt x="6822" y="4537"/>
                    <a:pt x="6822" y="4693"/>
                    <a:pt x="6787" y="4851"/>
                  </a:cubicBezTo>
                  <a:lnTo>
                    <a:pt x="7764" y="5409"/>
                  </a:lnTo>
                  <a:cubicBezTo>
                    <a:pt x="8030" y="5184"/>
                    <a:pt x="8341" y="5083"/>
                    <a:pt x="8645" y="5083"/>
                  </a:cubicBezTo>
                  <a:cubicBezTo>
                    <a:pt x="9356" y="5083"/>
                    <a:pt x="10032" y="5636"/>
                    <a:pt x="10032" y="6456"/>
                  </a:cubicBezTo>
                  <a:cubicBezTo>
                    <a:pt x="10032" y="7205"/>
                    <a:pt x="9422" y="7817"/>
                    <a:pt x="8654" y="7817"/>
                  </a:cubicBezTo>
                  <a:cubicBezTo>
                    <a:pt x="7817" y="7817"/>
                    <a:pt x="7154" y="7066"/>
                    <a:pt x="7310" y="6212"/>
                  </a:cubicBezTo>
                  <a:lnTo>
                    <a:pt x="6333" y="5653"/>
                  </a:lnTo>
                  <a:cubicBezTo>
                    <a:pt x="6067" y="5878"/>
                    <a:pt x="5757" y="5978"/>
                    <a:pt x="5453" y="5978"/>
                  </a:cubicBezTo>
                  <a:cubicBezTo>
                    <a:pt x="4742" y="5978"/>
                    <a:pt x="4065" y="5425"/>
                    <a:pt x="4065" y="4606"/>
                  </a:cubicBezTo>
                  <a:cubicBezTo>
                    <a:pt x="4065" y="3791"/>
                    <a:pt x="4735" y="3239"/>
                    <a:pt x="5442" y="3239"/>
                  </a:cubicBezTo>
                  <a:cubicBezTo>
                    <a:pt x="5749" y="3239"/>
                    <a:pt x="6064" y="3344"/>
                    <a:pt x="6333" y="3576"/>
                  </a:cubicBezTo>
                  <a:lnTo>
                    <a:pt x="7310" y="3018"/>
                  </a:lnTo>
                  <a:cubicBezTo>
                    <a:pt x="7170" y="2164"/>
                    <a:pt x="7817" y="1413"/>
                    <a:pt x="8654" y="1413"/>
                  </a:cubicBezTo>
                  <a:close/>
                  <a:moveTo>
                    <a:pt x="2478" y="1"/>
                  </a:moveTo>
                  <a:cubicBezTo>
                    <a:pt x="2234" y="1"/>
                    <a:pt x="2025" y="210"/>
                    <a:pt x="2025" y="454"/>
                  </a:cubicBezTo>
                  <a:lnTo>
                    <a:pt x="2025" y="6735"/>
                  </a:lnTo>
                  <a:lnTo>
                    <a:pt x="280" y="8445"/>
                  </a:lnTo>
                  <a:cubicBezTo>
                    <a:pt x="1" y="8724"/>
                    <a:pt x="192" y="9229"/>
                    <a:pt x="611" y="9229"/>
                  </a:cubicBezTo>
                  <a:lnTo>
                    <a:pt x="11690" y="9229"/>
                  </a:lnTo>
                  <a:cubicBezTo>
                    <a:pt x="11951" y="9229"/>
                    <a:pt x="12160" y="9020"/>
                    <a:pt x="12160" y="8775"/>
                  </a:cubicBezTo>
                  <a:lnTo>
                    <a:pt x="12160" y="454"/>
                  </a:lnTo>
                  <a:cubicBezTo>
                    <a:pt x="12160" y="210"/>
                    <a:pt x="11951" y="1"/>
                    <a:pt x="116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40"/>
          <p:cNvGrpSpPr/>
          <p:nvPr/>
        </p:nvGrpSpPr>
        <p:grpSpPr>
          <a:xfrm>
            <a:off x="1057546" y="2870916"/>
            <a:ext cx="235063" cy="364666"/>
            <a:chOff x="2145438" y="2850425"/>
            <a:chExt cx="253875" cy="393850"/>
          </a:xfrm>
        </p:grpSpPr>
        <p:sp>
          <p:nvSpPr>
            <p:cNvPr id="659" name="Google Shape;659;p40"/>
            <p:cNvSpPr/>
            <p:nvPr/>
          </p:nvSpPr>
          <p:spPr>
            <a:xfrm>
              <a:off x="2214813" y="2989550"/>
              <a:ext cx="115150" cy="115625"/>
            </a:xfrm>
            <a:custGeom>
              <a:rect b="b" l="l" r="r" t="t"/>
              <a:pathLst>
                <a:path extrusionOk="0" h="4625" w="4606">
                  <a:moveTo>
                    <a:pt x="924" y="1850"/>
                  </a:moveTo>
                  <a:cubicBezTo>
                    <a:pt x="1168" y="1850"/>
                    <a:pt x="1378" y="2059"/>
                    <a:pt x="1378" y="2303"/>
                  </a:cubicBezTo>
                  <a:cubicBezTo>
                    <a:pt x="1378" y="2565"/>
                    <a:pt x="1168" y="2775"/>
                    <a:pt x="924" y="2775"/>
                  </a:cubicBezTo>
                  <a:cubicBezTo>
                    <a:pt x="663" y="2775"/>
                    <a:pt x="454" y="2565"/>
                    <a:pt x="454" y="2303"/>
                  </a:cubicBezTo>
                  <a:cubicBezTo>
                    <a:pt x="454" y="2059"/>
                    <a:pt x="663" y="1850"/>
                    <a:pt x="924" y="1850"/>
                  </a:cubicBezTo>
                  <a:close/>
                  <a:moveTo>
                    <a:pt x="2303" y="1850"/>
                  </a:moveTo>
                  <a:cubicBezTo>
                    <a:pt x="2564" y="1850"/>
                    <a:pt x="2773" y="2059"/>
                    <a:pt x="2773" y="2303"/>
                  </a:cubicBezTo>
                  <a:cubicBezTo>
                    <a:pt x="2773" y="2565"/>
                    <a:pt x="2564" y="2775"/>
                    <a:pt x="2303" y="2775"/>
                  </a:cubicBezTo>
                  <a:cubicBezTo>
                    <a:pt x="2041" y="2775"/>
                    <a:pt x="1849" y="2565"/>
                    <a:pt x="1849" y="2303"/>
                  </a:cubicBezTo>
                  <a:cubicBezTo>
                    <a:pt x="1849" y="2059"/>
                    <a:pt x="2041" y="1850"/>
                    <a:pt x="2303" y="1850"/>
                  </a:cubicBezTo>
                  <a:close/>
                  <a:moveTo>
                    <a:pt x="3699" y="1850"/>
                  </a:moveTo>
                  <a:cubicBezTo>
                    <a:pt x="3943" y="1850"/>
                    <a:pt x="4152" y="2059"/>
                    <a:pt x="4152" y="2303"/>
                  </a:cubicBezTo>
                  <a:cubicBezTo>
                    <a:pt x="4152" y="2565"/>
                    <a:pt x="3943" y="2775"/>
                    <a:pt x="3699" y="2775"/>
                  </a:cubicBezTo>
                  <a:cubicBezTo>
                    <a:pt x="3436" y="2775"/>
                    <a:pt x="3227" y="2565"/>
                    <a:pt x="3227" y="2303"/>
                  </a:cubicBezTo>
                  <a:cubicBezTo>
                    <a:pt x="3227" y="2059"/>
                    <a:pt x="3436" y="1850"/>
                    <a:pt x="3699" y="1850"/>
                  </a:cubicBezTo>
                  <a:close/>
                  <a:moveTo>
                    <a:pt x="2303" y="0"/>
                  </a:moveTo>
                  <a:cubicBezTo>
                    <a:pt x="1029" y="0"/>
                    <a:pt x="0" y="1030"/>
                    <a:pt x="0" y="2303"/>
                  </a:cubicBezTo>
                  <a:cubicBezTo>
                    <a:pt x="0" y="2810"/>
                    <a:pt x="156" y="3298"/>
                    <a:pt x="454" y="3699"/>
                  </a:cubicBezTo>
                  <a:cubicBezTo>
                    <a:pt x="558" y="3838"/>
                    <a:pt x="575" y="4031"/>
                    <a:pt x="505" y="4187"/>
                  </a:cubicBezTo>
                  <a:lnTo>
                    <a:pt x="279" y="4624"/>
                  </a:lnTo>
                  <a:lnTo>
                    <a:pt x="2303" y="4624"/>
                  </a:lnTo>
                  <a:cubicBezTo>
                    <a:pt x="3576" y="4624"/>
                    <a:pt x="4606" y="3577"/>
                    <a:pt x="4606" y="2303"/>
                  </a:cubicBezTo>
                  <a:cubicBezTo>
                    <a:pt x="4606" y="1030"/>
                    <a:pt x="3576" y="0"/>
                    <a:pt x="230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40"/>
            <p:cNvSpPr/>
            <p:nvPr/>
          </p:nvSpPr>
          <p:spPr>
            <a:xfrm>
              <a:off x="2145438" y="2850425"/>
              <a:ext cx="253875" cy="393850"/>
            </a:xfrm>
            <a:custGeom>
              <a:rect b="b" l="l" r="r" t="t"/>
              <a:pathLst>
                <a:path extrusionOk="0" h="15754" w="10155">
                  <a:moveTo>
                    <a:pt x="5548" y="1413"/>
                  </a:moveTo>
                  <a:cubicBezTo>
                    <a:pt x="5793" y="1413"/>
                    <a:pt x="6002" y="1622"/>
                    <a:pt x="6002" y="1867"/>
                  </a:cubicBezTo>
                  <a:cubicBezTo>
                    <a:pt x="6002" y="2129"/>
                    <a:pt x="5793" y="2338"/>
                    <a:pt x="5548" y="2338"/>
                  </a:cubicBezTo>
                  <a:lnTo>
                    <a:pt x="4624" y="2338"/>
                  </a:lnTo>
                  <a:cubicBezTo>
                    <a:pt x="4362" y="2338"/>
                    <a:pt x="4153" y="2129"/>
                    <a:pt x="4153" y="1867"/>
                  </a:cubicBezTo>
                  <a:cubicBezTo>
                    <a:pt x="4153" y="1622"/>
                    <a:pt x="4362" y="1413"/>
                    <a:pt x="4624" y="1413"/>
                  </a:cubicBezTo>
                  <a:close/>
                  <a:moveTo>
                    <a:pt x="5078" y="4641"/>
                  </a:moveTo>
                  <a:cubicBezTo>
                    <a:pt x="6858" y="4641"/>
                    <a:pt x="8305" y="6089"/>
                    <a:pt x="8305" y="7868"/>
                  </a:cubicBezTo>
                  <a:cubicBezTo>
                    <a:pt x="8305" y="9666"/>
                    <a:pt x="6858" y="11113"/>
                    <a:pt x="5078" y="11113"/>
                  </a:cubicBezTo>
                  <a:lnTo>
                    <a:pt x="2303" y="11113"/>
                  </a:lnTo>
                  <a:cubicBezTo>
                    <a:pt x="1973" y="11113"/>
                    <a:pt x="1745" y="10747"/>
                    <a:pt x="1903" y="10433"/>
                  </a:cubicBezTo>
                  <a:lnTo>
                    <a:pt x="2322" y="9578"/>
                  </a:lnTo>
                  <a:cubicBezTo>
                    <a:pt x="2007" y="9073"/>
                    <a:pt x="1850" y="8479"/>
                    <a:pt x="1850" y="7868"/>
                  </a:cubicBezTo>
                  <a:cubicBezTo>
                    <a:pt x="1850" y="6089"/>
                    <a:pt x="3298" y="4641"/>
                    <a:pt x="5078" y="4641"/>
                  </a:cubicBezTo>
                  <a:close/>
                  <a:moveTo>
                    <a:pt x="6002" y="13416"/>
                  </a:moveTo>
                  <a:cubicBezTo>
                    <a:pt x="6264" y="13416"/>
                    <a:pt x="6456" y="13625"/>
                    <a:pt x="6456" y="13870"/>
                  </a:cubicBezTo>
                  <a:cubicBezTo>
                    <a:pt x="6456" y="14132"/>
                    <a:pt x="6264" y="14341"/>
                    <a:pt x="6002" y="14341"/>
                  </a:cubicBezTo>
                  <a:lnTo>
                    <a:pt x="4153" y="14341"/>
                  </a:lnTo>
                  <a:cubicBezTo>
                    <a:pt x="3908" y="14341"/>
                    <a:pt x="3699" y="14132"/>
                    <a:pt x="3699" y="13870"/>
                  </a:cubicBezTo>
                  <a:cubicBezTo>
                    <a:pt x="3699" y="13625"/>
                    <a:pt x="3908" y="13416"/>
                    <a:pt x="4153" y="13416"/>
                  </a:cubicBezTo>
                  <a:close/>
                  <a:moveTo>
                    <a:pt x="1379" y="1"/>
                  </a:moveTo>
                  <a:cubicBezTo>
                    <a:pt x="629" y="1"/>
                    <a:pt x="0" y="610"/>
                    <a:pt x="0" y="1378"/>
                  </a:cubicBezTo>
                  <a:lnTo>
                    <a:pt x="0" y="14376"/>
                  </a:lnTo>
                  <a:cubicBezTo>
                    <a:pt x="0" y="15126"/>
                    <a:pt x="629" y="15754"/>
                    <a:pt x="1379" y="15754"/>
                  </a:cubicBezTo>
                  <a:lnTo>
                    <a:pt x="8777" y="15754"/>
                  </a:lnTo>
                  <a:cubicBezTo>
                    <a:pt x="9544" y="15754"/>
                    <a:pt x="10154" y="15126"/>
                    <a:pt x="10154" y="14376"/>
                  </a:cubicBezTo>
                  <a:lnTo>
                    <a:pt x="10154" y="1378"/>
                  </a:lnTo>
                  <a:cubicBezTo>
                    <a:pt x="10154" y="610"/>
                    <a:pt x="9544" y="1"/>
                    <a:pt x="87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40"/>
          <p:cNvGrpSpPr/>
          <p:nvPr/>
        </p:nvGrpSpPr>
        <p:grpSpPr>
          <a:xfrm>
            <a:off x="992535" y="1532006"/>
            <a:ext cx="365082" cy="364666"/>
            <a:chOff x="2075238" y="2170900"/>
            <a:chExt cx="394300" cy="393850"/>
          </a:xfrm>
        </p:grpSpPr>
        <p:sp>
          <p:nvSpPr>
            <p:cNvPr id="662" name="Google Shape;662;p40"/>
            <p:cNvSpPr/>
            <p:nvPr/>
          </p:nvSpPr>
          <p:spPr>
            <a:xfrm>
              <a:off x="2214338" y="2303900"/>
              <a:ext cx="116050" cy="127400"/>
            </a:xfrm>
            <a:custGeom>
              <a:rect b="b" l="l" r="r" t="t"/>
              <a:pathLst>
                <a:path extrusionOk="0" h="5096" w="4642">
                  <a:moveTo>
                    <a:pt x="2322" y="1"/>
                  </a:moveTo>
                  <a:cubicBezTo>
                    <a:pt x="1554" y="1"/>
                    <a:pt x="926" y="629"/>
                    <a:pt x="926" y="1396"/>
                  </a:cubicBezTo>
                  <a:cubicBezTo>
                    <a:pt x="926" y="1833"/>
                    <a:pt x="1136" y="2234"/>
                    <a:pt x="1466" y="2478"/>
                  </a:cubicBezTo>
                  <a:cubicBezTo>
                    <a:pt x="612" y="2827"/>
                    <a:pt x="1" y="3664"/>
                    <a:pt x="1" y="4641"/>
                  </a:cubicBezTo>
                  <a:cubicBezTo>
                    <a:pt x="1" y="4886"/>
                    <a:pt x="210" y="5095"/>
                    <a:pt x="473" y="5095"/>
                  </a:cubicBezTo>
                  <a:lnTo>
                    <a:pt x="4171" y="5095"/>
                  </a:lnTo>
                  <a:cubicBezTo>
                    <a:pt x="4432" y="5095"/>
                    <a:pt x="4642" y="4886"/>
                    <a:pt x="4642" y="4641"/>
                  </a:cubicBezTo>
                  <a:cubicBezTo>
                    <a:pt x="4642" y="3664"/>
                    <a:pt x="4032" y="2827"/>
                    <a:pt x="3176" y="2478"/>
                  </a:cubicBezTo>
                  <a:cubicBezTo>
                    <a:pt x="3508" y="2234"/>
                    <a:pt x="3718" y="1833"/>
                    <a:pt x="3718" y="1396"/>
                  </a:cubicBezTo>
                  <a:cubicBezTo>
                    <a:pt x="3718" y="629"/>
                    <a:pt x="3090" y="1"/>
                    <a:pt x="23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0"/>
            <p:cNvSpPr/>
            <p:nvPr/>
          </p:nvSpPr>
          <p:spPr>
            <a:xfrm>
              <a:off x="2304063" y="2170900"/>
              <a:ext cx="165475" cy="117775"/>
            </a:xfrm>
            <a:custGeom>
              <a:rect b="b" l="l" r="r" t="t"/>
              <a:pathLst>
                <a:path extrusionOk="0" h="4711" w="6619">
                  <a:moveTo>
                    <a:pt x="4472" y="1885"/>
                  </a:moveTo>
                  <a:cubicBezTo>
                    <a:pt x="4735" y="1885"/>
                    <a:pt x="4926" y="2094"/>
                    <a:pt x="4926" y="2355"/>
                  </a:cubicBezTo>
                  <a:cubicBezTo>
                    <a:pt x="4926" y="2599"/>
                    <a:pt x="4735" y="2808"/>
                    <a:pt x="4472" y="2808"/>
                  </a:cubicBezTo>
                  <a:lnTo>
                    <a:pt x="3530" y="2808"/>
                  </a:lnTo>
                  <a:cubicBezTo>
                    <a:pt x="3269" y="2808"/>
                    <a:pt x="3060" y="2599"/>
                    <a:pt x="3060" y="2355"/>
                  </a:cubicBezTo>
                  <a:cubicBezTo>
                    <a:pt x="3060" y="2094"/>
                    <a:pt x="3269" y="1885"/>
                    <a:pt x="3530" y="1885"/>
                  </a:cubicBezTo>
                  <a:close/>
                  <a:moveTo>
                    <a:pt x="1681" y="0"/>
                  </a:moveTo>
                  <a:cubicBezTo>
                    <a:pt x="1524" y="0"/>
                    <a:pt x="1385" y="140"/>
                    <a:pt x="1385" y="296"/>
                  </a:cubicBezTo>
                  <a:lnTo>
                    <a:pt x="1385" y="1291"/>
                  </a:lnTo>
                  <a:lnTo>
                    <a:pt x="76" y="3297"/>
                  </a:lnTo>
                  <a:cubicBezTo>
                    <a:pt x="1" y="3403"/>
                    <a:pt x="82" y="3535"/>
                    <a:pt x="195" y="3535"/>
                  </a:cubicBezTo>
                  <a:cubicBezTo>
                    <a:pt x="213" y="3535"/>
                    <a:pt x="231" y="3531"/>
                    <a:pt x="250" y="3524"/>
                  </a:cubicBezTo>
                  <a:lnTo>
                    <a:pt x="1385" y="3141"/>
                  </a:lnTo>
                  <a:lnTo>
                    <a:pt x="1385" y="4397"/>
                  </a:lnTo>
                  <a:cubicBezTo>
                    <a:pt x="1385" y="4571"/>
                    <a:pt x="1524" y="4711"/>
                    <a:pt x="1681" y="4711"/>
                  </a:cubicBezTo>
                  <a:lnTo>
                    <a:pt x="6305" y="4711"/>
                  </a:lnTo>
                  <a:cubicBezTo>
                    <a:pt x="6479" y="4711"/>
                    <a:pt x="6619" y="4571"/>
                    <a:pt x="6619" y="4397"/>
                  </a:cubicBezTo>
                  <a:lnTo>
                    <a:pt x="6619" y="296"/>
                  </a:lnTo>
                  <a:cubicBezTo>
                    <a:pt x="6619" y="140"/>
                    <a:pt x="6479" y="0"/>
                    <a:pt x="6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0"/>
            <p:cNvSpPr/>
            <p:nvPr/>
          </p:nvSpPr>
          <p:spPr>
            <a:xfrm>
              <a:off x="2238363" y="2206100"/>
              <a:ext cx="68475" cy="24550"/>
            </a:xfrm>
            <a:custGeom>
              <a:rect b="b" l="l" r="r" t="t"/>
              <a:pathLst>
                <a:path extrusionOk="0" h="982" w="2739">
                  <a:moveTo>
                    <a:pt x="1363" y="1"/>
                  </a:moveTo>
                  <a:cubicBezTo>
                    <a:pt x="903" y="1"/>
                    <a:pt x="445" y="49"/>
                    <a:pt x="0" y="144"/>
                  </a:cubicBezTo>
                  <a:lnTo>
                    <a:pt x="540" y="982"/>
                  </a:lnTo>
                  <a:cubicBezTo>
                    <a:pt x="816" y="945"/>
                    <a:pt x="1101" y="923"/>
                    <a:pt x="1391" y="923"/>
                  </a:cubicBezTo>
                  <a:cubicBezTo>
                    <a:pt x="1652" y="923"/>
                    <a:pt x="1916" y="941"/>
                    <a:pt x="2180" y="982"/>
                  </a:cubicBezTo>
                  <a:lnTo>
                    <a:pt x="2739" y="144"/>
                  </a:lnTo>
                  <a:cubicBezTo>
                    <a:pt x="2285" y="49"/>
                    <a:pt x="1823" y="1"/>
                    <a:pt x="13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0"/>
            <p:cNvSpPr/>
            <p:nvPr/>
          </p:nvSpPr>
          <p:spPr>
            <a:xfrm>
              <a:off x="2075238" y="2170900"/>
              <a:ext cx="165525" cy="117775"/>
            </a:xfrm>
            <a:custGeom>
              <a:rect b="b" l="l" r="r" t="t"/>
              <a:pathLst>
                <a:path extrusionOk="0" h="4711" w="6621">
                  <a:moveTo>
                    <a:pt x="3106" y="1885"/>
                  </a:moveTo>
                  <a:cubicBezTo>
                    <a:pt x="3350" y="1885"/>
                    <a:pt x="3559" y="2094"/>
                    <a:pt x="3559" y="2355"/>
                  </a:cubicBezTo>
                  <a:cubicBezTo>
                    <a:pt x="3559" y="2599"/>
                    <a:pt x="3350" y="2808"/>
                    <a:pt x="3106" y="2808"/>
                  </a:cubicBezTo>
                  <a:lnTo>
                    <a:pt x="2146" y="2808"/>
                  </a:lnTo>
                  <a:cubicBezTo>
                    <a:pt x="1901" y="2808"/>
                    <a:pt x="1692" y="2599"/>
                    <a:pt x="1692" y="2355"/>
                  </a:cubicBezTo>
                  <a:cubicBezTo>
                    <a:pt x="1692" y="2094"/>
                    <a:pt x="1901" y="1885"/>
                    <a:pt x="2146" y="1885"/>
                  </a:cubicBezTo>
                  <a:close/>
                  <a:moveTo>
                    <a:pt x="314" y="0"/>
                  </a:moveTo>
                  <a:cubicBezTo>
                    <a:pt x="140" y="0"/>
                    <a:pt x="0" y="140"/>
                    <a:pt x="0" y="296"/>
                  </a:cubicBezTo>
                  <a:lnTo>
                    <a:pt x="0" y="4397"/>
                  </a:lnTo>
                  <a:cubicBezTo>
                    <a:pt x="0" y="4571"/>
                    <a:pt x="140" y="4711"/>
                    <a:pt x="314" y="4711"/>
                  </a:cubicBezTo>
                  <a:lnTo>
                    <a:pt x="4937" y="4711"/>
                  </a:lnTo>
                  <a:cubicBezTo>
                    <a:pt x="5095" y="4711"/>
                    <a:pt x="5234" y="4571"/>
                    <a:pt x="5234" y="4397"/>
                  </a:cubicBezTo>
                  <a:lnTo>
                    <a:pt x="5234" y="3141"/>
                  </a:lnTo>
                  <a:lnTo>
                    <a:pt x="6367" y="3524"/>
                  </a:lnTo>
                  <a:cubicBezTo>
                    <a:pt x="6386" y="3531"/>
                    <a:pt x="6405" y="3535"/>
                    <a:pt x="6423" y="3535"/>
                  </a:cubicBezTo>
                  <a:cubicBezTo>
                    <a:pt x="6537" y="3535"/>
                    <a:pt x="6620" y="3403"/>
                    <a:pt x="6560" y="3297"/>
                  </a:cubicBezTo>
                  <a:lnTo>
                    <a:pt x="5234" y="1291"/>
                  </a:lnTo>
                  <a:lnTo>
                    <a:pt x="5234" y="296"/>
                  </a:lnTo>
                  <a:cubicBezTo>
                    <a:pt x="5234" y="140"/>
                    <a:pt x="5095" y="0"/>
                    <a:pt x="49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0"/>
            <p:cNvSpPr/>
            <p:nvPr/>
          </p:nvSpPr>
          <p:spPr>
            <a:xfrm>
              <a:off x="2075238" y="2446975"/>
              <a:ext cx="165525" cy="117775"/>
            </a:xfrm>
            <a:custGeom>
              <a:rect b="b" l="l" r="r" t="t"/>
              <a:pathLst>
                <a:path extrusionOk="0" h="4711" w="6621">
                  <a:moveTo>
                    <a:pt x="3106" y="1884"/>
                  </a:moveTo>
                  <a:cubicBezTo>
                    <a:pt x="3350" y="1884"/>
                    <a:pt x="3559" y="2094"/>
                    <a:pt x="3559" y="2356"/>
                  </a:cubicBezTo>
                  <a:cubicBezTo>
                    <a:pt x="3559" y="2617"/>
                    <a:pt x="3350" y="2810"/>
                    <a:pt x="3106" y="2810"/>
                  </a:cubicBezTo>
                  <a:lnTo>
                    <a:pt x="2146" y="2810"/>
                  </a:lnTo>
                  <a:cubicBezTo>
                    <a:pt x="1901" y="2810"/>
                    <a:pt x="1692" y="2617"/>
                    <a:pt x="1692" y="2356"/>
                  </a:cubicBezTo>
                  <a:cubicBezTo>
                    <a:pt x="1692" y="2094"/>
                    <a:pt x="1901" y="1884"/>
                    <a:pt x="2146" y="1884"/>
                  </a:cubicBezTo>
                  <a:close/>
                  <a:moveTo>
                    <a:pt x="314" y="0"/>
                  </a:moveTo>
                  <a:cubicBezTo>
                    <a:pt x="140" y="0"/>
                    <a:pt x="0" y="140"/>
                    <a:pt x="0" y="314"/>
                  </a:cubicBezTo>
                  <a:lnTo>
                    <a:pt x="0" y="4397"/>
                  </a:lnTo>
                  <a:cubicBezTo>
                    <a:pt x="0" y="4571"/>
                    <a:pt x="140" y="4711"/>
                    <a:pt x="314" y="4711"/>
                  </a:cubicBezTo>
                  <a:lnTo>
                    <a:pt x="4937" y="4711"/>
                  </a:lnTo>
                  <a:cubicBezTo>
                    <a:pt x="5095" y="4711"/>
                    <a:pt x="5234" y="4571"/>
                    <a:pt x="5234" y="4397"/>
                  </a:cubicBezTo>
                  <a:lnTo>
                    <a:pt x="5234" y="3420"/>
                  </a:lnTo>
                  <a:lnTo>
                    <a:pt x="6560" y="1414"/>
                  </a:lnTo>
                  <a:cubicBezTo>
                    <a:pt x="6620" y="1308"/>
                    <a:pt x="6537" y="1176"/>
                    <a:pt x="6423" y="1176"/>
                  </a:cubicBezTo>
                  <a:cubicBezTo>
                    <a:pt x="6405" y="1176"/>
                    <a:pt x="6386" y="1179"/>
                    <a:pt x="6367" y="1186"/>
                  </a:cubicBezTo>
                  <a:lnTo>
                    <a:pt x="5234" y="1554"/>
                  </a:lnTo>
                  <a:lnTo>
                    <a:pt x="5234" y="314"/>
                  </a:lnTo>
                  <a:cubicBezTo>
                    <a:pt x="5234" y="140"/>
                    <a:pt x="5095" y="0"/>
                    <a:pt x="49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0"/>
            <p:cNvSpPr/>
            <p:nvPr/>
          </p:nvSpPr>
          <p:spPr>
            <a:xfrm>
              <a:off x="2398863" y="2311750"/>
              <a:ext cx="38400" cy="112150"/>
            </a:xfrm>
            <a:custGeom>
              <a:rect b="b" l="l" r="r" t="t"/>
              <a:pathLst>
                <a:path extrusionOk="0" h="4486" w="1536">
                  <a:moveTo>
                    <a:pt x="0" y="1"/>
                  </a:moveTo>
                  <a:cubicBezTo>
                    <a:pt x="645" y="1415"/>
                    <a:pt x="645" y="3055"/>
                    <a:pt x="0" y="4485"/>
                  </a:cubicBezTo>
                  <a:lnTo>
                    <a:pt x="1012" y="4485"/>
                  </a:lnTo>
                  <a:cubicBezTo>
                    <a:pt x="1536" y="3036"/>
                    <a:pt x="1536" y="1431"/>
                    <a:pt x="10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0"/>
            <p:cNvSpPr/>
            <p:nvPr/>
          </p:nvSpPr>
          <p:spPr>
            <a:xfrm>
              <a:off x="2238363" y="2504550"/>
              <a:ext cx="68475" cy="24875"/>
            </a:xfrm>
            <a:custGeom>
              <a:rect b="b" l="l" r="r" t="t"/>
              <a:pathLst>
                <a:path extrusionOk="0" h="995" w="2739">
                  <a:moveTo>
                    <a:pt x="540" y="0"/>
                  </a:moveTo>
                  <a:lnTo>
                    <a:pt x="0" y="837"/>
                  </a:lnTo>
                  <a:cubicBezTo>
                    <a:pt x="445" y="942"/>
                    <a:pt x="903" y="994"/>
                    <a:pt x="1363" y="994"/>
                  </a:cubicBezTo>
                  <a:cubicBezTo>
                    <a:pt x="1823" y="994"/>
                    <a:pt x="2285" y="942"/>
                    <a:pt x="2739" y="837"/>
                  </a:cubicBezTo>
                  <a:lnTo>
                    <a:pt x="2180" y="0"/>
                  </a:lnTo>
                  <a:cubicBezTo>
                    <a:pt x="1919" y="44"/>
                    <a:pt x="1648" y="66"/>
                    <a:pt x="1373" y="66"/>
                  </a:cubicBezTo>
                  <a:cubicBezTo>
                    <a:pt x="1099" y="66"/>
                    <a:pt x="819" y="44"/>
                    <a:pt x="54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0"/>
            <p:cNvSpPr/>
            <p:nvPr/>
          </p:nvSpPr>
          <p:spPr>
            <a:xfrm>
              <a:off x="2107513" y="2311750"/>
              <a:ext cx="38400" cy="112150"/>
            </a:xfrm>
            <a:custGeom>
              <a:rect b="b" l="l" r="r" t="t"/>
              <a:pathLst>
                <a:path extrusionOk="0" h="4486" w="1536">
                  <a:moveTo>
                    <a:pt x="540" y="1"/>
                  </a:moveTo>
                  <a:cubicBezTo>
                    <a:pt x="0" y="1431"/>
                    <a:pt x="0" y="3036"/>
                    <a:pt x="540" y="4485"/>
                  </a:cubicBezTo>
                  <a:lnTo>
                    <a:pt x="1536" y="4485"/>
                  </a:lnTo>
                  <a:cubicBezTo>
                    <a:pt x="889" y="3055"/>
                    <a:pt x="889" y="1415"/>
                    <a:pt x="153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0"/>
            <p:cNvSpPr/>
            <p:nvPr/>
          </p:nvSpPr>
          <p:spPr>
            <a:xfrm>
              <a:off x="2304063" y="2446975"/>
              <a:ext cx="165475" cy="117775"/>
            </a:xfrm>
            <a:custGeom>
              <a:rect b="b" l="l" r="r" t="t"/>
              <a:pathLst>
                <a:path extrusionOk="0" h="4711" w="6619">
                  <a:moveTo>
                    <a:pt x="4472" y="1884"/>
                  </a:moveTo>
                  <a:cubicBezTo>
                    <a:pt x="4735" y="1884"/>
                    <a:pt x="4926" y="2094"/>
                    <a:pt x="4926" y="2356"/>
                  </a:cubicBezTo>
                  <a:cubicBezTo>
                    <a:pt x="4926" y="2617"/>
                    <a:pt x="4735" y="2810"/>
                    <a:pt x="4472" y="2810"/>
                  </a:cubicBezTo>
                  <a:lnTo>
                    <a:pt x="3530" y="2810"/>
                  </a:lnTo>
                  <a:cubicBezTo>
                    <a:pt x="3269" y="2810"/>
                    <a:pt x="3060" y="2617"/>
                    <a:pt x="3060" y="2356"/>
                  </a:cubicBezTo>
                  <a:cubicBezTo>
                    <a:pt x="3060" y="2094"/>
                    <a:pt x="3269" y="1884"/>
                    <a:pt x="3530" y="1884"/>
                  </a:cubicBezTo>
                  <a:close/>
                  <a:moveTo>
                    <a:pt x="1681" y="0"/>
                  </a:moveTo>
                  <a:cubicBezTo>
                    <a:pt x="1524" y="0"/>
                    <a:pt x="1385" y="140"/>
                    <a:pt x="1385" y="314"/>
                  </a:cubicBezTo>
                  <a:lnTo>
                    <a:pt x="1385" y="1554"/>
                  </a:lnTo>
                  <a:lnTo>
                    <a:pt x="250" y="1186"/>
                  </a:lnTo>
                  <a:cubicBezTo>
                    <a:pt x="231" y="1179"/>
                    <a:pt x="213" y="1176"/>
                    <a:pt x="195" y="1176"/>
                  </a:cubicBezTo>
                  <a:cubicBezTo>
                    <a:pt x="82" y="1176"/>
                    <a:pt x="1" y="1308"/>
                    <a:pt x="76" y="1414"/>
                  </a:cubicBezTo>
                  <a:lnTo>
                    <a:pt x="1385" y="3420"/>
                  </a:lnTo>
                  <a:lnTo>
                    <a:pt x="1385" y="4397"/>
                  </a:lnTo>
                  <a:cubicBezTo>
                    <a:pt x="1385" y="4571"/>
                    <a:pt x="1524" y="4711"/>
                    <a:pt x="1681" y="4711"/>
                  </a:cubicBezTo>
                  <a:lnTo>
                    <a:pt x="6305" y="4711"/>
                  </a:lnTo>
                  <a:cubicBezTo>
                    <a:pt x="6479" y="4711"/>
                    <a:pt x="6619" y="4571"/>
                    <a:pt x="6619" y="4397"/>
                  </a:cubicBezTo>
                  <a:lnTo>
                    <a:pt x="6619" y="314"/>
                  </a:lnTo>
                  <a:cubicBezTo>
                    <a:pt x="6619" y="140"/>
                    <a:pt x="6479" y="0"/>
                    <a:pt x="63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41"/>
          <p:cNvSpPr/>
          <p:nvPr/>
        </p:nvSpPr>
        <p:spPr>
          <a:xfrm flipH="1">
            <a:off x="1533374" y="1655976"/>
            <a:ext cx="6077250" cy="2197415"/>
          </a:xfrm>
          <a:custGeom>
            <a:rect b="b" l="l" r="r" t="t"/>
            <a:pathLst>
              <a:path extrusionOk="0" h="24024" w="66438">
                <a:moveTo>
                  <a:pt x="212" y="0"/>
                </a:moveTo>
                <a:cubicBezTo>
                  <a:pt x="124" y="0"/>
                  <a:pt x="54" y="52"/>
                  <a:pt x="19" y="140"/>
                </a:cubicBezTo>
                <a:cubicBezTo>
                  <a:pt x="1" y="210"/>
                  <a:pt x="37" y="296"/>
                  <a:pt x="107" y="331"/>
                </a:cubicBezTo>
                <a:lnTo>
                  <a:pt x="4660" y="3245"/>
                </a:lnTo>
                <a:lnTo>
                  <a:pt x="4660" y="21581"/>
                </a:lnTo>
                <a:cubicBezTo>
                  <a:pt x="4660" y="22925"/>
                  <a:pt x="5760" y="24023"/>
                  <a:pt x="7102" y="24023"/>
                </a:cubicBezTo>
                <a:lnTo>
                  <a:pt x="63995" y="24023"/>
                </a:lnTo>
                <a:cubicBezTo>
                  <a:pt x="65338" y="24023"/>
                  <a:pt x="66437" y="22925"/>
                  <a:pt x="66437" y="21581"/>
                </a:cubicBezTo>
                <a:lnTo>
                  <a:pt x="66437" y="2443"/>
                </a:lnTo>
                <a:cubicBezTo>
                  <a:pt x="66437" y="1099"/>
                  <a:pt x="65338" y="0"/>
                  <a:pt x="639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1"/>
          <p:cNvSpPr txBox="1"/>
          <p:nvPr>
            <p:ph type="title"/>
          </p:nvPr>
        </p:nvSpPr>
        <p:spPr>
          <a:xfrm>
            <a:off x="1533375" y="1634038"/>
            <a:ext cx="5656500" cy="2241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Awesome words</a:t>
            </a:r>
            <a:endParaRPr>
              <a:solidFill>
                <a:schemeClr val="lt1"/>
              </a:solidFill>
            </a:endParaRPr>
          </a:p>
        </p:txBody>
      </p:sp>
      <p:sp>
        <p:nvSpPr>
          <p:cNvPr id="677" name="Google Shape;677;p41"/>
          <p:cNvSpPr/>
          <p:nvPr/>
        </p:nvSpPr>
        <p:spPr>
          <a:xfrm>
            <a:off x="7383980" y="2609325"/>
            <a:ext cx="291463" cy="290698"/>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1"/>
          <p:cNvSpPr txBox="1"/>
          <p:nvPr/>
        </p:nvSpPr>
        <p:spPr>
          <a:xfrm>
            <a:off x="1533375" y="1284825"/>
            <a:ext cx="1010400" cy="3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latin typeface="Lexend Deca"/>
                <a:ea typeface="Lexend Deca"/>
                <a:cs typeface="Lexend Deca"/>
                <a:sym typeface="Lexend Deca"/>
              </a:rPr>
              <a:t>11:25 AM</a:t>
            </a:r>
            <a:endParaRPr sz="1200">
              <a:solidFill>
                <a:schemeClr val="dk2"/>
              </a:solidFill>
              <a:latin typeface="Lexend Deca"/>
              <a:ea typeface="Lexend Deca"/>
              <a:cs typeface="Lexend Deca"/>
              <a:sym typeface="Lexend Deca"/>
            </a:endParaRPr>
          </a:p>
        </p:txBody>
      </p:sp>
      <p:pic>
        <p:nvPicPr>
          <p:cNvPr id="679" name="Google Shape;679;p41"/>
          <p:cNvPicPr preferRelativeResize="0"/>
          <p:nvPr/>
        </p:nvPicPr>
        <p:blipFill rotWithShape="1">
          <a:blip r:embed="rId3">
            <a:alphaModFix/>
          </a:blip>
          <a:srcRect b="0" l="14113" r="25415" t="0"/>
          <a:stretch/>
        </p:blipFill>
        <p:spPr>
          <a:xfrm>
            <a:off x="1185749" y="476225"/>
            <a:ext cx="433800" cy="433800"/>
          </a:xfrm>
          <a:prstGeom prst="ellipse">
            <a:avLst/>
          </a:prstGeom>
          <a:noFill/>
          <a:ln cap="flat" cmpd="sng" w="28575">
            <a:solidFill>
              <a:schemeClr val="lt1"/>
            </a:solidFill>
            <a:prstDash val="solid"/>
            <a:round/>
            <a:headEnd len="sm" w="sm" type="none"/>
            <a:tailEnd len="sm" w="sm" type="none"/>
          </a:ln>
        </p:spPr>
      </p:pic>
      <p:grpSp>
        <p:nvGrpSpPr>
          <p:cNvPr id="680" name="Google Shape;680;p41"/>
          <p:cNvGrpSpPr/>
          <p:nvPr/>
        </p:nvGrpSpPr>
        <p:grpSpPr>
          <a:xfrm>
            <a:off x="720002" y="530839"/>
            <a:ext cx="7703988" cy="324596"/>
            <a:chOff x="720002" y="530839"/>
            <a:chExt cx="7703988" cy="324596"/>
          </a:xfrm>
        </p:grpSpPr>
        <p:grpSp>
          <p:nvGrpSpPr>
            <p:cNvPr id="681" name="Google Shape;681;p41"/>
            <p:cNvGrpSpPr/>
            <p:nvPr/>
          </p:nvGrpSpPr>
          <p:grpSpPr>
            <a:xfrm>
              <a:off x="7526973" y="530839"/>
              <a:ext cx="332201" cy="324420"/>
              <a:chOff x="3380213" y="4209475"/>
              <a:chExt cx="403450" cy="394000"/>
            </a:xfrm>
          </p:grpSpPr>
          <p:sp>
            <p:nvSpPr>
              <p:cNvPr id="682" name="Google Shape;682;p41"/>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41"/>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4" name="Google Shape;684;p41"/>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41"/>
            <p:cNvGrpSpPr/>
            <p:nvPr/>
          </p:nvGrpSpPr>
          <p:grpSpPr>
            <a:xfrm>
              <a:off x="8054864" y="531011"/>
              <a:ext cx="369126" cy="324424"/>
              <a:chOff x="4467200" y="877100"/>
              <a:chExt cx="481825" cy="423475"/>
            </a:xfrm>
          </p:grpSpPr>
          <p:sp>
            <p:nvSpPr>
              <p:cNvPr id="686" name="Google Shape;686;p41"/>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 name="Google Shape;687;p41"/>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 name="Google Shape;688;p41"/>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 name="Google Shape;689;p41"/>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grpSp>
        <p:nvGrpSpPr>
          <p:cNvPr id="690" name="Google Shape;690;p41"/>
          <p:cNvGrpSpPr/>
          <p:nvPr/>
        </p:nvGrpSpPr>
        <p:grpSpPr>
          <a:xfrm>
            <a:off x="8054884" y="4613755"/>
            <a:ext cx="332212" cy="332592"/>
            <a:chOff x="6674938" y="1490925"/>
            <a:chExt cx="393850" cy="394300"/>
          </a:xfrm>
        </p:grpSpPr>
        <p:sp>
          <p:nvSpPr>
            <p:cNvPr id="691" name="Google Shape;691;p41"/>
            <p:cNvSpPr/>
            <p:nvPr/>
          </p:nvSpPr>
          <p:spPr>
            <a:xfrm>
              <a:off x="6767813" y="1514925"/>
              <a:ext cx="23150" cy="46250"/>
            </a:xfrm>
            <a:custGeom>
              <a:rect b="b" l="l" r="r" t="t"/>
              <a:pathLst>
                <a:path extrusionOk="0" h="1850" w="926">
                  <a:moveTo>
                    <a:pt x="472" y="0"/>
                  </a:moveTo>
                  <a:cubicBezTo>
                    <a:pt x="210" y="0"/>
                    <a:pt x="0" y="210"/>
                    <a:pt x="0" y="471"/>
                  </a:cubicBezTo>
                  <a:lnTo>
                    <a:pt x="0" y="1396"/>
                  </a:lnTo>
                  <a:cubicBezTo>
                    <a:pt x="0" y="1640"/>
                    <a:pt x="210" y="1850"/>
                    <a:pt x="472" y="1850"/>
                  </a:cubicBezTo>
                  <a:cubicBezTo>
                    <a:pt x="716" y="1850"/>
                    <a:pt x="926" y="1640"/>
                    <a:pt x="926" y="1396"/>
                  </a:cubicBezTo>
                  <a:lnTo>
                    <a:pt x="926" y="471"/>
                  </a:lnTo>
                  <a:cubicBezTo>
                    <a:pt x="926" y="210"/>
                    <a:pt x="716"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1"/>
            <p:cNvSpPr/>
            <p:nvPr/>
          </p:nvSpPr>
          <p:spPr>
            <a:xfrm>
              <a:off x="6721588" y="1490925"/>
              <a:ext cx="23150" cy="70250"/>
            </a:xfrm>
            <a:custGeom>
              <a:rect b="b" l="l" r="r" t="t"/>
              <a:pathLst>
                <a:path extrusionOk="0" h="2810" w="926">
                  <a:moveTo>
                    <a:pt x="472" y="0"/>
                  </a:moveTo>
                  <a:cubicBezTo>
                    <a:pt x="209" y="0"/>
                    <a:pt x="0" y="209"/>
                    <a:pt x="0" y="472"/>
                  </a:cubicBezTo>
                  <a:lnTo>
                    <a:pt x="0" y="2338"/>
                  </a:lnTo>
                  <a:cubicBezTo>
                    <a:pt x="0" y="2600"/>
                    <a:pt x="209" y="2810"/>
                    <a:pt x="472" y="2810"/>
                  </a:cubicBezTo>
                  <a:cubicBezTo>
                    <a:pt x="733" y="2810"/>
                    <a:pt x="925" y="2600"/>
                    <a:pt x="925" y="2338"/>
                  </a:cubicBezTo>
                  <a:lnTo>
                    <a:pt x="925" y="472"/>
                  </a:lnTo>
                  <a:cubicBezTo>
                    <a:pt x="925" y="209"/>
                    <a:pt x="733"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1"/>
            <p:cNvSpPr/>
            <p:nvPr/>
          </p:nvSpPr>
          <p:spPr>
            <a:xfrm>
              <a:off x="6998963" y="1490925"/>
              <a:ext cx="22725" cy="70250"/>
            </a:xfrm>
            <a:custGeom>
              <a:rect b="b" l="l" r="r" t="t"/>
              <a:pathLst>
                <a:path extrusionOk="0" h="2810" w="909">
                  <a:moveTo>
                    <a:pt x="455" y="0"/>
                  </a:moveTo>
                  <a:cubicBezTo>
                    <a:pt x="194" y="0"/>
                    <a:pt x="1" y="209"/>
                    <a:pt x="1" y="472"/>
                  </a:cubicBezTo>
                  <a:lnTo>
                    <a:pt x="1" y="2356"/>
                  </a:lnTo>
                  <a:cubicBezTo>
                    <a:pt x="1" y="2600"/>
                    <a:pt x="194" y="2810"/>
                    <a:pt x="455" y="2810"/>
                  </a:cubicBezTo>
                  <a:cubicBezTo>
                    <a:pt x="717" y="2810"/>
                    <a:pt x="908" y="2600"/>
                    <a:pt x="908" y="2356"/>
                  </a:cubicBezTo>
                  <a:lnTo>
                    <a:pt x="908" y="472"/>
                  </a:lnTo>
                  <a:cubicBezTo>
                    <a:pt x="908" y="209"/>
                    <a:pt x="717" y="0"/>
                    <a:pt x="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1"/>
            <p:cNvSpPr/>
            <p:nvPr/>
          </p:nvSpPr>
          <p:spPr>
            <a:xfrm>
              <a:off x="6952738" y="1514925"/>
              <a:ext cx="23150" cy="46250"/>
            </a:xfrm>
            <a:custGeom>
              <a:rect b="b" l="l" r="r" t="t"/>
              <a:pathLst>
                <a:path extrusionOk="0" h="1850" w="926">
                  <a:moveTo>
                    <a:pt x="454" y="0"/>
                  </a:moveTo>
                  <a:cubicBezTo>
                    <a:pt x="210" y="0"/>
                    <a:pt x="1" y="210"/>
                    <a:pt x="1" y="471"/>
                  </a:cubicBezTo>
                  <a:lnTo>
                    <a:pt x="1" y="1396"/>
                  </a:lnTo>
                  <a:cubicBezTo>
                    <a:pt x="1" y="1640"/>
                    <a:pt x="210" y="1850"/>
                    <a:pt x="454" y="1850"/>
                  </a:cubicBezTo>
                  <a:cubicBezTo>
                    <a:pt x="717" y="1850"/>
                    <a:pt x="926" y="1640"/>
                    <a:pt x="926" y="1396"/>
                  </a:cubicBezTo>
                  <a:lnTo>
                    <a:pt x="926" y="471"/>
                  </a:lnTo>
                  <a:cubicBezTo>
                    <a:pt x="926" y="210"/>
                    <a:pt x="717"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1"/>
            <p:cNvSpPr/>
            <p:nvPr/>
          </p:nvSpPr>
          <p:spPr>
            <a:xfrm>
              <a:off x="6674938" y="1584250"/>
              <a:ext cx="393850" cy="300975"/>
            </a:xfrm>
            <a:custGeom>
              <a:rect b="b" l="l" r="r" t="t"/>
              <a:pathLst>
                <a:path extrusionOk="0" h="12039" w="15754">
                  <a:moveTo>
                    <a:pt x="454" y="0"/>
                  </a:moveTo>
                  <a:cubicBezTo>
                    <a:pt x="209" y="0"/>
                    <a:pt x="0" y="210"/>
                    <a:pt x="0" y="472"/>
                  </a:cubicBezTo>
                  <a:lnTo>
                    <a:pt x="0" y="11568"/>
                  </a:lnTo>
                  <a:cubicBezTo>
                    <a:pt x="0" y="11851"/>
                    <a:pt x="223" y="12038"/>
                    <a:pt x="459" y="12038"/>
                  </a:cubicBezTo>
                  <a:cubicBezTo>
                    <a:pt x="572" y="12038"/>
                    <a:pt x="689" y="11995"/>
                    <a:pt x="784" y="11899"/>
                  </a:cubicBezTo>
                  <a:lnTo>
                    <a:pt x="3454" y="9230"/>
                  </a:lnTo>
                  <a:lnTo>
                    <a:pt x="15300" y="9230"/>
                  </a:lnTo>
                  <a:cubicBezTo>
                    <a:pt x="15544" y="9230"/>
                    <a:pt x="15753" y="9021"/>
                    <a:pt x="15753" y="8777"/>
                  </a:cubicBezTo>
                  <a:lnTo>
                    <a:pt x="15753" y="472"/>
                  </a:lnTo>
                  <a:cubicBezTo>
                    <a:pt x="15753" y="210"/>
                    <a:pt x="15544" y="0"/>
                    <a:pt x="15300" y="0"/>
                  </a:cubicBezTo>
                  <a:lnTo>
                    <a:pt x="10189" y="0"/>
                  </a:lnTo>
                  <a:lnTo>
                    <a:pt x="10189" y="2268"/>
                  </a:lnTo>
                  <a:cubicBezTo>
                    <a:pt x="10189" y="3385"/>
                    <a:pt x="9386" y="4327"/>
                    <a:pt x="8339" y="4537"/>
                  </a:cubicBezTo>
                  <a:lnTo>
                    <a:pt x="8339" y="5532"/>
                  </a:lnTo>
                  <a:lnTo>
                    <a:pt x="9263" y="5532"/>
                  </a:lnTo>
                  <a:cubicBezTo>
                    <a:pt x="9508" y="5532"/>
                    <a:pt x="9717" y="5741"/>
                    <a:pt x="9717" y="6002"/>
                  </a:cubicBezTo>
                  <a:cubicBezTo>
                    <a:pt x="9717" y="6264"/>
                    <a:pt x="9508" y="6456"/>
                    <a:pt x="9263" y="6456"/>
                  </a:cubicBezTo>
                  <a:lnTo>
                    <a:pt x="6490" y="6456"/>
                  </a:lnTo>
                  <a:cubicBezTo>
                    <a:pt x="6228" y="6456"/>
                    <a:pt x="6036" y="6264"/>
                    <a:pt x="6036" y="6002"/>
                  </a:cubicBezTo>
                  <a:cubicBezTo>
                    <a:pt x="6036" y="5741"/>
                    <a:pt x="6228" y="5532"/>
                    <a:pt x="6490" y="5532"/>
                  </a:cubicBezTo>
                  <a:lnTo>
                    <a:pt x="7414" y="5532"/>
                  </a:lnTo>
                  <a:lnTo>
                    <a:pt x="7414" y="4537"/>
                  </a:lnTo>
                  <a:cubicBezTo>
                    <a:pt x="6367" y="4327"/>
                    <a:pt x="5565" y="3385"/>
                    <a:pt x="5565" y="2268"/>
                  </a:cubicBezTo>
                  <a:lnTo>
                    <a:pt x="5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1"/>
            <p:cNvSpPr/>
            <p:nvPr/>
          </p:nvSpPr>
          <p:spPr>
            <a:xfrm>
              <a:off x="6837188" y="1502700"/>
              <a:ext cx="69350" cy="104700"/>
            </a:xfrm>
            <a:custGeom>
              <a:rect b="b" l="l" r="r" t="t"/>
              <a:pathLst>
                <a:path extrusionOk="0" h="4188" w="2774">
                  <a:moveTo>
                    <a:pt x="1378" y="1"/>
                  </a:moveTo>
                  <a:cubicBezTo>
                    <a:pt x="628" y="1"/>
                    <a:pt x="0" y="629"/>
                    <a:pt x="0" y="1378"/>
                  </a:cubicBezTo>
                  <a:lnTo>
                    <a:pt x="0" y="4188"/>
                  </a:lnTo>
                  <a:lnTo>
                    <a:pt x="2773" y="4188"/>
                  </a:lnTo>
                  <a:lnTo>
                    <a:pt x="2773" y="1378"/>
                  </a:lnTo>
                  <a:cubicBezTo>
                    <a:pt x="2773" y="629"/>
                    <a:pt x="2145" y="1"/>
                    <a:pt x="1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1"/>
            <p:cNvSpPr/>
            <p:nvPr/>
          </p:nvSpPr>
          <p:spPr>
            <a:xfrm>
              <a:off x="6837188" y="1630475"/>
              <a:ext cx="69350" cy="45400"/>
            </a:xfrm>
            <a:custGeom>
              <a:rect b="b" l="l" r="r" t="t"/>
              <a:pathLst>
                <a:path extrusionOk="0" h="1816" w="2774">
                  <a:moveTo>
                    <a:pt x="0" y="1"/>
                  </a:moveTo>
                  <a:lnTo>
                    <a:pt x="0" y="419"/>
                  </a:lnTo>
                  <a:cubicBezTo>
                    <a:pt x="0" y="1187"/>
                    <a:pt x="628" y="1815"/>
                    <a:pt x="1378" y="1815"/>
                  </a:cubicBezTo>
                  <a:cubicBezTo>
                    <a:pt x="2145" y="1815"/>
                    <a:pt x="2773" y="1187"/>
                    <a:pt x="2773" y="419"/>
                  </a:cubicBez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41"/>
          <p:cNvGrpSpPr/>
          <p:nvPr/>
        </p:nvGrpSpPr>
        <p:grpSpPr>
          <a:xfrm>
            <a:off x="7495358" y="4615864"/>
            <a:ext cx="332239" cy="328589"/>
            <a:chOff x="3385438" y="2850425"/>
            <a:chExt cx="398225" cy="393850"/>
          </a:xfrm>
        </p:grpSpPr>
        <p:sp>
          <p:nvSpPr>
            <p:cNvPr id="699" name="Google Shape;699;p41"/>
            <p:cNvSpPr/>
            <p:nvPr/>
          </p:nvSpPr>
          <p:spPr>
            <a:xfrm>
              <a:off x="3482688" y="2966450"/>
              <a:ext cx="207625" cy="122150"/>
            </a:xfrm>
            <a:custGeom>
              <a:rect b="b" l="l" r="r" t="t"/>
              <a:pathLst>
                <a:path extrusionOk="0" h="4886" w="8305">
                  <a:moveTo>
                    <a:pt x="5078" y="471"/>
                  </a:moveTo>
                  <a:cubicBezTo>
                    <a:pt x="5846" y="471"/>
                    <a:pt x="6456" y="1082"/>
                    <a:pt x="6456" y="1850"/>
                  </a:cubicBezTo>
                  <a:cubicBezTo>
                    <a:pt x="6456" y="2617"/>
                    <a:pt x="5846" y="3245"/>
                    <a:pt x="5078" y="3245"/>
                  </a:cubicBezTo>
                  <a:cubicBezTo>
                    <a:pt x="4310" y="3245"/>
                    <a:pt x="3699" y="2617"/>
                    <a:pt x="3699" y="1850"/>
                  </a:cubicBezTo>
                  <a:cubicBezTo>
                    <a:pt x="3699" y="1082"/>
                    <a:pt x="4310" y="471"/>
                    <a:pt x="5078" y="471"/>
                  </a:cubicBezTo>
                  <a:close/>
                  <a:moveTo>
                    <a:pt x="1" y="0"/>
                  </a:moveTo>
                  <a:lnTo>
                    <a:pt x="1" y="4432"/>
                  </a:lnTo>
                  <a:lnTo>
                    <a:pt x="1973" y="2443"/>
                  </a:lnTo>
                  <a:cubicBezTo>
                    <a:pt x="2068" y="2355"/>
                    <a:pt x="2190" y="2312"/>
                    <a:pt x="2310" y="2312"/>
                  </a:cubicBezTo>
                  <a:cubicBezTo>
                    <a:pt x="2430" y="2312"/>
                    <a:pt x="2548" y="2355"/>
                    <a:pt x="2636" y="2443"/>
                  </a:cubicBezTo>
                  <a:lnTo>
                    <a:pt x="5078" y="4885"/>
                  </a:lnTo>
                  <a:lnTo>
                    <a:pt x="6595" y="3367"/>
                  </a:lnTo>
                  <a:cubicBezTo>
                    <a:pt x="6682" y="3279"/>
                    <a:pt x="6800" y="3236"/>
                    <a:pt x="6920" y="3236"/>
                  </a:cubicBezTo>
                  <a:cubicBezTo>
                    <a:pt x="7040" y="3236"/>
                    <a:pt x="7163" y="3279"/>
                    <a:pt x="7258" y="3367"/>
                  </a:cubicBezTo>
                  <a:lnTo>
                    <a:pt x="8305" y="4432"/>
                  </a:lnTo>
                  <a:lnTo>
                    <a:pt x="8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41"/>
            <p:cNvSpPr/>
            <p:nvPr/>
          </p:nvSpPr>
          <p:spPr>
            <a:xfrm>
              <a:off x="3598288" y="3001325"/>
              <a:ext cx="23125" cy="23125"/>
            </a:xfrm>
            <a:custGeom>
              <a:rect b="b" l="l" r="r" t="t"/>
              <a:pathLst>
                <a:path extrusionOk="0" h="925" w="925">
                  <a:moveTo>
                    <a:pt x="454" y="1"/>
                  </a:moveTo>
                  <a:cubicBezTo>
                    <a:pt x="192" y="1"/>
                    <a:pt x="0" y="210"/>
                    <a:pt x="0" y="455"/>
                  </a:cubicBezTo>
                  <a:cubicBezTo>
                    <a:pt x="0" y="716"/>
                    <a:pt x="192" y="925"/>
                    <a:pt x="454" y="925"/>
                  </a:cubicBezTo>
                  <a:cubicBezTo>
                    <a:pt x="715" y="925"/>
                    <a:pt x="924" y="716"/>
                    <a:pt x="924" y="455"/>
                  </a:cubicBezTo>
                  <a:cubicBezTo>
                    <a:pt x="924" y="210"/>
                    <a:pt x="715"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1"/>
            <p:cNvSpPr/>
            <p:nvPr/>
          </p:nvSpPr>
          <p:spPr>
            <a:xfrm>
              <a:off x="3385438" y="2850425"/>
              <a:ext cx="398225" cy="393850"/>
            </a:xfrm>
            <a:custGeom>
              <a:rect b="b" l="l" r="r" t="t"/>
              <a:pathLst>
                <a:path extrusionOk="0" h="15754" w="15929">
                  <a:moveTo>
                    <a:pt x="12195" y="3716"/>
                  </a:moveTo>
                  <a:cubicBezTo>
                    <a:pt x="12702" y="3716"/>
                    <a:pt x="13120" y="4135"/>
                    <a:pt x="13120" y="4641"/>
                  </a:cubicBezTo>
                  <a:lnTo>
                    <a:pt x="13120" y="11113"/>
                  </a:lnTo>
                  <a:cubicBezTo>
                    <a:pt x="13120" y="11620"/>
                    <a:pt x="12702" y="12038"/>
                    <a:pt x="12195" y="12038"/>
                  </a:cubicBezTo>
                  <a:lnTo>
                    <a:pt x="3891" y="12038"/>
                  </a:lnTo>
                  <a:cubicBezTo>
                    <a:pt x="3385" y="12038"/>
                    <a:pt x="2967" y="11620"/>
                    <a:pt x="2967" y="11113"/>
                  </a:cubicBezTo>
                  <a:lnTo>
                    <a:pt x="2967" y="4641"/>
                  </a:lnTo>
                  <a:cubicBezTo>
                    <a:pt x="2967" y="4135"/>
                    <a:pt x="3385" y="3716"/>
                    <a:pt x="3891" y="3716"/>
                  </a:cubicBezTo>
                  <a:close/>
                  <a:moveTo>
                    <a:pt x="8043" y="1"/>
                  </a:moveTo>
                  <a:cubicBezTo>
                    <a:pt x="3681" y="1"/>
                    <a:pt x="157" y="3525"/>
                    <a:pt x="157" y="7868"/>
                  </a:cubicBezTo>
                  <a:cubicBezTo>
                    <a:pt x="157" y="9927"/>
                    <a:pt x="978" y="11899"/>
                    <a:pt x="2390" y="13364"/>
                  </a:cubicBezTo>
                  <a:lnTo>
                    <a:pt x="350" y="14935"/>
                  </a:lnTo>
                  <a:cubicBezTo>
                    <a:pt x="1" y="15196"/>
                    <a:pt x="192" y="15754"/>
                    <a:pt x="629" y="15754"/>
                  </a:cubicBezTo>
                  <a:lnTo>
                    <a:pt x="8078" y="15754"/>
                  </a:lnTo>
                  <a:cubicBezTo>
                    <a:pt x="12404" y="15737"/>
                    <a:pt x="15928" y="12230"/>
                    <a:pt x="15928" y="7868"/>
                  </a:cubicBezTo>
                  <a:cubicBezTo>
                    <a:pt x="15928" y="3525"/>
                    <a:pt x="12404" y="1"/>
                    <a:pt x="8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1"/>
            <p:cNvSpPr/>
            <p:nvPr/>
          </p:nvSpPr>
          <p:spPr>
            <a:xfrm>
              <a:off x="3482688" y="3051925"/>
              <a:ext cx="207625" cy="76350"/>
            </a:xfrm>
            <a:custGeom>
              <a:rect b="b" l="l" r="r" t="t"/>
              <a:pathLst>
                <a:path extrusionOk="0" h="3054" w="8305">
                  <a:moveTo>
                    <a:pt x="2303" y="1"/>
                  </a:moveTo>
                  <a:lnTo>
                    <a:pt x="1" y="2320"/>
                  </a:lnTo>
                  <a:lnTo>
                    <a:pt x="1" y="3053"/>
                  </a:lnTo>
                  <a:lnTo>
                    <a:pt x="8305" y="3053"/>
                  </a:lnTo>
                  <a:lnTo>
                    <a:pt x="8305" y="2320"/>
                  </a:lnTo>
                  <a:lnTo>
                    <a:pt x="6927" y="925"/>
                  </a:lnTo>
                  <a:lnTo>
                    <a:pt x="5409" y="2443"/>
                  </a:lnTo>
                  <a:cubicBezTo>
                    <a:pt x="5313" y="2539"/>
                    <a:pt x="5196" y="2587"/>
                    <a:pt x="5078" y="2587"/>
                  </a:cubicBezTo>
                  <a:cubicBezTo>
                    <a:pt x="4960" y="2587"/>
                    <a:pt x="4842" y="2539"/>
                    <a:pt x="4746" y="2443"/>
                  </a:cubicBezTo>
                  <a:lnTo>
                    <a:pt x="23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 name="Google Shape;703;p41"/>
          <p:cNvSpPr txBox="1"/>
          <p:nvPr/>
        </p:nvSpPr>
        <p:spPr>
          <a:xfrm>
            <a:off x="1691950" y="446150"/>
            <a:ext cx="3409500" cy="4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Texting App Pitch Deck</a:t>
            </a:r>
            <a:endParaRPr b="1" sz="2000">
              <a:solidFill>
                <a:schemeClr val="lt1"/>
              </a:solidFill>
              <a:latin typeface="Lexend Deca"/>
              <a:ea typeface="Lexend Deca"/>
              <a:cs typeface="Lexend Deca"/>
              <a:sym typeface="Lexend Deca"/>
            </a:endParaRPr>
          </a:p>
        </p:txBody>
      </p:sp>
      <p:sp>
        <p:nvSpPr>
          <p:cNvPr id="704" name="Google Shape;704;p41"/>
          <p:cNvSpPr txBox="1"/>
          <p:nvPr/>
        </p:nvSpPr>
        <p:spPr>
          <a:xfrm>
            <a:off x="833325" y="4563150"/>
            <a:ext cx="34095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lt1"/>
                </a:solidFill>
                <a:latin typeface="Lexend Deca"/>
                <a:ea typeface="Lexend Deca"/>
                <a:cs typeface="Lexend Deca"/>
                <a:sym typeface="Lexend Deca"/>
              </a:rPr>
              <a:t>Write your message</a:t>
            </a:r>
            <a:endParaRPr b="1" sz="1700">
              <a:solidFill>
                <a:schemeClr val="lt1"/>
              </a:solidFill>
              <a:latin typeface="Lexend Deca"/>
              <a:ea typeface="Lexend Deca"/>
              <a:cs typeface="Lexend Deca"/>
              <a:sym typeface="Lexend Dec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42"/>
          <p:cNvSpPr/>
          <p:nvPr/>
        </p:nvSpPr>
        <p:spPr>
          <a:xfrm>
            <a:off x="4009925" y="1316275"/>
            <a:ext cx="1226700" cy="1226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710" name="Google Shape;710;p42"/>
          <p:cNvSpPr/>
          <p:nvPr/>
        </p:nvSpPr>
        <p:spPr>
          <a:xfrm>
            <a:off x="6555950" y="1316275"/>
            <a:ext cx="1226700" cy="122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711" name="Google Shape;711;p42"/>
          <p:cNvSpPr/>
          <p:nvPr/>
        </p:nvSpPr>
        <p:spPr>
          <a:xfrm>
            <a:off x="1463900" y="1316275"/>
            <a:ext cx="1226700" cy="1226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712" name="Google Shape;712;p42"/>
          <p:cNvSpPr/>
          <p:nvPr/>
        </p:nvSpPr>
        <p:spPr>
          <a:xfrm>
            <a:off x="5883339" y="3617850"/>
            <a:ext cx="2540679" cy="62990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2"/>
          <p:cNvSpPr/>
          <p:nvPr/>
        </p:nvSpPr>
        <p:spPr>
          <a:xfrm>
            <a:off x="3301670" y="3617850"/>
            <a:ext cx="2540679" cy="62990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2"/>
          <p:cNvSpPr/>
          <p:nvPr/>
        </p:nvSpPr>
        <p:spPr>
          <a:xfrm>
            <a:off x="720001" y="3617850"/>
            <a:ext cx="2540679" cy="62990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2"/>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Our Plans</a:t>
            </a:r>
            <a:endParaRPr>
              <a:solidFill>
                <a:schemeClr val="lt1"/>
              </a:solidFill>
            </a:endParaRPr>
          </a:p>
        </p:txBody>
      </p:sp>
      <p:sp>
        <p:nvSpPr>
          <p:cNvPr id="716" name="Google Shape;716;p42"/>
          <p:cNvSpPr txBox="1"/>
          <p:nvPr>
            <p:ph idx="1" type="subTitle"/>
          </p:nvPr>
        </p:nvSpPr>
        <p:spPr>
          <a:xfrm>
            <a:off x="835400" y="2707450"/>
            <a:ext cx="2483700" cy="69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717" name="Google Shape;717;p42"/>
          <p:cNvSpPr txBox="1"/>
          <p:nvPr>
            <p:ph idx="2" type="subTitle"/>
          </p:nvPr>
        </p:nvSpPr>
        <p:spPr>
          <a:xfrm>
            <a:off x="952675" y="3689625"/>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Basic</a:t>
            </a:r>
            <a:endParaRPr>
              <a:solidFill>
                <a:schemeClr val="lt1"/>
              </a:solidFill>
            </a:endParaRPr>
          </a:p>
        </p:txBody>
      </p:sp>
      <p:sp>
        <p:nvSpPr>
          <p:cNvPr id="718" name="Google Shape;718;p42"/>
          <p:cNvSpPr txBox="1"/>
          <p:nvPr>
            <p:ph idx="3" type="subTitle"/>
          </p:nvPr>
        </p:nvSpPr>
        <p:spPr>
          <a:xfrm>
            <a:off x="3381425" y="2707450"/>
            <a:ext cx="2483700" cy="69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is the second planet from the Sun</a:t>
            </a:r>
            <a:endParaRPr/>
          </a:p>
        </p:txBody>
      </p:sp>
      <p:sp>
        <p:nvSpPr>
          <p:cNvPr id="719" name="Google Shape;719;p42"/>
          <p:cNvSpPr txBox="1"/>
          <p:nvPr>
            <p:ph idx="4" type="subTitle"/>
          </p:nvPr>
        </p:nvSpPr>
        <p:spPr>
          <a:xfrm>
            <a:off x="3534088" y="3689625"/>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Premium</a:t>
            </a:r>
            <a:endParaRPr/>
          </a:p>
        </p:txBody>
      </p:sp>
      <p:sp>
        <p:nvSpPr>
          <p:cNvPr id="720" name="Google Shape;720;p42"/>
          <p:cNvSpPr txBox="1"/>
          <p:nvPr>
            <p:ph idx="5" type="subTitle"/>
          </p:nvPr>
        </p:nvSpPr>
        <p:spPr>
          <a:xfrm>
            <a:off x="5927450" y="2707450"/>
            <a:ext cx="2483700" cy="697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cold</a:t>
            </a:r>
            <a:endParaRPr/>
          </a:p>
        </p:txBody>
      </p:sp>
      <p:sp>
        <p:nvSpPr>
          <p:cNvPr id="721" name="Google Shape;721;p42"/>
          <p:cNvSpPr txBox="1"/>
          <p:nvPr>
            <p:ph idx="6" type="subTitle"/>
          </p:nvPr>
        </p:nvSpPr>
        <p:spPr>
          <a:xfrm>
            <a:off x="6115500" y="3689625"/>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Pro</a:t>
            </a:r>
            <a:endParaRPr>
              <a:solidFill>
                <a:schemeClr val="lt1"/>
              </a:solidFill>
            </a:endParaRPr>
          </a:p>
        </p:txBody>
      </p:sp>
      <p:sp>
        <p:nvSpPr>
          <p:cNvPr id="722" name="Google Shape;722;p42"/>
          <p:cNvSpPr txBox="1"/>
          <p:nvPr>
            <p:ph idx="7" type="title"/>
          </p:nvPr>
        </p:nvSpPr>
        <p:spPr>
          <a:xfrm>
            <a:off x="1463900" y="1580880"/>
            <a:ext cx="1226700" cy="69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$10</a:t>
            </a:r>
            <a:endParaRPr>
              <a:solidFill>
                <a:schemeClr val="lt1"/>
              </a:solidFill>
            </a:endParaRPr>
          </a:p>
        </p:txBody>
      </p:sp>
      <p:sp>
        <p:nvSpPr>
          <p:cNvPr id="723" name="Google Shape;723;p42"/>
          <p:cNvSpPr txBox="1"/>
          <p:nvPr>
            <p:ph idx="8" type="title"/>
          </p:nvPr>
        </p:nvSpPr>
        <p:spPr>
          <a:xfrm>
            <a:off x="4009925" y="1580880"/>
            <a:ext cx="1226700" cy="69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$20</a:t>
            </a:r>
            <a:endParaRPr/>
          </a:p>
        </p:txBody>
      </p:sp>
      <p:sp>
        <p:nvSpPr>
          <p:cNvPr id="724" name="Google Shape;724;p42"/>
          <p:cNvSpPr txBox="1"/>
          <p:nvPr>
            <p:ph idx="9" type="title"/>
          </p:nvPr>
        </p:nvSpPr>
        <p:spPr>
          <a:xfrm>
            <a:off x="6555950" y="1580880"/>
            <a:ext cx="1226700" cy="697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$40</a:t>
            </a:r>
            <a:endParaRPr>
              <a:solidFill>
                <a:schemeClr val="lt1"/>
              </a:solidFill>
            </a:endParaRPr>
          </a:p>
        </p:txBody>
      </p:sp>
      <p:grpSp>
        <p:nvGrpSpPr>
          <p:cNvPr id="725" name="Google Shape;725;p42"/>
          <p:cNvGrpSpPr/>
          <p:nvPr/>
        </p:nvGrpSpPr>
        <p:grpSpPr>
          <a:xfrm>
            <a:off x="720002" y="530839"/>
            <a:ext cx="7703988" cy="324596"/>
            <a:chOff x="720002" y="530839"/>
            <a:chExt cx="7703988" cy="324596"/>
          </a:xfrm>
        </p:grpSpPr>
        <p:grpSp>
          <p:nvGrpSpPr>
            <p:cNvPr id="726" name="Google Shape;726;p42"/>
            <p:cNvGrpSpPr/>
            <p:nvPr/>
          </p:nvGrpSpPr>
          <p:grpSpPr>
            <a:xfrm>
              <a:off x="7526973" y="530839"/>
              <a:ext cx="332201" cy="324420"/>
              <a:chOff x="3380213" y="4209475"/>
              <a:chExt cx="403450" cy="394000"/>
            </a:xfrm>
          </p:grpSpPr>
          <p:sp>
            <p:nvSpPr>
              <p:cNvPr id="727" name="Google Shape;727;p42"/>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2"/>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 name="Google Shape;729;p42"/>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0" name="Google Shape;730;p42"/>
            <p:cNvGrpSpPr/>
            <p:nvPr/>
          </p:nvGrpSpPr>
          <p:grpSpPr>
            <a:xfrm>
              <a:off x="8054864" y="531011"/>
              <a:ext cx="369126" cy="324424"/>
              <a:chOff x="4467200" y="877100"/>
              <a:chExt cx="481825" cy="423475"/>
            </a:xfrm>
          </p:grpSpPr>
          <p:sp>
            <p:nvSpPr>
              <p:cNvPr id="731" name="Google Shape;731;p4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2" name="Google Shape;732;p4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3" name="Google Shape;733;p4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34" name="Google Shape;734;p4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735" name="Google Shape;735;p42"/>
          <p:cNvSpPr txBox="1"/>
          <p:nvPr/>
        </p:nvSpPr>
        <p:spPr>
          <a:xfrm>
            <a:off x="2483375" y="3327138"/>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11:25 AM</a:t>
            </a:r>
            <a:endParaRPr sz="1000">
              <a:solidFill>
                <a:schemeClr val="dk2"/>
              </a:solidFill>
              <a:latin typeface="Lexend Deca"/>
              <a:ea typeface="Lexend Deca"/>
              <a:cs typeface="Lexend Deca"/>
              <a:sym typeface="Lexend Deca"/>
            </a:endParaRPr>
          </a:p>
        </p:txBody>
      </p:sp>
      <p:sp>
        <p:nvSpPr>
          <p:cNvPr id="736" name="Google Shape;736;p42"/>
          <p:cNvSpPr txBox="1"/>
          <p:nvPr/>
        </p:nvSpPr>
        <p:spPr>
          <a:xfrm>
            <a:off x="5065050" y="3327138"/>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11:38 AM</a:t>
            </a:r>
            <a:endParaRPr sz="1000">
              <a:solidFill>
                <a:schemeClr val="dk2"/>
              </a:solidFill>
              <a:latin typeface="Lexend Deca"/>
              <a:ea typeface="Lexend Deca"/>
              <a:cs typeface="Lexend Deca"/>
              <a:sym typeface="Lexend Deca"/>
            </a:endParaRPr>
          </a:p>
        </p:txBody>
      </p:sp>
      <p:sp>
        <p:nvSpPr>
          <p:cNvPr id="737" name="Google Shape;737;p42"/>
          <p:cNvSpPr txBox="1"/>
          <p:nvPr/>
        </p:nvSpPr>
        <p:spPr>
          <a:xfrm>
            <a:off x="7646725" y="3327138"/>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11:45 AM</a:t>
            </a:r>
            <a:endParaRPr sz="1000">
              <a:solidFill>
                <a:schemeClr val="dk2"/>
              </a:solidFill>
              <a:latin typeface="Lexend Deca"/>
              <a:ea typeface="Lexend Deca"/>
              <a:cs typeface="Lexend Deca"/>
              <a:sym typeface="Lexend Dec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1" name="Shape 741"/>
        <p:cNvGrpSpPr/>
        <p:nvPr/>
      </p:nvGrpSpPr>
      <p:grpSpPr>
        <a:xfrm>
          <a:off x="0" y="0"/>
          <a:ext cx="0" cy="0"/>
          <a:chOff x="0" y="0"/>
          <a:chExt cx="0" cy="0"/>
        </a:xfrm>
      </p:grpSpPr>
      <p:grpSp>
        <p:nvGrpSpPr>
          <p:cNvPr id="742" name="Google Shape;742;p43"/>
          <p:cNvGrpSpPr/>
          <p:nvPr/>
        </p:nvGrpSpPr>
        <p:grpSpPr>
          <a:xfrm>
            <a:off x="4833700" y="1714500"/>
            <a:ext cx="3519300" cy="2099825"/>
            <a:chOff x="4833700" y="1714500"/>
            <a:chExt cx="3519300" cy="2099825"/>
          </a:xfrm>
        </p:grpSpPr>
        <p:sp>
          <p:nvSpPr>
            <p:cNvPr id="743" name="Google Shape;743;p43"/>
            <p:cNvSpPr/>
            <p:nvPr/>
          </p:nvSpPr>
          <p:spPr>
            <a:xfrm>
              <a:off x="5031300" y="1714500"/>
              <a:ext cx="3124200" cy="1880400"/>
            </a:xfrm>
            <a:prstGeom prst="round2SameRect">
              <a:avLst>
                <a:gd fmla="val 11834" name="adj1"/>
                <a:gd fmla="val 0" name="adj2"/>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3"/>
            <p:cNvSpPr/>
            <p:nvPr/>
          </p:nvSpPr>
          <p:spPr>
            <a:xfrm rot="10800000">
              <a:off x="4833700" y="3594725"/>
              <a:ext cx="3519300" cy="219600"/>
            </a:xfrm>
            <a:prstGeom prst="round2SameRect">
              <a:avLst>
                <a:gd fmla="val 41053"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3"/>
            <p:cNvSpPr/>
            <p:nvPr/>
          </p:nvSpPr>
          <p:spPr>
            <a:xfrm>
              <a:off x="6566400" y="1772300"/>
              <a:ext cx="54000" cy="54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 name="Google Shape;746;p43"/>
          <p:cNvSpPr/>
          <p:nvPr/>
        </p:nvSpPr>
        <p:spPr>
          <a:xfrm flipH="1">
            <a:off x="838809" y="1474800"/>
            <a:ext cx="3693316" cy="1542825"/>
          </a:xfrm>
          <a:custGeom>
            <a:rect b="b" l="l" r="r" t="t"/>
            <a:pathLst>
              <a:path extrusionOk="0" h="24025" w="44577">
                <a:moveTo>
                  <a:pt x="212" y="0"/>
                </a:moveTo>
                <a:cubicBezTo>
                  <a:pt x="124" y="0"/>
                  <a:pt x="54" y="53"/>
                  <a:pt x="19" y="140"/>
                </a:cubicBezTo>
                <a:cubicBezTo>
                  <a:pt x="1" y="210"/>
                  <a:pt x="37" y="297"/>
                  <a:pt x="107" y="332"/>
                </a:cubicBezTo>
                <a:lnTo>
                  <a:pt x="4660" y="3245"/>
                </a:lnTo>
                <a:lnTo>
                  <a:pt x="4660" y="21582"/>
                </a:lnTo>
                <a:cubicBezTo>
                  <a:pt x="4660" y="22925"/>
                  <a:pt x="5760" y="24024"/>
                  <a:pt x="7102" y="24024"/>
                </a:cubicBezTo>
                <a:lnTo>
                  <a:pt x="42134" y="24024"/>
                </a:lnTo>
                <a:cubicBezTo>
                  <a:pt x="43478" y="24024"/>
                  <a:pt x="44577" y="22925"/>
                  <a:pt x="44577" y="21582"/>
                </a:cubicBezTo>
                <a:lnTo>
                  <a:pt x="44577" y="2443"/>
                </a:lnTo>
                <a:cubicBezTo>
                  <a:pt x="44577" y="1100"/>
                  <a:pt x="43478" y="0"/>
                  <a:pt x="42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3"/>
          <p:cNvSpPr txBox="1"/>
          <p:nvPr>
            <p:ph type="ctrTitle"/>
          </p:nvPr>
        </p:nvSpPr>
        <p:spPr>
          <a:xfrm flipH="1">
            <a:off x="970450" y="1653563"/>
            <a:ext cx="3058500" cy="1185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Product Demo</a:t>
            </a:r>
            <a:endParaRPr/>
          </a:p>
        </p:txBody>
      </p:sp>
      <p:sp>
        <p:nvSpPr>
          <p:cNvPr id="748" name="Google Shape;748;p43"/>
          <p:cNvSpPr txBox="1"/>
          <p:nvPr>
            <p:ph idx="1" type="subTitle"/>
          </p:nvPr>
        </p:nvSpPr>
        <p:spPr>
          <a:xfrm flipH="1">
            <a:off x="838825" y="3048425"/>
            <a:ext cx="3307200" cy="1144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
        <p:nvSpPr>
          <p:cNvPr id="749" name="Google Shape;749;p43"/>
          <p:cNvSpPr/>
          <p:nvPr/>
        </p:nvSpPr>
        <p:spPr>
          <a:xfrm>
            <a:off x="4308150" y="2165513"/>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3"/>
          <p:cNvSpPr txBox="1"/>
          <p:nvPr/>
        </p:nvSpPr>
        <p:spPr>
          <a:xfrm>
            <a:off x="838825" y="1187313"/>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11:25 AM</a:t>
            </a:r>
            <a:endParaRPr sz="1000">
              <a:solidFill>
                <a:schemeClr val="dk2"/>
              </a:solidFill>
              <a:latin typeface="Lexend Deca"/>
              <a:ea typeface="Lexend Deca"/>
              <a:cs typeface="Lexend Deca"/>
              <a:sym typeface="Lexend Deca"/>
            </a:endParaRPr>
          </a:p>
        </p:txBody>
      </p:sp>
      <p:pic>
        <p:nvPicPr>
          <p:cNvPr id="751" name="Google Shape;751;p43"/>
          <p:cNvPicPr preferRelativeResize="0"/>
          <p:nvPr/>
        </p:nvPicPr>
        <p:blipFill rotWithShape="1">
          <a:blip r:embed="rId3">
            <a:alphaModFix/>
          </a:blip>
          <a:srcRect b="0" l="14113" r="25415" t="0"/>
          <a:stretch/>
        </p:blipFill>
        <p:spPr>
          <a:xfrm>
            <a:off x="1185749" y="476225"/>
            <a:ext cx="433800" cy="433800"/>
          </a:xfrm>
          <a:prstGeom prst="ellipse">
            <a:avLst/>
          </a:prstGeom>
          <a:noFill/>
          <a:ln cap="flat" cmpd="sng" w="28575">
            <a:solidFill>
              <a:schemeClr val="lt1"/>
            </a:solidFill>
            <a:prstDash val="solid"/>
            <a:round/>
            <a:headEnd len="sm" w="sm" type="none"/>
            <a:tailEnd len="sm" w="sm" type="none"/>
          </a:ln>
        </p:spPr>
      </p:pic>
      <p:grpSp>
        <p:nvGrpSpPr>
          <p:cNvPr id="752" name="Google Shape;752;p43"/>
          <p:cNvGrpSpPr/>
          <p:nvPr/>
        </p:nvGrpSpPr>
        <p:grpSpPr>
          <a:xfrm>
            <a:off x="720002" y="530839"/>
            <a:ext cx="7703988" cy="324596"/>
            <a:chOff x="720002" y="530839"/>
            <a:chExt cx="7703988" cy="324596"/>
          </a:xfrm>
        </p:grpSpPr>
        <p:grpSp>
          <p:nvGrpSpPr>
            <p:cNvPr id="753" name="Google Shape;753;p43"/>
            <p:cNvGrpSpPr/>
            <p:nvPr/>
          </p:nvGrpSpPr>
          <p:grpSpPr>
            <a:xfrm>
              <a:off x="7526973" y="530839"/>
              <a:ext cx="332201" cy="324420"/>
              <a:chOff x="3380213" y="4209475"/>
              <a:chExt cx="403450" cy="394000"/>
            </a:xfrm>
          </p:grpSpPr>
          <p:sp>
            <p:nvSpPr>
              <p:cNvPr id="754" name="Google Shape;754;p43"/>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3"/>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 name="Google Shape;756;p43"/>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 name="Google Shape;757;p43"/>
            <p:cNvGrpSpPr/>
            <p:nvPr/>
          </p:nvGrpSpPr>
          <p:grpSpPr>
            <a:xfrm>
              <a:off x="8054864" y="531011"/>
              <a:ext cx="369126" cy="324424"/>
              <a:chOff x="4467200" y="877100"/>
              <a:chExt cx="481825" cy="423475"/>
            </a:xfrm>
          </p:grpSpPr>
          <p:sp>
            <p:nvSpPr>
              <p:cNvPr id="758" name="Google Shape;758;p4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59" name="Google Shape;759;p4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0" name="Google Shape;760;p4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61" name="Google Shape;761;p4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grpSp>
        <p:nvGrpSpPr>
          <p:cNvPr id="762" name="Google Shape;762;p43"/>
          <p:cNvGrpSpPr/>
          <p:nvPr/>
        </p:nvGrpSpPr>
        <p:grpSpPr>
          <a:xfrm>
            <a:off x="8054884" y="4613755"/>
            <a:ext cx="332212" cy="332592"/>
            <a:chOff x="6674938" y="1490925"/>
            <a:chExt cx="393850" cy="394300"/>
          </a:xfrm>
        </p:grpSpPr>
        <p:sp>
          <p:nvSpPr>
            <p:cNvPr id="763" name="Google Shape;763;p43"/>
            <p:cNvSpPr/>
            <p:nvPr/>
          </p:nvSpPr>
          <p:spPr>
            <a:xfrm>
              <a:off x="6767813" y="1514925"/>
              <a:ext cx="23150" cy="46250"/>
            </a:xfrm>
            <a:custGeom>
              <a:rect b="b" l="l" r="r" t="t"/>
              <a:pathLst>
                <a:path extrusionOk="0" h="1850" w="926">
                  <a:moveTo>
                    <a:pt x="472" y="0"/>
                  </a:moveTo>
                  <a:cubicBezTo>
                    <a:pt x="210" y="0"/>
                    <a:pt x="0" y="210"/>
                    <a:pt x="0" y="471"/>
                  </a:cubicBezTo>
                  <a:lnTo>
                    <a:pt x="0" y="1396"/>
                  </a:lnTo>
                  <a:cubicBezTo>
                    <a:pt x="0" y="1640"/>
                    <a:pt x="210" y="1850"/>
                    <a:pt x="472" y="1850"/>
                  </a:cubicBezTo>
                  <a:cubicBezTo>
                    <a:pt x="716" y="1850"/>
                    <a:pt x="926" y="1640"/>
                    <a:pt x="926" y="1396"/>
                  </a:cubicBezTo>
                  <a:lnTo>
                    <a:pt x="926" y="471"/>
                  </a:lnTo>
                  <a:cubicBezTo>
                    <a:pt x="926" y="210"/>
                    <a:pt x="716"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3"/>
            <p:cNvSpPr/>
            <p:nvPr/>
          </p:nvSpPr>
          <p:spPr>
            <a:xfrm>
              <a:off x="6721588" y="1490925"/>
              <a:ext cx="23150" cy="70250"/>
            </a:xfrm>
            <a:custGeom>
              <a:rect b="b" l="l" r="r" t="t"/>
              <a:pathLst>
                <a:path extrusionOk="0" h="2810" w="926">
                  <a:moveTo>
                    <a:pt x="472" y="0"/>
                  </a:moveTo>
                  <a:cubicBezTo>
                    <a:pt x="209" y="0"/>
                    <a:pt x="0" y="209"/>
                    <a:pt x="0" y="472"/>
                  </a:cubicBezTo>
                  <a:lnTo>
                    <a:pt x="0" y="2338"/>
                  </a:lnTo>
                  <a:cubicBezTo>
                    <a:pt x="0" y="2600"/>
                    <a:pt x="209" y="2810"/>
                    <a:pt x="472" y="2810"/>
                  </a:cubicBezTo>
                  <a:cubicBezTo>
                    <a:pt x="733" y="2810"/>
                    <a:pt x="925" y="2600"/>
                    <a:pt x="925" y="2338"/>
                  </a:cubicBezTo>
                  <a:lnTo>
                    <a:pt x="925" y="472"/>
                  </a:lnTo>
                  <a:cubicBezTo>
                    <a:pt x="925" y="209"/>
                    <a:pt x="733"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3"/>
            <p:cNvSpPr/>
            <p:nvPr/>
          </p:nvSpPr>
          <p:spPr>
            <a:xfrm>
              <a:off x="6998963" y="1490925"/>
              <a:ext cx="22725" cy="70250"/>
            </a:xfrm>
            <a:custGeom>
              <a:rect b="b" l="l" r="r" t="t"/>
              <a:pathLst>
                <a:path extrusionOk="0" h="2810" w="909">
                  <a:moveTo>
                    <a:pt x="455" y="0"/>
                  </a:moveTo>
                  <a:cubicBezTo>
                    <a:pt x="194" y="0"/>
                    <a:pt x="1" y="209"/>
                    <a:pt x="1" y="472"/>
                  </a:cubicBezTo>
                  <a:lnTo>
                    <a:pt x="1" y="2356"/>
                  </a:lnTo>
                  <a:cubicBezTo>
                    <a:pt x="1" y="2600"/>
                    <a:pt x="194" y="2810"/>
                    <a:pt x="455" y="2810"/>
                  </a:cubicBezTo>
                  <a:cubicBezTo>
                    <a:pt x="717" y="2810"/>
                    <a:pt x="908" y="2600"/>
                    <a:pt x="908" y="2356"/>
                  </a:cubicBezTo>
                  <a:lnTo>
                    <a:pt x="908" y="472"/>
                  </a:lnTo>
                  <a:cubicBezTo>
                    <a:pt x="908" y="209"/>
                    <a:pt x="717" y="0"/>
                    <a:pt x="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3"/>
            <p:cNvSpPr/>
            <p:nvPr/>
          </p:nvSpPr>
          <p:spPr>
            <a:xfrm>
              <a:off x="6952738" y="1514925"/>
              <a:ext cx="23150" cy="46250"/>
            </a:xfrm>
            <a:custGeom>
              <a:rect b="b" l="l" r="r" t="t"/>
              <a:pathLst>
                <a:path extrusionOk="0" h="1850" w="926">
                  <a:moveTo>
                    <a:pt x="454" y="0"/>
                  </a:moveTo>
                  <a:cubicBezTo>
                    <a:pt x="210" y="0"/>
                    <a:pt x="1" y="210"/>
                    <a:pt x="1" y="471"/>
                  </a:cubicBezTo>
                  <a:lnTo>
                    <a:pt x="1" y="1396"/>
                  </a:lnTo>
                  <a:cubicBezTo>
                    <a:pt x="1" y="1640"/>
                    <a:pt x="210" y="1850"/>
                    <a:pt x="454" y="1850"/>
                  </a:cubicBezTo>
                  <a:cubicBezTo>
                    <a:pt x="717" y="1850"/>
                    <a:pt x="926" y="1640"/>
                    <a:pt x="926" y="1396"/>
                  </a:cubicBezTo>
                  <a:lnTo>
                    <a:pt x="926" y="471"/>
                  </a:lnTo>
                  <a:cubicBezTo>
                    <a:pt x="926" y="210"/>
                    <a:pt x="717"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3"/>
            <p:cNvSpPr/>
            <p:nvPr/>
          </p:nvSpPr>
          <p:spPr>
            <a:xfrm>
              <a:off x="6674938" y="1584250"/>
              <a:ext cx="393850" cy="300975"/>
            </a:xfrm>
            <a:custGeom>
              <a:rect b="b" l="l" r="r" t="t"/>
              <a:pathLst>
                <a:path extrusionOk="0" h="12039" w="15754">
                  <a:moveTo>
                    <a:pt x="454" y="0"/>
                  </a:moveTo>
                  <a:cubicBezTo>
                    <a:pt x="209" y="0"/>
                    <a:pt x="0" y="210"/>
                    <a:pt x="0" y="472"/>
                  </a:cubicBezTo>
                  <a:lnTo>
                    <a:pt x="0" y="11568"/>
                  </a:lnTo>
                  <a:cubicBezTo>
                    <a:pt x="0" y="11851"/>
                    <a:pt x="223" y="12038"/>
                    <a:pt x="459" y="12038"/>
                  </a:cubicBezTo>
                  <a:cubicBezTo>
                    <a:pt x="572" y="12038"/>
                    <a:pt x="689" y="11995"/>
                    <a:pt x="784" y="11899"/>
                  </a:cubicBezTo>
                  <a:lnTo>
                    <a:pt x="3454" y="9230"/>
                  </a:lnTo>
                  <a:lnTo>
                    <a:pt x="15300" y="9230"/>
                  </a:lnTo>
                  <a:cubicBezTo>
                    <a:pt x="15544" y="9230"/>
                    <a:pt x="15753" y="9021"/>
                    <a:pt x="15753" y="8777"/>
                  </a:cubicBezTo>
                  <a:lnTo>
                    <a:pt x="15753" y="472"/>
                  </a:lnTo>
                  <a:cubicBezTo>
                    <a:pt x="15753" y="210"/>
                    <a:pt x="15544" y="0"/>
                    <a:pt x="15300" y="0"/>
                  </a:cubicBezTo>
                  <a:lnTo>
                    <a:pt x="10189" y="0"/>
                  </a:lnTo>
                  <a:lnTo>
                    <a:pt x="10189" y="2268"/>
                  </a:lnTo>
                  <a:cubicBezTo>
                    <a:pt x="10189" y="3385"/>
                    <a:pt x="9386" y="4327"/>
                    <a:pt x="8339" y="4537"/>
                  </a:cubicBezTo>
                  <a:lnTo>
                    <a:pt x="8339" y="5532"/>
                  </a:lnTo>
                  <a:lnTo>
                    <a:pt x="9263" y="5532"/>
                  </a:lnTo>
                  <a:cubicBezTo>
                    <a:pt x="9508" y="5532"/>
                    <a:pt x="9717" y="5741"/>
                    <a:pt x="9717" y="6002"/>
                  </a:cubicBezTo>
                  <a:cubicBezTo>
                    <a:pt x="9717" y="6264"/>
                    <a:pt x="9508" y="6456"/>
                    <a:pt x="9263" y="6456"/>
                  </a:cubicBezTo>
                  <a:lnTo>
                    <a:pt x="6490" y="6456"/>
                  </a:lnTo>
                  <a:cubicBezTo>
                    <a:pt x="6228" y="6456"/>
                    <a:pt x="6036" y="6264"/>
                    <a:pt x="6036" y="6002"/>
                  </a:cubicBezTo>
                  <a:cubicBezTo>
                    <a:pt x="6036" y="5741"/>
                    <a:pt x="6228" y="5532"/>
                    <a:pt x="6490" y="5532"/>
                  </a:cubicBezTo>
                  <a:lnTo>
                    <a:pt x="7414" y="5532"/>
                  </a:lnTo>
                  <a:lnTo>
                    <a:pt x="7414" y="4537"/>
                  </a:lnTo>
                  <a:cubicBezTo>
                    <a:pt x="6367" y="4327"/>
                    <a:pt x="5565" y="3385"/>
                    <a:pt x="5565" y="2268"/>
                  </a:cubicBezTo>
                  <a:lnTo>
                    <a:pt x="5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3"/>
            <p:cNvSpPr/>
            <p:nvPr/>
          </p:nvSpPr>
          <p:spPr>
            <a:xfrm>
              <a:off x="6837188" y="1502700"/>
              <a:ext cx="69350" cy="104700"/>
            </a:xfrm>
            <a:custGeom>
              <a:rect b="b" l="l" r="r" t="t"/>
              <a:pathLst>
                <a:path extrusionOk="0" h="4188" w="2774">
                  <a:moveTo>
                    <a:pt x="1378" y="1"/>
                  </a:moveTo>
                  <a:cubicBezTo>
                    <a:pt x="628" y="1"/>
                    <a:pt x="0" y="629"/>
                    <a:pt x="0" y="1378"/>
                  </a:cubicBezTo>
                  <a:lnTo>
                    <a:pt x="0" y="4188"/>
                  </a:lnTo>
                  <a:lnTo>
                    <a:pt x="2773" y="4188"/>
                  </a:lnTo>
                  <a:lnTo>
                    <a:pt x="2773" y="1378"/>
                  </a:lnTo>
                  <a:cubicBezTo>
                    <a:pt x="2773" y="629"/>
                    <a:pt x="2145" y="1"/>
                    <a:pt x="1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3"/>
            <p:cNvSpPr/>
            <p:nvPr/>
          </p:nvSpPr>
          <p:spPr>
            <a:xfrm>
              <a:off x="6837188" y="1630475"/>
              <a:ext cx="69350" cy="45400"/>
            </a:xfrm>
            <a:custGeom>
              <a:rect b="b" l="l" r="r" t="t"/>
              <a:pathLst>
                <a:path extrusionOk="0" h="1816" w="2774">
                  <a:moveTo>
                    <a:pt x="0" y="1"/>
                  </a:moveTo>
                  <a:lnTo>
                    <a:pt x="0" y="419"/>
                  </a:lnTo>
                  <a:cubicBezTo>
                    <a:pt x="0" y="1187"/>
                    <a:pt x="628" y="1815"/>
                    <a:pt x="1378" y="1815"/>
                  </a:cubicBezTo>
                  <a:cubicBezTo>
                    <a:pt x="2145" y="1815"/>
                    <a:pt x="2773" y="1187"/>
                    <a:pt x="2773" y="419"/>
                  </a:cubicBez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 name="Google Shape;770;p43"/>
          <p:cNvGrpSpPr/>
          <p:nvPr/>
        </p:nvGrpSpPr>
        <p:grpSpPr>
          <a:xfrm>
            <a:off x="7495358" y="4615864"/>
            <a:ext cx="332239" cy="328589"/>
            <a:chOff x="3385438" y="2850425"/>
            <a:chExt cx="398225" cy="393850"/>
          </a:xfrm>
        </p:grpSpPr>
        <p:sp>
          <p:nvSpPr>
            <p:cNvPr id="771" name="Google Shape;771;p43"/>
            <p:cNvSpPr/>
            <p:nvPr/>
          </p:nvSpPr>
          <p:spPr>
            <a:xfrm>
              <a:off x="3482688" y="2966450"/>
              <a:ext cx="207625" cy="122150"/>
            </a:xfrm>
            <a:custGeom>
              <a:rect b="b" l="l" r="r" t="t"/>
              <a:pathLst>
                <a:path extrusionOk="0" h="4886" w="8305">
                  <a:moveTo>
                    <a:pt x="5078" y="471"/>
                  </a:moveTo>
                  <a:cubicBezTo>
                    <a:pt x="5846" y="471"/>
                    <a:pt x="6456" y="1082"/>
                    <a:pt x="6456" y="1850"/>
                  </a:cubicBezTo>
                  <a:cubicBezTo>
                    <a:pt x="6456" y="2617"/>
                    <a:pt x="5846" y="3245"/>
                    <a:pt x="5078" y="3245"/>
                  </a:cubicBezTo>
                  <a:cubicBezTo>
                    <a:pt x="4310" y="3245"/>
                    <a:pt x="3699" y="2617"/>
                    <a:pt x="3699" y="1850"/>
                  </a:cubicBezTo>
                  <a:cubicBezTo>
                    <a:pt x="3699" y="1082"/>
                    <a:pt x="4310" y="471"/>
                    <a:pt x="5078" y="471"/>
                  </a:cubicBezTo>
                  <a:close/>
                  <a:moveTo>
                    <a:pt x="1" y="0"/>
                  </a:moveTo>
                  <a:lnTo>
                    <a:pt x="1" y="4432"/>
                  </a:lnTo>
                  <a:lnTo>
                    <a:pt x="1973" y="2443"/>
                  </a:lnTo>
                  <a:cubicBezTo>
                    <a:pt x="2068" y="2355"/>
                    <a:pt x="2190" y="2312"/>
                    <a:pt x="2310" y="2312"/>
                  </a:cubicBezTo>
                  <a:cubicBezTo>
                    <a:pt x="2430" y="2312"/>
                    <a:pt x="2548" y="2355"/>
                    <a:pt x="2636" y="2443"/>
                  </a:cubicBezTo>
                  <a:lnTo>
                    <a:pt x="5078" y="4885"/>
                  </a:lnTo>
                  <a:lnTo>
                    <a:pt x="6595" y="3367"/>
                  </a:lnTo>
                  <a:cubicBezTo>
                    <a:pt x="6682" y="3279"/>
                    <a:pt x="6800" y="3236"/>
                    <a:pt x="6920" y="3236"/>
                  </a:cubicBezTo>
                  <a:cubicBezTo>
                    <a:pt x="7040" y="3236"/>
                    <a:pt x="7163" y="3279"/>
                    <a:pt x="7258" y="3367"/>
                  </a:cubicBezTo>
                  <a:lnTo>
                    <a:pt x="8305" y="4432"/>
                  </a:lnTo>
                  <a:lnTo>
                    <a:pt x="8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3"/>
            <p:cNvSpPr/>
            <p:nvPr/>
          </p:nvSpPr>
          <p:spPr>
            <a:xfrm>
              <a:off x="3598288" y="3001325"/>
              <a:ext cx="23125" cy="23125"/>
            </a:xfrm>
            <a:custGeom>
              <a:rect b="b" l="l" r="r" t="t"/>
              <a:pathLst>
                <a:path extrusionOk="0" h="925" w="925">
                  <a:moveTo>
                    <a:pt x="454" y="1"/>
                  </a:moveTo>
                  <a:cubicBezTo>
                    <a:pt x="192" y="1"/>
                    <a:pt x="0" y="210"/>
                    <a:pt x="0" y="455"/>
                  </a:cubicBezTo>
                  <a:cubicBezTo>
                    <a:pt x="0" y="716"/>
                    <a:pt x="192" y="925"/>
                    <a:pt x="454" y="925"/>
                  </a:cubicBezTo>
                  <a:cubicBezTo>
                    <a:pt x="715" y="925"/>
                    <a:pt x="924" y="716"/>
                    <a:pt x="924" y="455"/>
                  </a:cubicBezTo>
                  <a:cubicBezTo>
                    <a:pt x="924" y="210"/>
                    <a:pt x="715"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3"/>
            <p:cNvSpPr/>
            <p:nvPr/>
          </p:nvSpPr>
          <p:spPr>
            <a:xfrm>
              <a:off x="3385438" y="2850425"/>
              <a:ext cx="398225" cy="393850"/>
            </a:xfrm>
            <a:custGeom>
              <a:rect b="b" l="l" r="r" t="t"/>
              <a:pathLst>
                <a:path extrusionOk="0" h="15754" w="15929">
                  <a:moveTo>
                    <a:pt x="12195" y="3716"/>
                  </a:moveTo>
                  <a:cubicBezTo>
                    <a:pt x="12702" y="3716"/>
                    <a:pt x="13120" y="4135"/>
                    <a:pt x="13120" y="4641"/>
                  </a:cubicBezTo>
                  <a:lnTo>
                    <a:pt x="13120" y="11113"/>
                  </a:lnTo>
                  <a:cubicBezTo>
                    <a:pt x="13120" y="11620"/>
                    <a:pt x="12702" y="12038"/>
                    <a:pt x="12195" y="12038"/>
                  </a:cubicBezTo>
                  <a:lnTo>
                    <a:pt x="3891" y="12038"/>
                  </a:lnTo>
                  <a:cubicBezTo>
                    <a:pt x="3385" y="12038"/>
                    <a:pt x="2967" y="11620"/>
                    <a:pt x="2967" y="11113"/>
                  </a:cubicBezTo>
                  <a:lnTo>
                    <a:pt x="2967" y="4641"/>
                  </a:lnTo>
                  <a:cubicBezTo>
                    <a:pt x="2967" y="4135"/>
                    <a:pt x="3385" y="3716"/>
                    <a:pt x="3891" y="3716"/>
                  </a:cubicBezTo>
                  <a:close/>
                  <a:moveTo>
                    <a:pt x="8043" y="1"/>
                  </a:moveTo>
                  <a:cubicBezTo>
                    <a:pt x="3681" y="1"/>
                    <a:pt x="157" y="3525"/>
                    <a:pt x="157" y="7868"/>
                  </a:cubicBezTo>
                  <a:cubicBezTo>
                    <a:pt x="157" y="9927"/>
                    <a:pt x="978" y="11899"/>
                    <a:pt x="2390" y="13364"/>
                  </a:cubicBezTo>
                  <a:lnTo>
                    <a:pt x="350" y="14935"/>
                  </a:lnTo>
                  <a:cubicBezTo>
                    <a:pt x="1" y="15196"/>
                    <a:pt x="192" y="15754"/>
                    <a:pt x="629" y="15754"/>
                  </a:cubicBezTo>
                  <a:lnTo>
                    <a:pt x="8078" y="15754"/>
                  </a:lnTo>
                  <a:cubicBezTo>
                    <a:pt x="12404" y="15737"/>
                    <a:pt x="15928" y="12230"/>
                    <a:pt x="15928" y="7868"/>
                  </a:cubicBezTo>
                  <a:cubicBezTo>
                    <a:pt x="15928" y="3525"/>
                    <a:pt x="12404" y="1"/>
                    <a:pt x="8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3"/>
            <p:cNvSpPr/>
            <p:nvPr/>
          </p:nvSpPr>
          <p:spPr>
            <a:xfrm>
              <a:off x="3482688" y="3051925"/>
              <a:ext cx="207625" cy="76350"/>
            </a:xfrm>
            <a:custGeom>
              <a:rect b="b" l="l" r="r" t="t"/>
              <a:pathLst>
                <a:path extrusionOk="0" h="3054" w="8305">
                  <a:moveTo>
                    <a:pt x="2303" y="1"/>
                  </a:moveTo>
                  <a:lnTo>
                    <a:pt x="1" y="2320"/>
                  </a:lnTo>
                  <a:lnTo>
                    <a:pt x="1" y="3053"/>
                  </a:lnTo>
                  <a:lnTo>
                    <a:pt x="8305" y="3053"/>
                  </a:lnTo>
                  <a:lnTo>
                    <a:pt x="8305" y="2320"/>
                  </a:lnTo>
                  <a:lnTo>
                    <a:pt x="6927" y="925"/>
                  </a:lnTo>
                  <a:lnTo>
                    <a:pt x="5409" y="2443"/>
                  </a:lnTo>
                  <a:cubicBezTo>
                    <a:pt x="5313" y="2539"/>
                    <a:pt x="5196" y="2587"/>
                    <a:pt x="5078" y="2587"/>
                  </a:cubicBezTo>
                  <a:cubicBezTo>
                    <a:pt x="4960" y="2587"/>
                    <a:pt x="4842" y="2539"/>
                    <a:pt x="4746" y="2443"/>
                  </a:cubicBezTo>
                  <a:lnTo>
                    <a:pt x="23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 name="Google Shape;775;p43"/>
          <p:cNvSpPr txBox="1"/>
          <p:nvPr/>
        </p:nvSpPr>
        <p:spPr>
          <a:xfrm>
            <a:off x="1691950" y="446150"/>
            <a:ext cx="3409500" cy="4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Texting App Pitch Deck</a:t>
            </a:r>
            <a:endParaRPr b="1" sz="2000">
              <a:solidFill>
                <a:schemeClr val="lt1"/>
              </a:solidFill>
              <a:latin typeface="Lexend Deca"/>
              <a:ea typeface="Lexend Deca"/>
              <a:cs typeface="Lexend Deca"/>
              <a:sym typeface="Lexend Deca"/>
            </a:endParaRPr>
          </a:p>
        </p:txBody>
      </p:sp>
      <p:sp>
        <p:nvSpPr>
          <p:cNvPr id="776" name="Google Shape;776;p43"/>
          <p:cNvSpPr txBox="1"/>
          <p:nvPr/>
        </p:nvSpPr>
        <p:spPr>
          <a:xfrm>
            <a:off x="833325" y="4563150"/>
            <a:ext cx="34095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lt1"/>
                </a:solidFill>
                <a:latin typeface="Lexend Deca"/>
                <a:ea typeface="Lexend Deca"/>
                <a:cs typeface="Lexend Deca"/>
                <a:sym typeface="Lexend Deca"/>
              </a:rPr>
              <a:t>Write your message</a:t>
            </a:r>
            <a:endParaRPr b="1" sz="1700">
              <a:solidFill>
                <a:schemeClr val="lt1"/>
              </a:solidFill>
              <a:latin typeface="Lexend Deca"/>
              <a:ea typeface="Lexend Deca"/>
              <a:cs typeface="Lexend Deca"/>
              <a:sym typeface="Lexend Deca"/>
            </a:endParaRPr>
          </a:p>
        </p:txBody>
      </p:sp>
      <p:pic>
        <p:nvPicPr>
          <p:cNvPr id="777" name="Google Shape;777;p43"/>
          <p:cNvPicPr preferRelativeResize="0"/>
          <p:nvPr/>
        </p:nvPicPr>
        <p:blipFill>
          <a:blip r:embed="rId4">
            <a:alphaModFix/>
          </a:blip>
          <a:stretch>
            <a:fillRect/>
          </a:stretch>
        </p:blipFill>
        <p:spPr>
          <a:xfrm>
            <a:off x="5101450" y="1870510"/>
            <a:ext cx="2953500" cy="1651200"/>
          </a:xfrm>
          <a:prstGeom prst="roundRect">
            <a:avLst>
              <a:gd fmla="val 9932" name="adj"/>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1" name="Shape 781"/>
        <p:cNvGrpSpPr/>
        <p:nvPr/>
      </p:nvGrpSpPr>
      <p:grpSpPr>
        <a:xfrm>
          <a:off x="0" y="0"/>
          <a:ext cx="0" cy="0"/>
          <a:chOff x="0" y="0"/>
          <a:chExt cx="0" cy="0"/>
        </a:xfrm>
      </p:grpSpPr>
      <p:sp>
        <p:nvSpPr>
          <p:cNvPr id="782" name="Google Shape;782;p44"/>
          <p:cNvSpPr/>
          <p:nvPr/>
        </p:nvSpPr>
        <p:spPr>
          <a:xfrm flipH="1">
            <a:off x="5385407" y="2477450"/>
            <a:ext cx="2766893"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4"/>
          <p:cNvSpPr/>
          <p:nvPr/>
        </p:nvSpPr>
        <p:spPr>
          <a:xfrm flipH="1">
            <a:off x="5385407" y="3578125"/>
            <a:ext cx="2766893"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4"/>
          <p:cNvSpPr/>
          <p:nvPr/>
        </p:nvSpPr>
        <p:spPr>
          <a:xfrm flipH="1">
            <a:off x="5385407" y="1376775"/>
            <a:ext cx="2766893"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4"/>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Traction</a:t>
            </a:r>
            <a:endParaRPr/>
          </a:p>
        </p:txBody>
      </p:sp>
      <p:grpSp>
        <p:nvGrpSpPr>
          <p:cNvPr id="786" name="Google Shape;786;p44"/>
          <p:cNvGrpSpPr/>
          <p:nvPr/>
        </p:nvGrpSpPr>
        <p:grpSpPr>
          <a:xfrm>
            <a:off x="720002" y="530839"/>
            <a:ext cx="7703988" cy="324596"/>
            <a:chOff x="720002" y="530839"/>
            <a:chExt cx="7703988" cy="324596"/>
          </a:xfrm>
        </p:grpSpPr>
        <p:grpSp>
          <p:nvGrpSpPr>
            <p:cNvPr id="787" name="Google Shape;787;p44"/>
            <p:cNvGrpSpPr/>
            <p:nvPr/>
          </p:nvGrpSpPr>
          <p:grpSpPr>
            <a:xfrm>
              <a:off x="7526973" y="530839"/>
              <a:ext cx="332201" cy="324420"/>
              <a:chOff x="3380213" y="4209475"/>
              <a:chExt cx="403450" cy="394000"/>
            </a:xfrm>
          </p:grpSpPr>
          <p:sp>
            <p:nvSpPr>
              <p:cNvPr id="788" name="Google Shape;788;p44"/>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4"/>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 name="Google Shape;790;p44"/>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 name="Google Shape;791;p44"/>
            <p:cNvGrpSpPr/>
            <p:nvPr/>
          </p:nvGrpSpPr>
          <p:grpSpPr>
            <a:xfrm>
              <a:off x="8054864" y="531011"/>
              <a:ext cx="369126" cy="324424"/>
              <a:chOff x="4467200" y="877100"/>
              <a:chExt cx="481825" cy="423475"/>
            </a:xfrm>
          </p:grpSpPr>
          <p:sp>
            <p:nvSpPr>
              <p:cNvPr id="792" name="Google Shape;792;p44"/>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3" name="Google Shape;793;p44"/>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4" name="Google Shape;794;p44"/>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95" name="Google Shape;795;p44"/>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796" name="Google Shape;796;p44"/>
          <p:cNvSpPr txBox="1"/>
          <p:nvPr/>
        </p:nvSpPr>
        <p:spPr>
          <a:xfrm>
            <a:off x="5388900" y="1293725"/>
            <a:ext cx="2519100" cy="714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3500">
                <a:solidFill>
                  <a:schemeClr val="lt1"/>
                </a:solidFill>
                <a:latin typeface="Lexend Deca"/>
                <a:ea typeface="Lexend Deca"/>
                <a:cs typeface="Lexend Deca"/>
                <a:sym typeface="Lexend Deca"/>
              </a:rPr>
              <a:t>140,000</a:t>
            </a:r>
            <a:endParaRPr b="1" sz="3500">
              <a:solidFill>
                <a:schemeClr val="lt1"/>
              </a:solidFill>
              <a:latin typeface="Lexend Deca"/>
              <a:ea typeface="Lexend Deca"/>
              <a:cs typeface="Lexend Deca"/>
              <a:sym typeface="Lexend Deca"/>
            </a:endParaRPr>
          </a:p>
        </p:txBody>
      </p:sp>
      <p:sp>
        <p:nvSpPr>
          <p:cNvPr id="797" name="Google Shape;797;p44"/>
          <p:cNvSpPr txBox="1"/>
          <p:nvPr/>
        </p:nvSpPr>
        <p:spPr>
          <a:xfrm>
            <a:off x="5077200" y="1893900"/>
            <a:ext cx="2830800" cy="345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Work Sans"/>
                <a:ea typeface="Work Sans"/>
                <a:cs typeface="Work Sans"/>
                <a:sym typeface="Work Sans"/>
              </a:rPr>
              <a:t>Total app downloads</a:t>
            </a:r>
            <a:endParaRPr>
              <a:solidFill>
                <a:schemeClr val="dk1"/>
              </a:solidFill>
              <a:latin typeface="Work Sans"/>
              <a:ea typeface="Work Sans"/>
              <a:cs typeface="Work Sans"/>
              <a:sym typeface="Work Sans"/>
            </a:endParaRPr>
          </a:p>
        </p:txBody>
      </p:sp>
      <p:sp>
        <p:nvSpPr>
          <p:cNvPr id="798" name="Google Shape;798;p44"/>
          <p:cNvSpPr txBox="1"/>
          <p:nvPr/>
        </p:nvSpPr>
        <p:spPr>
          <a:xfrm>
            <a:off x="5388900" y="2406650"/>
            <a:ext cx="2519100" cy="714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3500">
                <a:solidFill>
                  <a:schemeClr val="lt1"/>
                </a:solidFill>
                <a:latin typeface="Lexend Deca"/>
                <a:ea typeface="Lexend Deca"/>
                <a:cs typeface="Lexend Deca"/>
                <a:sym typeface="Lexend Deca"/>
              </a:rPr>
              <a:t>12,000</a:t>
            </a:r>
            <a:endParaRPr b="1" sz="3500">
              <a:solidFill>
                <a:schemeClr val="lt1"/>
              </a:solidFill>
              <a:latin typeface="Lexend Deca"/>
              <a:ea typeface="Lexend Deca"/>
              <a:cs typeface="Lexend Deca"/>
              <a:sym typeface="Lexend Deca"/>
            </a:endParaRPr>
          </a:p>
        </p:txBody>
      </p:sp>
      <p:sp>
        <p:nvSpPr>
          <p:cNvPr id="799" name="Google Shape;799;p44"/>
          <p:cNvSpPr txBox="1"/>
          <p:nvPr/>
        </p:nvSpPr>
        <p:spPr>
          <a:xfrm>
            <a:off x="5306100" y="3006825"/>
            <a:ext cx="2601900" cy="345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Work Sans"/>
                <a:ea typeface="Work Sans"/>
                <a:cs typeface="Work Sans"/>
                <a:sym typeface="Work Sans"/>
              </a:rPr>
              <a:t>Registered businesses</a:t>
            </a:r>
            <a:endParaRPr>
              <a:solidFill>
                <a:schemeClr val="dk1"/>
              </a:solidFill>
              <a:latin typeface="Work Sans"/>
              <a:ea typeface="Work Sans"/>
              <a:cs typeface="Work Sans"/>
              <a:sym typeface="Work Sans"/>
            </a:endParaRPr>
          </a:p>
        </p:txBody>
      </p:sp>
      <p:sp>
        <p:nvSpPr>
          <p:cNvPr id="800" name="Google Shape;800;p44"/>
          <p:cNvSpPr txBox="1"/>
          <p:nvPr/>
        </p:nvSpPr>
        <p:spPr>
          <a:xfrm>
            <a:off x="5388900" y="3519575"/>
            <a:ext cx="2519100" cy="714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3500">
                <a:solidFill>
                  <a:schemeClr val="lt1"/>
                </a:solidFill>
                <a:latin typeface="Lexend Deca"/>
                <a:ea typeface="Lexend Deca"/>
                <a:cs typeface="Lexend Deca"/>
                <a:sym typeface="Lexend Deca"/>
              </a:rPr>
              <a:t>$</a:t>
            </a:r>
            <a:r>
              <a:rPr b="1" lang="en" sz="3500">
                <a:solidFill>
                  <a:schemeClr val="lt1"/>
                </a:solidFill>
                <a:latin typeface="Lexend Deca"/>
                <a:ea typeface="Lexend Deca"/>
                <a:cs typeface="Lexend Deca"/>
                <a:sym typeface="Lexend Deca"/>
              </a:rPr>
              <a:t>50</a:t>
            </a:r>
            <a:endParaRPr b="1" sz="3500">
              <a:solidFill>
                <a:schemeClr val="lt1"/>
              </a:solidFill>
              <a:latin typeface="Lexend Deca"/>
              <a:ea typeface="Lexend Deca"/>
              <a:cs typeface="Lexend Deca"/>
              <a:sym typeface="Lexend Deca"/>
            </a:endParaRPr>
          </a:p>
        </p:txBody>
      </p:sp>
      <p:sp>
        <p:nvSpPr>
          <p:cNvPr id="801" name="Google Shape;801;p44"/>
          <p:cNvSpPr txBox="1"/>
          <p:nvPr/>
        </p:nvSpPr>
        <p:spPr>
          <a:xfrm>
            <a:off x="5141100" y="4119750"/>
            <a:ext cx="2766900" cy="345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Work Sans"/>
                <a:ea typeface="Work Sans"/>
                <a:cs typeface="Work Sans"/>
                <a:sym typeface="Work Sans"/>
              </a:rPr>
              <a:t>Average user savings per deal</a:t>
            </a:r>
            <a:endParaRPr>
              <a:solidFill>
                <a:schemeClr val="dk1"/>
              </a:solidFill>
              <a:latin typeface="Work Sans"/>
              <a:ea typeface="Work Sans"/>
              <a:cs typeface="Work Sans"/>
              <a:sym typeface="Work Sans"/>
            </a:endParaRPr>
          </a:p>
        </p:txBody>
      </p:sp>
      <p:pic>
        <p:nvPicPr>
          <p:cNvPr id="802" name="Google Shape;802;p44" title="Points scored">
            <a:hlinkClick r:id="rId3"/>
          </p:cNvPr>
          <p:cNvPicPr preferRelativeResize="0"/>
          <p:nvPr/>
        </p:nvPicPr>
        <p:blipFill>
          <a:blip r:embed="rId4">
            <a:alphaModFix/>
          </a:blip>
          <a:stretch>
            <a:fillRect/>
          </a:stretch>
        </p:blipFill>
        <p:spPr>
          <a:xfrm>
            <a:off x="942075" y="1694200"/>
            <a:ext cx="3767325" cy="2329450"/>
          </a:xfrm>
          <a:prstGeom prst="rect">
            <a:avLst/>
          </a:prstGeom>
          <a:noFill/>
          <a:ln>
            <a:noFill/>
          </a:ln>
        </p:spPr>
      </p:pic>
      <p:sp>
        <p:nvSpPr>
          <p:cNvPr id="803" name="Google Shape;803;p44"/>
          <p:cNvSpPr txBox="1"/>
          <p:nvPr/>
        </p:nvSpPr>
        <p:spPr>
          <a:xfrm>
            <a:off x="639525" y="3891950"/>
            <a:ext cx="4470000" cy="65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Follow the link in the graph to modify its data and then paste the new one here. </a:t>
            </a:r>
            <a:r>
              <a:rPr b="1" lang="en" sz="1200">
                <a:solidFill>
                  <a:schemeClr val="dk1"/>
                </a:solidFill>
                <a:uFill>
                  <a:noFill/>
                </a:uFill>
                <a:latin typeface="Work Sans"/>
                <a:ea typeface="Work Sans"/>
                <a:cs typeface="Work Sans"/>
                <a:sym typeface="Work Sans"/>
                <a:hlinkClick r:id="rId5">
                  <a:extLst>
                    <a:ext uri="{A12FA001-AC4F-418D-AE19-62706E023703}">
                      <ahyp:hlinkClr val="tx"/>
                    </a:ext>
                  </a:extLst>
                </a:hlinkClick>
              </a:rPr>
              <a:t>For more info, click here</a:t>
            </a:r>
            <a:endParaRPr b="1" sz="1200">
              <a:solidFill>
                <a:schemeClr val="dk1"/>
              </a:solidFill>
              <a:latin typeface="Work Sans"/>
              <a:ea typeface="Work Sans"/>
              <a:cs typeface="Work Sans"/>
              <a:sym typeface="Work Sans"/>
            </a:endParaRPr>
          </a:p>
        </p:txBody>
      </p:sp>
      <p:sp>
        <p:nvSpPr>
          <p:cNvPr id="804" name="Google Shape;804;p44"/>
          <p:cNvSpPr txBox="1"/>
          <p:nvPr/>
        </p:nvSpPr>
        <p:spPr>
          <a:xfrm>
            <a:off x="1461650" y="1249825"/>
            <a:ext cx="635700" cy="34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2019</a:t>
            </a:r>
            <a:endParaRPr>
              <a:solidFill>
                <a:schemeClr val="dk1"/>
              </a:solidFill>
              <a:latin typeface="Work Sans"/>
              <a:ea typeface="Work Sans"/>
              <a:cs typeface="Work Sans"/>
              <a:sym typeface="Work Sans"/>
            </a:endParaRPr>
          </a:p>
        </p:txBody>
      </p:sp>
      <p:sp>
        <p:nvSpPr>
          <p:cNvPr id="805" name="Google Shape;805;p44"/>
          <p:cNvSpPr txBox="1"/>
          <p:nvPr/>
        </p:nvSpPr>
        <p:spPr>
          <a:xfrm>
            <a:off x="2556675" y="1249825"/>
            <a:ext cx="635700" cy="34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2020</a:t>
            </a:r>
            <a:endParaRPr>
              <a:solidFill>
                <a:schemeClr val="dk1"/>
              </a:solidFill>
              <a:latin typeface="Work Sans"/>
              <a:ea typeface="Work Sans"/>
              <a:cs typeface="Work Sans"/>
              <a:sym typeface="Work Sans"/>
            </a:endParaRPr>
          </a:p>
        </p:txBody>
      </p:sp>
      <p:sp>
        <p:nvSpPr>
          <p:cNvPr id="806" name="Google Shape;806;p44"/>
          <p:cNvSpPr txBox="1"/>
          <p:nvPr/>
        </p:nvSpPr>
        <p:spPr>
          <a:xfrm>
            <a:off x="3651700" y="1249825"/>
            <a:ext cx="635700" cy="34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2021</a:t>
            </a:r>
            <a:endParaRPr>
              <a:solidFill>
                <a:schemeClr val="dk1"/>
              </a:solidFill>
              <a:latin typeface="Work Sans"/>
              <a:ea typeface="Work Sans"/>
              <a:cs typeface="Work Sans"/>
              <a:sym typeface="Work Sans"/>
            </a:endParaRPr>
          </a:p>
        </p:txBody>
      </p:sp>
      <p:sp>
        <p:nvSpPr>
          <p:cNvPr id="807" name="Google Shape;807;p44"/>
          <p:cNvSpPr/>
          <p:nvPr/>
        </p:nvSpPr>
        <p:spPr>
          <a:xfrm>
            <a:off x="1322750" y="1376775"/>
            <a:ext cx="138900" cy="1389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4"/>
          <p:cNvSpPr/>
          <p:nvPr/>
        </p:nvSpPr>
        <p:spPr>
          <a:xfrm>
            <a:off x="2414800" y="1376775"/>
            <a:ext cx="138900" cy="1389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4"/>
          <p:cNvSpPr/>
          <p:nvPr/>
        </p:nvSpPr>
        <p:spPr>
          <a:xfrm>
            <a:off x="3512800" y="1376775"/>
            <a:ext cx="138900" cy="1389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45"/>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Case study</a:t>
            </a:r>
            <a:endParaRPr/>
          </a:p>
        </p:txBody>
      </p:sp>
      <p:graphicFrame>
        <p:nvGraphicFramePr>
          <p:cNvPr id="815" name="Google Shape;815;p45"/>
          <p:cNvGraphicFramePr/>
          <p:nvPr/>
        </p:nvGraphicFramePr>
        <p:xfrm>
          <a:off x="719900" y="1411225"/>
          <a:ext cx="3000000" cy="3000000"/>
        </p:xfrm>
        <a:graphic>
          <a:graphicData uri="http://schemas.openxmlformats.org/drawingml/2006/table">
            <a:tbl>
              <a:tblPr>
                <a:noFill/>
                <a:tableStyleId>{8C31E28F-BA88-4142-804E-981B956B853D}</a:tableStyleId>
              </a:tblPr>
              <a:tblGrid>
                <a:gridCol w="1926000"/>
                <a:gridCol w="1926000"/>
                <a:gridCol w="1926000"/>
                <a:gridCol w="1926000"/>
              </a:tblGrid>
              <a:tr h="710075">
                <a:tc>
                  <a:txBody>
                    <a:bodyPr/>
                    <a:lstStyle/>
                    <a:p>
                      <a:pPr indent="0" lvl="0" marL="0" rtl="0" algn="ctr">
                        <a:spcBef>
                          <a:spcPts val="0"/>
                        </a:spcBef>
                        <a:spcAft>
                          <a:spcPts val="0"/>
                        </a:spcAft>
                        <a:buNone/>
                      </a:pPr>
                      <a:r>
                        <a:t/>
                      </a:r>
                      <a:endParaRPr b="1" sz="2000">
                        <a:solidFill>
                          <a:schemeClr val="dk1"/>
                        </a:solidFill>
                        <a:latin typeface="Lexend Deca"/>
                        <a:ea typeface="Lexend Deca"/>
                        <a:cs typeface="Lexend Deca"/>
                        <a:sym typeface="Lexend Deca"/>
                      </a:endParaRPr>
                    </a:p>
                  </a:txBody>
                  <a:tcPr marT="91425" marB="91425" marR="91425" marL="91425" anchor="ctr">
                    <a:lnL cap="flat" cmpd="sng" w="9525">
                      <a:solidFill>
                        <a:schemeClr val="dk2">
                          <a:alpha val="0"/>
                        </a:schemeClr>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alpha val="0"/>
                        </a:schemeClr>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lt1"/>
                          </a:solidFill>
                          <a:latin typeface="Lexend Deca"/>
                          <a:ea typeface="Lexend Deca"/>
                          <a:cs typeface="Lexend Deca"/>
                          <a:sym typeface="Lexend Deca"/>
                        </a:rPr>
                        <a:t>CHALLENGE</a:t>
                      </a:r>
                      <a:endParaRPr b="1" sz="2000">
                        <a:solidFill>
                          <a:schemeClr val="lt1"/>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2000">
                          <a:solidFill>
                            <a:schemeClr val="lt1"/>
                          </a:solidFill>
                          <a:latin typeface="Lexend Deca"/>
                          <a:ea typeface="Lexend Deca"/>
                          <a:cs typeface="Lexend Deca"/>
                          <a:sym typeface="Lexend Deca"/>
                        </a:rPr>
                        <a:t>RESULTS</a:t>
                      </a:r>
                      <a:endParaRPr b="1" sz="2000">
                        <a:solidFill>
                          <a:schemeClr val="lt1"/>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2000">
                          <a:solidFill>
                            <a:schemeClr val="lt1"/>
                          </a:solidFill>
                          <a:latin typeface="Lexend Deca"/>
                          <a:ea typeface="Lexend Deca"/>
                          <a:cs typeface="Lexend Deca"/>
                          <a:sym typeface="Lexend Deca"/>
                        </a:rPr>
                        <a:t>SOLUTION</a:t>
                      </a:r>
                      <a:endParaRPr b="1" sz="2000">
                        <a:solidFill>
                          <a:schemeClr val="lt1"/>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737400">
                <a:tc>
                  <a:txBody>
                    <a:bodyPr/>
                    <a:lstStyle/>
                    <a:p>
                      <a:pPr indent="0" lvl="0" marL="0" rtl="0" algn="ctr">
                        <a:spcBef>
                          <a:spcPts val="0"/>
                        </a:spcBef>
                        <a:spcAft>
                          <a:spcPts val="0"/>
                        </a:spcAft>
                        <a:buNone/>
                      </a:pPr>
                      <a:r>
                        <a:rPr b="1" lang="en" sz="2000">
                          <a:solidFill>
                            <a:schemeClr val="lt1"/>
                          </a:solidFill>
                          <a:latin typeface="Lexend Deca"/>
                          <a:ea typeface="Lexend Deca"/>
                          <a:cs typeface="Lexend Deca"/>
                          <a:sym typeface="Lexend Deca"/>
                        </a:rPr>
                        <a:t>CASE 01</a:t>
                      </a:r>
                      <a:endParaRPr b="1" sz="2000">
                        <a:solidFill>
                          <a:schemeClr val="lt1"/>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Mercury is the smallest planet</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178899" lvl="0" marL="179999" rtl="0" algn="l">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Mercury is small</a:t>
                      </a:r>
                      <a:endParaRPr>
                        <a:solidFill>
                          <a:schemeClr val="dk1"/>
                        </a:solidFill>
                        <a:latin typeface="Work Sans"/>
                        <a:ea typeface="Work Sans"/>
                        <a:cs typeface="Work Sans"/>
                        <a:sym typeface="Work Sans"/>
                      </a:endParaRPr>
                    </a:p>
                    <a:p>
                      <a:pPr indent="-178899" lvl="0" marL="179999" rtl="0" algn="l">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Venus is hot</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Venus is a terribly hot planet</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737400">
                <a:tc>
                  <a:txBody>
                    <a:bodyPr/>
                    <a:lstStyle/>
                    <a:p>
                      <a:pPr indent="0" lvl="0" marL="0" rtl="0" algn="ctr">
                        <a:spcBef>
                          <a:spcPts val="0"/>
                        </a:spcBef>
                        <a:spcAft>
                          <a:spcPts val="0"/>
                        </a:spcAft>
                        <a:buNone/>
                      </a:pPr>
                      <a:r>
                        <a:rPr b="1" lang="en" sz="2000">
                          <a:solidFill>
                            <a:schemeClr val="lt1"/>
                          </a:solidFill>
                          <a:latin typeface="Lexend Deca"/>
                          <a:ea typeface="Lexend Deca"/>
                          <a:cs typeface="Lexend Deca"/>
                          <a:sym typeface="Lexend Deca"/>
                        </a:rPr>
                        <a:t>CASE 02</a:t>
                      </a:r>
                      <a:endParaRPr b="1" sz="2000">
                        <a:solidFill>
                          <a:schemeClr val="lt1"/>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Neptune is very far away from us</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178899" lvl="0" marL="179999" rtl="0" algn="l">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Jupiter is big</a:t>
                      </a:r>
                      <a:endParaRPr>
                        <a:solidFill>
                          <a:schemeClr val="dk1"/>
                        </a:solidFill>
                        <a:latin typeface="Work Sans"/>
                        <a:ea typeface="Work Sans"/>
                        <a:cs typeface="Work Sans"/>
                        <a:sym typeface="Work Sans"/>
                      </a:endParaRPr>
                    </a:p>
                    <a:p>
                      <a:pPr indent="-178899" lvl="0" marL="179999" rtl="0" algn="l">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The Sun shines</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Jupiter is the biggest planet </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737400">
                <a:tc>
                  <a:txBody>
                    <a:bodyPr/>
                    <a:lstStyle/>
                    <a:p>
                      <a:pPr indent="0" lvl="0" marL="0" rtl="0" algn="ctr">
                        <a:spcBef>
                          <a:spcPts val="0"/>
                        </a:spcBef>
                        <a:spcAft>
                          <a:spcPts val="0"/>
                        </a:spcAft>
                        <a:buNone/>
                      </a:pPr>
                      <a:r>
                        <a:rPr b="1" lang="en" sz="2000">
                          <a:solidFill>
                            <a:schemeClr val="lt1"/>
                          </a:solidFill>
                          <a:latin typeface="Lexend Deca"/>
                          <a:ea typeface="Lexend Deca"/>
                          <a:cs typeface="Lexend Deca"/>
                          <a:sym typeface="Lexend Deca"/>
                        </a:rPr>
                        <a:t>CASE 03</a:t>
                      </a:r>
                      <a:endParaRPr b="1" sz="2000">
                        <a:solidFill>
                          <a:schemeClr val="lt1"/>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Despite being red, Mars is cold</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178899" lvl="0" marL="179999" rtl="0" algn="l">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Mars is cold</a:t>
                      </a:r>
                      <a:endParaRPr>
                        <a:solidFill>
                          <a:schemeClr val="dk1"/>
                        </a:solidFill>
                        <a:latin typeface="Work Sans"/>
                        <a:ea typeface="Work Sans"/>
                        <a:cs typeface="Work Sans"/>
                        <a:sym typeface="Work Sans"/>
                      </a:endParaRPr>
                    </a:p>
                    <a:p>
                      <a:pPr indent="-178899" lvl="0" marL="179999" rtl="0" algn="l">
                        <a:spcBef>
                          <a:spcPts val="0"/>
                        </a:spcBef>
                        <a:spcAft>
                          <a:spcPts val="0"/>
                        </a:spcAft>
                        <a:buClr>
                          <a:schemeClr val="dk1"/>
                        </a:buClr>
                        <a:buSzPts val="1400"/>
                        <a:buFont typeface="Work Sans"/>
                        <a:buChar char="●"/>
                      </a:pPr>
                      <a:r>
                        <a:rPr lang="en">
                          <a:solidFill>
                            <a:schemeClr val="dk1"/>
                          </a:solidFill>
                          <a:latin typeface="Work Sans"/>
                          <a:ea typeface="Work Sans"/>
                          <a:cs typeface="Work Sans"/>
                          <a:sym typeface="Work Sans"/>
                        </a:rPr>
                        <a:t>Earth is beautiful </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Earth is our beautiful planet </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grpSp>
        <p:nvGrpSpPr>
          <p:cNvPr id="816" name="Google Shape;816;p45"/>
          <p:cNvGrpSpPr/>
          <p:nvPr/>
        </p:nvGrpSpPr>
        <p:grpSpPr>
          <a:xfrm>
            <a:off x="720002" y="530839"/>
            <a:ext cx="7703988" cy="324596"/>
            <a:chOff x="720002" y="530839"/>
            <a:chExt cx="7703988" cy="324596"/>
          </a:xfrm>
        </p:grpSpPr>
        <p:grpSp>
          <p:nvGrpSpPr>
            <p:cNvPr id="817" name="Google Shape;817;p45"/>
            <p:cNvGrpSpPr/>
            <p:nvPr/>
          </p:nvGrpSpPr>
          <p:grpSpPr>
            <a:xfrm>
              <a:off x="7526973" y="530839"/>
              <a:ext cx="332201" cy="324420"/>
              <a:chOff x="3380213" y="4209475"/>
              <a:chExt cx="403450" cy="394000"/>
            </a:xfrm>
          </p:grpSpPr>
          <p:sp>
            <p:nvSpPr>
              <p:cNvPr id="818" name="Google Shape;818;p45"/>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5"/>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45"/>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1" name="Google Shape;821;p45"/>
            <p:cNvGrpSpPr/>
            <p:nvPr/>
          </p:nvGrpSpPr>
          <p:grpSpPr>
            <a:xfrm>
              <a:off x="8054864" y="531011"/>
              <a:ext cx="369126" cy="324424"/>
              <a:chOff x="4467200" y="877100"/>
              <a:chExt cx="481825" cy="423475"/>
            </a:xfrm>
          </p:grpSpPr>
          <p:sp>
            <p:nvSpPr>
              <p:cNvPr id="822" name="Google Shape;822;p4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 name="Google Shape;823;p4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 name="Google Shape;824;p4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 name="Google Shape;825;p4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grpSp>
        <p:nvGrpSpPr>
          <p:cNvPr id="826" name="Google Shape;826;p45"/>
          <p:cNvGrpSpPr/>
          <p:nvPr/>
        </p:nvGrpSpPr>
        <p:grpSpPr>
          <a:xfrm>
            <a:off x="719988" y="1502900"/>
            <a:ext cx="1779886" cy="433747"/>
            <a:chOff x="5777388" y="3178375"/>
            <a:chExt cx="1779886" cy="433747"/>
          </a:xfrm>
        </p:grpSpPr>
        <p:sp>
          <p:nvSpPr>
            <p:cNvPr id="827" name="Google Shape;827;p45"/>
            <p:cNvSpPr/>
            <p:nvPr/>
          </p:nvSpPr>
          <p:spPr>
            <a:xfrm>
              <a:off x="5939225" y="3178375"/>
              <a:ext cx="1618049" cy="43374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5"/>
            <p:cNvSpPr/>
            <p:nvPr/>
          </p:nvSpPr>
          <p:spPr>
            <a:xfrm>
              <a:off x="5777388" y="3314550"/>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46"/>
          <p:cNvSpPr/>
          <p:nvPr/>
        </p:nvSpPr>
        <p:spPr>
          <a:xfrm flipH="1">
            <a:off x="5883336" y="3884350"/>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46"/>
          <p:cNvSpPr/>
          <p:nvPr/>
        </p:nvSpPr>
        <p:spPr>
          <a:xfrm flipH="1">
            <a:off x="3301675" y="3884350"/>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46"/>
          <p:cNvSpPr/>
          <p:nvPr/>
        </p:nvSpPr>
        <p:spPr>
          <a:xfrm flipH="1">
            <a:off x="720000" y="3884350"/>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46"/>
          <p:cNvSpPr/>
          <p:nvPr/>
        </p:nvSpPr>
        <p:spPr>
          <a:xfrm flipH="1">
            <a:off x="5883336" y="2130775"/>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46"/>
          <p:cNvSpPr/>
          <p:nvPr/>
        </p:nvSpPr>
        <p:spPr>
          <a:xfrm flipH="1">
            <a:off x="3301675" y="2130775"/>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6"/>
          <p:cNvSpPr/>
          <p:nvPr/>
        </p:nvSpPr>
        <p:spPr>
          <a:xfrm flipH="1">
            <a:off x="720000" y="2130775"/>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6"/>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Reviews</a:t>
            </a:r>
            <a:endParaRPr>
              <a:solidFill>
                <a:schemeClr val="lt1"/>
              </a:solidFill>
            </a:endParaRPr>
          </a:p>
        </p:txBody>
      </p:sp>
      <p:sp>
        <p:nvSpPr>
          <p:cNvPr id="840" name="Google Shape;840;p46"/>
          <p:cNvSpPr txBox="1"/>
          <p:nvPr>
            <p:ph idx="1" type="subTitle"/>
          </p:nvPr>
        </p:nvSpPr>
        <p:spPr>
          <a:xfrm>
            <a:off x="734575" y="2970233"/>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841" name="Google Shape;841;p46"/>
          <p:cNvSpPr txBox="1"/>
          <p:nvPr>
            <p:ph idx="2" type="subTitle"/>
          </p:nvPr>
        </p:nvSpPr>
        <p:spPr>
          <a:xfrm>
            <a:off x="769775" y="3926800"/>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—Becca Cox</a:t>
            </a:r>
            <a:endParaRPr/>
          </a:p>
        </p:txBody>
      </p:sp>
      <p:sp>
        <p:nvSpPr>
          <p:cNvPr id="842" name="Google Shape;842;p46"/>
          <p:cNvSpPr txBox="1"/>
          <p:nvPr>
            <p:ph idx="3" type="subTitle"/>
          </p:nvPr>
        </p:nvSpPr>
        <p:spPr>
          <a:xfrm>
            <a:off x="3330150" y="2970233"/>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very far away from Earth”</a:t>
            </a:r>
            <a:endParaRPr/>
          </a:p>
        </p:txBody>
      </p:sp>
      <p:sp>
        <p:nvSpPr>
          <p:cNvPr id="843" name="Google Shape;843;p46"/>
          <p:cNvSpPr txBox="1"/>
          <p:nvPr>
            <p:ph idx="4" type="subTitle"/>
          </p:nvPr>
        </p:nvSpPr>
        <p:spPr>
          <a:xfrm>
            <a:off x="3330138" y="3926800"/>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—Nick Bowman</a:t>
            </a:r>
            <a:endParaRPr/>
          </a:p>
        </p:txBody>
      </p:sp>
      <p:sp>
        <p:nvSpPr>
          <p:cNvPr id="844" name="Google Shape;844;p46"/>
          <p:cNvSpPr txBox="1"/>
          <p:nvPr>
            <p:ph idx="5" type="subTitle"/>
          </p:nvPr>
        </p:nvSpPr>
        <p:spPr>
          <a:xfrm>
            <a:off x="5927450" y="2970233"/>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beautiful planet we live on”</a:t>
            </a:r>
            <a:endParaRPr/>
          </a:p>
        </p:txBody>
      </p:sp>
      <p:sp>
        <p:nvSpPr>
          <p:cNvPr id="845" name="Google Shape;845;p46"/>
          <p:cNvSpPr txBox="1"/>
          <p:nvPr>
            <p:ph idx="6" type="subTitle"/>
          </p:nvPr>
        </p:nvSpPr>
        <p:spPr>
          <a:xfrm>
            <a:off x="5925750" y="3926800"/>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t>
            </a:r>
            <a:r>
              <a:rPr lang="en" sz="2100">
                <a:solidFill>
                  <a:schemeClr val="lt1"/>
                </a:solidFill>
              </a:rPr>
              <a:t>Jack Wu</a:t>
            </a:r>
            <a:endParaRPr sz="2100">
              <a:solidFill>
                <a:schemeClr val="lt1"/>
              </a:solidFill>
            </a:endParaRPr>
          </a:p>
        </p:txBody>
      </p:sp>
      <p:sp>
        <p:nvSpPr>
          <p:cNvPr id="846" name="Google Shape;846;p46"/>
          <p:cNvSpPr txBox="1"/>
          <p:nvPr>
            <p:ph idx="7" type="subTitle"/>
          </p:nvPr>
        </p:nvSpPr>
        <p:spPr>
          <a:xfrm>
            <a:off x="734575" y="1225500"/>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847" name="Google Shape;847;p46"/>
          <p:cNvSpPr txBox="1"/>
          <p:nvPr>
            <p:ph idx="8" type="subTitle"/>
          </p:nvPr>
        </p:nvSpPr>
        <p:spPr>
          <a:xfrm>
            <a:off x="769775" y="2186850"/>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—Jane Doe</a:t>
            </a:r>
            <a:endParaRPr/>
          </a:p>
        </p:txBody>
      </p:sp>
      <p:sp>
        <p:nvSpPr>
          <p:cNvPr id="848" name="Google Shape;848;p46"/>
          <p:cNvSpPr txBox="1"/>
          <p:nvPr>
            <p:ph idx="9" type="subTitle"/>
          </p:nvPr>
        </p:nvSpPr>
        <p:spPr>
          <a:xfrm>
            <a:off x="3331013" y="1225500"/>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r>
              <a:rPr lang="en"/>
              <a:t>Venus is the second planet from the Sun</a:t>
            </a:r>
            <a:r>
              <a:rPr lang="en"/>
              <a:t>”</a:t>
            </a:r>
            <a:endParaRPr/>
          </a:p>
        </p:txBody>
      </p:sp>
      <p:sp>
        <p:nvSpPr>
          <p:cNvPr id="849" name="Google Shape;849;p46"/>
          <p:cNvSpPr txBox="1"/>
          <p:nvPr>
            <p:ph idx="13" type="subTitle"/>
          </p:nvPr>
        </p:nvSpPr>
        <p:spPr>
          <a:xfrm>
            <a:off x="3330138" y="2186850"/>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—James Smith</a:t>
            </a:r>
            <a:endParaRPr/>
          </a:p>
        </p:txBody>
      </p:sp>
      <p:sp>
        <p:nvSpPr>
          <p:cNvPr id="850" name="Google Shape;850;p46"/>
          <p:cNvSpPr txBox="1"/>
          <p:nvPr>
            <p:ph idx="14" type="subTitle"/>
          </p:nvPr>
        </p:nvSpPr>
        <p:spPr>
          <a:xfrm>
            <a:off x="5927450" y="1225500"/>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cold”</a:t>
            </a:r>
            <a:endParaRPr/>
          </a:p>
        </p:txBody>
      </p:sp>
      <p:sp>
        <p:nvSpPr>
          <p:cNvPr id="851" name="Google Shape;851;p46"/>
          <p:cNvSpPr txBox="1"/>
          <p:nvPr>
            <p:ph idx="15" type="subTitle"/>
          </p:nvPr>
        </p:nvSpPr>
        <p:spPr>
          <a:xfrm>
            <a:off x="5925750" y="2186850"/>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—Jim Carlson</a:t>
            </a:r>
            <a:endParaRPr/>
          </a:p>
        </p:txBody>
      </p:sp>
      <p:grpSp>
        <p:nvGrpSpPr>
          <p:cNvPr id="852" name="Google Shape;852;p46"/>
          <p:cNvGrpSpPr/>
          <p:nvPr/>
        </p:nvGrpSpPr>
        <p:grpSpPr>
          <a:xfrm>
            <a:off x="720002" y="530839"/>
            <a:ext cx="7703988" cy="324596"/>
            <a:chOff x="720002" y="530839"/>
            <a:chExt cx="7703988" cy="324596"/>
          </a:xfrm>
        </p:grpSpPr>
        <p:grpSp>
          <p:nvGrpSpPr>
            <p:cNvPr id="853" name="Google Shape;853;p46"/>
            <p:cNvGrpSpPr/>
            <p:nvPr/>
          </p:nvGrpSpPr>
          <p:grpSpPr>
            <a:xfrm>
              <a:off x="7526973" y="530839"/>
              <a:ext cx="332201" cy="324420"/>
              <a:chOff x="3380213" y="4209475"/>
              <a:chExt cx="403450" cy="394000"/>
            </a:xfrm>
          </p:grpSpPr>
          <p:sp>
            <p:nvSpPr>
              <p:cNvPr id="854" name="Google Shape;854;p46"/>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6"/>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 name="Google Shape;856;p46"/>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 name="Google Shape;857;p46"/>
            <p:cNvGrpSpPr/>
            <p:nvPr/>
          </p:nvGrpSpPr>
          <p:grpSpPr>
            <a:xfrm>
              <a:off x="8054864" y="531011"/>
              <a:ext cx="369126" cy="324424"/>
              <a:chOff x="4467200" y="877100"/>
              <a:chExt cx="481825" cy="423475"/>
            </a:xfrm>
          </p:grpSpPr>
          <p:sp>
            <p:nvSpPr>
              <p:cNvPr id="858" name="Google Shape;858;p46"/>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 name="Google Shape;859;p46"/>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 name="Google Shape;860;p46"/>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 name="Google Shape;861;p46"/>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862" name="Google Shape;862;p46"/>
          <p:cNvSpPr txBox="1"/>
          <p:nvPr/>
        </p:nvSpPr>
        <p:spPr>
          <a:xfrm>
            <a:off x="720125" y="3593638"/>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11:32 AM</a:t>
            </a:r>
            <a:endParaRPr sz="1000">
              <a:solidFill>
                <a:schemeClr val="dk2"/>
              </a:solidFill>
              <a:latin typeface="Lexend Deca"/>
              <a:ea typeface="Lexend Deca"/>
              <a:cs typeface="Lexend Deca"/>
              <a:sym typeface="Lexend Deca"/>
            </a:endParaRPr>
          </a:p>
        </p:txBody>
      </p:sp>
      <p:sp>
        <p:nvSpPr>
          <p:cNvPr id="863" name="Google Shape;863;p46"/>
          <p:cNvSpPr txBox="1"/>
          <p:nvPr/>
        </p:nvSpPr>
        <p:spPr>
          <a:xfrm>
            <a:off x="3301725" y="3593638"/>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11:54 AM</a:t>
            </a:r>
            <a:endParaRPr sz="1000">
              <a:solidFill>
                <a:schemeClr val="dk2"/>
              </a:solidFill>
              <a:latin typeface="Lexend Deca"/>
              <a:ea typeface="Lexend Deca"/>
              <a:cs typeface="Lexend Deca"/>
              <a:sym typeface="Lexend Deca"/>
            </a:endParaRPr>
          </a:p>
        </p:txBody>
      </p:sp>
      <p:sp>
        <p:nvSpPr>
          <p:cNvPr id="864" name="Google Shape;864;p46"/>
          <p:cNvSpPr txBox="1"/>
          <p:nvPr/>
        </p:nvSpPr>
        <p:spPr>
          <a:xfrm>
            <a:off x="5883350" y="3593638"/>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11:34 AM</a:t>
            </a:r>
            <a:endParaRPr sz="1000">
              <a:solidFill>
                <a:schemeClr val="dk2"/>
              </a:solidFill>
              <a:latin typeface="Lexend Deca"/>
              <a:ea typeface="Lexend Deca"/>
              <a:cs typeface="Lexend Deca"/>
              <a:sym typeface="Lexend Deca"/>
            </a:endParaRPr>
          </a:p>
        </p:txBody>
      </p:sp>
      <p:sp>
        <p:nvSpPr>
          <p:cNvPr id="865" name="Google Shape;865;p46"/>
          <p:cNvSpPr txBox="1"/>
          <p:nvPr/>
        </p:nvSpPr>
        <p:spPr>
          <a:xfrm>
            <a:off x="720125" y="1830863"/>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11:30 AM</a:t>
            </a:r>
            <a:endParaRPr sz="1000">
              <a:solidFill>
                <a:schemeClr val="dk2"/>
              </a:solidFill>
              <a:latin typeface="Lexend Deca"/>
              <a:ea typeface="Lexend Deca"/>
              <a:cs typeface="Lexend Deca"/>
              <a:sym typeface="Lexend Deca"/>
            </a:endParaRPr>
          </a:p>
        </p:txBody>
      </p:sp>
      <p:sp>
        <p:nvSpPr>
          <p:cNvPr id="866" name="Google Shape;866;p46"/>
          <p:cNvSpPr txBox="1"/>
          <p:nvPr/>
        </p:nvSpPr>
        <p:spPr>
          <a:xfrm>
            <a:off x="3301725" y="1830863"/>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11:10 AM</a:t>
            </a:r>
            <a:endParaRPr sz="1000">
              <a:solidFill>
                <a:schemeClr val="dk2"/>
              </a:solidFill>
              <a:latin typeface="Lexend Deca"/>
              <a:ea typeface="Lexend Deca"/>
              <a:cs typeface="Lexend Deca"/>
              <a:sym typeface="Lexend Deca"/>
            </a:endParaRPr>
          </a:p>
        </p:txBody>
      </p:sp>
      <p:sp>
        <p:nvSpPr>
          <p:cNvPr id="867" name="Google Shape;867;p46"/>
          <p:cNvSpPr txBox="1"/>
          <p:nvPr/>
        </p:nvSpPr>
        <p:spPr>
          <a:xfrm>
            <a:off x="5883350" y="1830863"/>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11:39 AM</a:t>
            </a:r>
            <a:endParaRPr sz="1000">
              <a:solidFill>
                <a:schemeClr val="dk2"/>
              </a:solidFill>
              <a:latin typeface="Lexend Deca"/>
              <a:ea typeface="Lexend Deca"/>
              <a:cs typeface="Lexend Deca"/>
              <a:sym typeface="Lexend Dec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1" name="Shape 871"/>
        <p:cNvGrpSpPr/>
        <p:nvPr/>
      </p:nvGrpSpPr>
      <p:grpSpPr>
        <a:xfrm>
          <a:off x="0" y="0"/>
          <a:ext cx="0" cy="0"/>
          <a:chOff x="0" y="0"/>
          <a:chExt cx="0" cy="0"/>
        </a:xfrm>
      </p:grpSpPr>
      <p:sp>
        <p:nvSpPr>
          <p:cNvPr id="872" name="Google Shape;872;p47"/>
          <p:cNvSpPr/>
          <p:nvPr/>
        </p:nvSpPr>
        <p:spPr>
          <a:xfrm>
            <a:off x="3062062" y="1357650"/>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7"/>
          <p:cNvSpPr/>
          <p:nvPr/>
        </p:nvSpPr>
        <p:spPr>
          <a:xfrm flipH="1">
            <a:off x="3360984" y="2424872"/>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7"/>
          <p:cNvSpPr/>
          <p:nvPr/>
        </p:nvSpPr>
        <p:spPr>
          <a:xfrm>
            <a:off x="3061987" y="3549793"/>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7"/>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Awards</a:t>
            </a:r>
            <a:endParaRPr>
              <a:solidFill>
                <a:schemeClr val="lt1"/>
              </a:solidFill>
            </a:endParaRPr>
          </a:p>
        </p:txBody>
      </p:sp>
      <p:sp>
        <p:nvSpPr>
          <p:cNvPr id="876" name="Google Shape;876;p47"/>
          <p:cNvSpPr txBox="1"/>
          <p:nvPr>
            <p:ph idx="5" type="subTitle"/>
          </p:nvPr>
        </p:nvSpPr>
        <p:spPr>
          <a:xfrm>
            <a:off x="3280788" y="4048975"/>
            <a:ext cx="3126300" cy="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it’s cold</a:t>
            </a:r>
            <a:endParaRPr/>
          </a:p>
        </p:txBody>
      </p:sp>
      <p:sp>
        <p:nvSpPr>
          <p:cNvPr id="877" name="Google Shape;877;p47"/>
          <p:cNvSpPr txBox="1"/>
          <p:nvPr>
            <p:ph idx="3" type="subTitle"/>
          </p:nvPr>
        </p:nvSpPr>
        <p:spPr>
          <a:xfrm>
            <a:off x="2990813" y="2975663"/>
            <a:ext cx="3126300" cy="416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 is a terribly hot planet</a:t>
            </a:r>
            <a:endParaRPr/>
          </a:p>
        </p:txBody>
      </p:sp>
      <p:sp>
        <p:nvSpPr>
          <p:cNvPr id="878" name="Google Shape;878;p47"/>
          <p:cNvSpPr txBox="1"/>
          <p:nvPr>
            <p:ph idx="4" type="subTitle"/>
          </p:nvPr>
        </p:nvSpPr>
        <p:spPr>
          <a:xfrm>
            <a:off x="3851513" y="2488538"/>
            <a:ext cx="2265600" cy="487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Venus</a:t>
            </a:r>
            <a:endParaRPr/>
          </a:p>
        </p:txBody>
      </p:sp>
      <p:sp>
        <p:nvSpPr>
          <p:cNvPr id="879" name="Google Shape;879;p47"/>
          <p:cNvSpPr txBox="1"/>
          <p:nvPr>
            <p:ph idx="6" type="subTitle"/>
          </p:nvPr>
        </p:nvSpPr>
        <p:spPr>
          <a:xfrm>
            <a:off x="3279088" y="3592238"/>
            <a:ext cx="2265600" cy="48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880" name="Google Shape;880;p47"/>
          <p:cNvSpPr txBox="1"/>
          <p:nvPr>
            <p:ph idx="1" type="subTitle"/>
          </p:nvPr>
        </p:nvSpPr>
        <p:spPr>
          <a:xfrm>
            <a:off x="3280875" y="1872650"/>
            <a:ext cx="3126300" cy="44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a small planet</a:t>
            </a:r>
            <a:endParaRPr/>
          </a:p>
        </p:txBody>
      </p:sp>
      <p:sp>
        <p:nvSpPr>
          <p:cNvPr id="881" name="Google Shape;881;p47"/>
          <p:cNvSpPr txBox="1"/>
          <p:nvPr>
            <p:ph idx="2" type="subTitle"/>
          </p:nvPr>
        </p:nvSpPr>
        <p:spPr>
          <a:xfrm>
            <a:off x="3279163" y="1384838"/>
            <a:ext cx="2265600" cy="48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grpSp>
        <p:nvGrpSpPr>
          <p:cNvPr id="882" name="Google Shape;882;p47"/>
          <p:cNvGrpSpPr/>
          <p:nvPr/>
        </p:nvGrpSpPr>
        <p:grpSpPr>
          <a:xfrm>
            <a:off x="720002" y="530839"/>
            <a:ext cx="7703988" cy="324596"/>
            <a:chOff x="720002" y="530839"/>
            <a:chExt cx="7703988" cy="324596"/>
          </a:xfrm>
        </p:grpSpPr>
        <p:grpSp>
          <p:nvGrpSpPr>
            <p:cNvPr id="883" name="Google Shape;883;p47"/>
            <p:cNvGrpSpPr/>
            <p:nvPr/>
          </p:nvGrpSpPr>
          <p:grpSpPr>
            <a:xfrm>
              <a:off x="7526973" y="530839"/>
              <a:ext cx="332201" cy="324420"/>
              <a:chOff x="3380213" y="4209475"/>
              <a:chExt cx="403450" cy="394000"/>
            </a:xfrm>
          </p:grpSpPr>
          <p:sp>
            <p:nvSpPr>
              <p:cNvPr id="884" name="Google Shape;884;p47"/>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7"/>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6" name="Google Shape;886;p47"/>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7" name="Google Shape;887;p47"/>
            <p:cNvGrpSpPr/>
            <p:nvPr/>
          </p:nvGrpSpPr>
          <p:grpSpPr>
            <a:xfrm>
              <a:off x="8054864" y="531011"/>
              <a:ext cx="369126" cy="324424"/>
              <a:chOff x="4467200" y="877100"/>
              <a:chExt cx="481825" cy="423475"/>
            </a:xfrm>
          </p:grpSpPr>
          <p:sp>
            <p:nvSpPr>
              <p:cNvPr id="888" name="Google Shape;888;p4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89" name="Google Shape;889;p4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0" name="Google Shape;890;p4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 name="Google Shape;891;p4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892" name="Google Shape;892;p47"/>
          <p:cNvSpPr/>
          <p:nvPr/>
        </p:nvSpPr>
        <p:spPr>
          <a:xfrm>
            <a:off x="6245325" y="156328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7"/>
          <p:cNvSpPr/>
          <p:nvPr/>
        </p:nvSpPr>
        <p:spPr>
          <a:xfrm>
            <a:off x="3035412" y="2630513"/>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7"/>
          <p:cNvSpPr/>
          <p:nvPr/>
        </p:nvSpPr>
        <p:spPr>
          <a:xfrm>
            <a:off x="6245250" y="375543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7"/>
          <p:cNvSpPr/>
          <p:nvPr/>
        </p:nvSpPr>
        <p:spPr>
          <a:xfrm>
            <a:off x="2256038" y="1255175"/>
            <a:ext cx="747000" cy="74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896" name="Google Shape;896;p47"/>
          <p:cNvSpPr/>
          <p:nvPr/>
        </p:nvSpPr>
        <p:spPr>
          <a:xfrm>
            <a:off x="6498363" y="2337725"/>
            <a:ext cx="747000" cy="7470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897" name="Google Shape;897;p47"/>
          <p:cNvSpPr/>
          <p:nvPr/>
        </p:nvSpPr>
        <p:spPr>
          <a:xfrm>
            <a:off x="2256038" y="3462650"/>
            <a:ext cx="747000" cy="747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grpSp>
        <p:nvGrpSpPr>
          <p:cNvPr id="898" name="Google Shape;898;p47"/>
          <p:cNvGrpSpPr/>
          <p:nvPr/>
        </p:nvGrpSpPr>
        <p:grpSpPr>
          <a:xfrm>
            <a:off x="2432588" y="3650775"/>
            <a:ext cx="393875" cy="370750"/>
            <a:chOff x="2732513" y="1502700"/>
            <a:chExt cx="393875" cy="370750"/>
          </a:xfrm>
        </p:grpSpPr>
        <p:sp>
          <p:nvSpPr>
            <p:cNvPr id="899" name="Google Shape;899;p47"/>
            <p:cNvSpPr/>
            <p:nvPr/>
          </p:nvSpPr>
          <p:spPr>
            <a:xfrm>
              <a:off x="2845488" y="1502700"/>
              <a:ext cx="167925" cy="226825"/>
            </a:xfrm>
            <a:custGeom>
              <a:rect b="b" l="l" r="r" t="t"/>
              <a:pathLst>
                <a:path extrusionOk="0" h="9073" w="6717">
                  <a:moveTo>
                    <a:pt x="3367" y="1641"/>
                  </a:moveTo>
                  <a:cubicBezTo>
                    <a:pt x="4309" y="1641"/>
                    <a:pt x="5076" y="2408"/>
                    <a:pt x="5076" y="3350"/>
                  </a:cubicBezTo>
                  <a:cubicBezTo>
                    <a:pt x="5076" y="4309"/>
                    <a:pt x="4309" y="5077"/>
                    <a:pt x="3367" y="5077"/>
                  </a:cubicBezTo>
                  <a:cubicBezTo>
                    <a:pt x="2408" y="5077"/>
                    <a:pt x="1640" y="4309"/>
                    <a:pt x="1640" y="3350"/>
                  </a:cubicBezTo>
                  <a:cubicBezTo>
                    <a:pt x="1640" y="2408"/>
                    <a:pt x="2408" y="1641"/>
                    <a:pt x="3367" y="1641"/>
                  </a:cubicBezTo>
                  <a:close/>
                  <a:moveTo>
                    <a:pt x="3367" y="1"/>
                  </a:moveTo>
                  <a:cubicBezTo>
                    <a:pt x="1517" y="1"/>
                    <a:pt x="0" y="1501"/>
                    <a:pt x="0" y="3350"/>
                  </a:cubicBezTo>
                  <a:cubicBezTo>
                    <a:pt x="0" y="5549"/>
                    <a:pt x="2478" y="8200"/>
                    <a:pt x="3367" y="9073"/>
                  </a:cubicBezTo>
                  <a:cubicBezTo>
                    <a:pt x="4239" y="8200"/>
                    <a:pt x="6716" y="5549"/>
                    <a:pt x="6716" y="3350"/>
                  </a:cubicBezTo>
                  <a:cubicBezTo>
                    <a:pt x="6716" y="1501"/>
                    <a:pt x="5216" y="1"/>
                    <a:pt x="336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7"/>
            <p:cNvSpPr/>
            <p:nvPr/>
          </p:nvSpPr>
          <p:spPr>
            <a:xfrm>
              <a:off x="2909588" y="1566800"/>
              <a:ext cx="39725" cy="39725"/>
            </a:xfrm>
            <a:custGeom>
              <a:rect b="b" l="l" r="r" t="t"/>
              <a:pathLst>
                <a:path extrusionOk="0" h="1589" w="1589">
                  <a:moveTo>
                    <a:pt x="803" y="1"/>
                  </a:moveTo>
                  <a:cubicBezTo>
                    <a:pt x="349" y="1"/>
                    <a:pt x="0" y="350"/>
                    <a:pt x="0" y="786"/>
                  </a:cubicBezTo>
                  <a:cubicBezTo>
                    <a:pt x="0" y="1222"/>
                    <a:pt x="349" y="1589"/>
                    <a:pt x="803" y="1589"/>
                  </a:cubicBezTo>
                  <a:cubicBezTo>
                    <a:pt x="1240" y="1589"/>
                    <a:pt x="1589" y="1222"/>
                    <a:pt x="1589" y="786"/>
                  </a:cubicBezTo>
                  <a:cubicBezTo>
                    <a:pt x="1589" y="350"/>
                    <a:pt x="1240" y="1"/>
                    <a:pt x="8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7"/>
            <p:cNvSpPr/>
            <p:nvPr/>
          </p:nvSpPr>
          <p:spPr>
            <a:xfrm>
              <a:off x="2732513" y="1578150"/>
              <a:ext cx="393875" cy="295300"/>
            </a:xfrm>
            <a:custGeom>
              <a:rect b="b" l="l" r="r" t="t"/>
              <a:pathLst>
                <a:path extrusionOk="0" h="11812" w="15755">
                  <a:moveTo>
                    <a:pt x="3612" y="0"/>
                  </a:moveTo>
                  <a:lnTo>
                    <a:pt x="3612" y="0"/>
                  </a:lnTo>
                  <a:cubicBezTo>
                    <a:pt x="1519" y="628"/>
                    <a:pt x="0" y="2566"/>
                    <a:pt x="0" y="4850"/>
                  </a:cubicBezTo>
                  <a:cubicBezTo>
                    <a:pt x="0" y="7118"/>
                    <a:pt x="1500" y="9107"/>
                    <a:pt x="3664" y="9735"/>
                  </a:cubicBezTo>
                  <a:lnTo>
                    <a:pt x="3664" y="11358"/>
                  </a:lnTo>
                  <a:cubicBezTo>
                    <a:pt x="3664" y="11628"/>
                    <a:pt x="3894" y="11812"/>
                    <a:pt x="4130" y="11812"/>
                  </a:cubicBezTo>
                  <a:cubicBezTo>
                    <a:pt x="4244" y="11812"/>
                    <a:pt x="4359" y="11769"/>
                    <a:pt x="4450" y="11672"/>
                  </a:cubicBezTo>
                  <a:lnTo>
                    <a:pt x="6194" y="9945"/>
                  </a:lnTo>
                  <a:lnTo>
                    <a:pt x="10677" y="9945"/>
                  </a:lnTo>
                  <a:cubicBezTo>
                    <a:pt x="13487" y="9945"/>
                    <a:pt x="15755" y="7660"/>
                    <a:pt x="15755" y="4850"/>
                  </a:cubicBezTo>
                  <a:cubicBezTo>
                    <a:pt x="15755" y="2566"/>
                    <a:pt x="14236" y="628"/>
                    <a:pt x="12143" y="0"/>
                  </a:cubicBezTo>
                  <a:lnTo>
                    <a:pt x="12143" y="0"/>
                  </a:lnTo>
                  <a:cubicBezTo>
                    <a:pt x="12317" y="2198"/>
                    <a:pt x="10503" y="4641"/>
                    <a:pt x="8986" y="6246"/>
                  </a:cubicBezTo>
                  <a:lnTo>
                    <a:pt x="10189" y="6246"/>
                  </a:lnTo>
                  <a:cubicBezTo>
                    <a:pt x="10451" y="6246"/>
                    <a:pt x="10642" y="6455"/>
                    <a:pt x="10642" y="6700"/>
                  </a:cubicBezTo>
                  <a:cubicBezTo>
                    <a:pt x="10642" y="6962"/>
                    <a:pt x="10451" y="7171"/>
                    <a:pt x="10189" y="7171"/>
                  </a:cubicBezTo>
                  <a:lnTo>
                    <a:pt x="5566" y="7171"/>
                  </a:lnTo>
                  <a:cubicBezTo>
                    <a:pt x="5322" y="7171"/>
                    <a:pt x="5113" y="6962"/>
                    <a:pt x="5113" y="6700"/>
                  </a:cubicBezTo>
                  <a:cubicBezTo>
                    <a:pt x="5113" y="6455"/>
                    <a:pt x="5322" y="6246"/>
                    <a:pt x="5566" y="6246"/>
                  </a:cubicBezTo>
                  <a:lnTo>
                    <a:pt x="6769" y="6246"/>
                  </a:lnTo>
                  <a:cubicBezTo>
                    <a:pt x="5252" y="4624"/>
                    <a:pt x="3438" y="2198"/>
                    <a:pt x="36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47"/>
          <p:cNvGrpSpPr/>
          <p:nvPr/>
        </p:nvGrpSpPr>
        <p:grpSpPr>
          <a:xfrm>
            <a:off x="6674700" y="2514238"/>
            <a:ext cx="394300" cy="393975"/>
            <a:chOff x="3389363" y="1491250"/>
            <a:chExt cx="394300" cy="393975"/>
          </a:xfrm>
        </p:grpSpPr>
        <p:sp>
          <p:nvSpPr>
            <p:cNvPr id="903" name="Google Shape;903;p47"/>
            <p:cNvSpPr/>
            <p:nvPr/>
          </p:nvSpPr>
          <p:spPr>
            <a:xfrm>
              <a:off x="3574738" y="1491250"/>
              <a:ext cx="93775" cy="58575"/>
            </a:xfrm>
            <a:custGeom>
              <a:rect b="b" l="l" r="r" t="t"/>
              <a:pathLst>
                <a:path extrusionOk="0" h="2343" w="3751">
                  <a:moveTo>
                    <a:pt x="2480" y="0"/>
                  </a:moveTo>
                  <a:cubicBezTo>
                    <a:pt x="1216" y="0"/>
                    <a:pt x="70" y="979"/>
                    <a:pt x="0" y="2343"/>
                  </a:cubicBezTo>
                  <a:lnTo>
                    <a:pt x="924" y="2343"/>
                  </a:lnTo>
                  <a:cubicBezTo>
                    <a:pt x="995" y="1504"/>
                    <a:pt x="1704" y="922"/>
                    <a:pt x="2476" y="922"/>
                  </a:cubicBezTo>
                  <a:cubicBezTo>
                    <a:pt x="2668" y="922"/>
                    <a:pt x="2863" y="958"/>
                    <a:pt x="3053" y="1034"/>
                  </a:cubicBezTo>
                  <a:cubicBezTo>
                    <a:pt x="3110" y="1055"/>
                    <a:pt x="3169" y="1065"/>
                    <a:pt x="3226" y="1065"/>
                  </a:cubicBezTo>
                  <a:cubicBezTo>
                    <a:pt x="3412" y="1065"/>
                    <a:pt x="3584" y="959"/>
                    <a:pt x="3664" y="773"/>
                  </a:cubicBezTo>
                  <a:cubicBezTo>
                    <a:pt x="3751" y="545"/>
                    <a:pt x="3646" y="266"/>
                    <a:pt x="3402" y="180"/>
                  </a:cubicBezTo>
                  <a:cubicBezTo>
                    <a:pt x="3096" y="57"/>
                    <a:pt x="2785" y="0"/>
                    <a:pt x="24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7"/>
            <p:cNvSpPr/>
            <p:nvPr/>
          </p:nvSpPr>
          <p:spPr>
            <a:xfrm>
              <a:off x="3523263" y="1572900"/>
              <a:ext cx="126925" cy="150075"/>
            </a:xfrm>
            <a:custGeom>
              <a:rect b="b" l="l" r="r" t="t"/>
              <a:pathLst>
                <a:path extrusionOk="0" h="6003" w="5077">
                  <a:moveTo>
                    <a:pt x="1606" y="1"/>
                  </a:moveTo>
                  <a:lnTo>
                    <a:pt x="1606" y="787"/>
                  </a:lnTo>
                  <a:cubicBezTo>
                    <a:pt x="1606" y="961"/>
                    <a:pt x="1518" y="1117"/>
                    <a:pt x="1362" y="1205"/>
                  </a:cubicBezTo>
                  <a:cubicBezTo>
                    <a:pt x="524" y="1641"/>
                    <a:pt x="1" y="2513"/>
                    <a:pt x="1" y="3455"/>
                  </a:cubicBezTo>
                  <a:cubicBezTo>
                    <a:pt x="1" y="4851"/>
                    <a:pt x="1134" y="6002"/>
                    <a:pt x="2530" y="6002"/>
                  </a:cubicBezTo>
                  <a:cubicBezTo>
                    <a:pt x="3925" y="6002"/>
                    <a:pt x="5077" y="4851"/>
                    <a:pt x="5077" y="3455"/>
                  </a:cubicBezTo>
                  <a:cubicBezTo>
                    <a:pt x="5077" y="2513"/>
                    <a:pt x="4554" y="1641"/>
                    <a:pt x="3699" y="1205"/>
                  </a:cubicBezTo>
                  <a:cubicBezTo>
                    <a:pt x="3542" y="1117"/>
                    <a:pt x="3455" y="961"/>
                    <a:pt x="3455" y="787"/>
                  </a:cubicBezTo>
                  <a:lnTo>
                    <a:pt x="34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7"/>
            <p:cNvSpPr/>
            <p:nvPr/>
          </p:nvSpPr>
          <p:spPr>
            <a:xfrm>
              <a:off x="3389363" y="1584250"/>
              <a:ext cx="394300" cy="300975"/>
            </a:xfrm>
            <a:custGeom>
              <a:rect b="b" l="l" r="r" t="t"/>
              <a:pathLst>
                <a:path extrusionOk="0" h="12039" w="15772">
                  <a:moveTo>
                    <a:pt x="472" y="0"/>
                  </a:moveTo>
                  <a:cubicBezTo>
                    <a:pt x="209" y="0"/>
                    <a:pt x="0" y="210"/>
                    <a:pt x="0" y="454"/>
                  </a:cubicBezTo>
                  <a:lnTo>
                    <a:pt x="0" y="11568"/>
                  </a:lnTo>
                  <a:cubicBezTo>
                    <a:pt x="0" y="11851"/>
                    <a:pt x="231" y="12038"/>
                    <a:pt x="473" y="12038"/>
                  </a:cubicBezTo>
                  <a:cubicBezTo>
                    <a:pt x="589" y="12038"/>
                    <a:pt x="707" y="11995"/>
                    <a:pt x="803" y="11899"/>
                  </a:cubicBezTo>
                  <a:lnTo>
                    <a:pt x="3454" y="9230"/>
                  </a:lnTo>
                  <a:lnTo>
                    <a:pt x="15301" y="9230"/>
                  </a:lnTo>
                  <a:cubicBezTo>
                    <a:pt x="15562" y="9230"/>
                    <a:pt x="15771" y="9021"/>
                    <a:pt x="15771" y="8777"/>
                  </a:cubicBezTo>
                  <a:lnTo>
                    <a:pt x="15771" y="454"/>
                  </a:lnTo>
                  <a:cubicBezTo>
                    <a:pt x="15771" y="210"/>
                    <a:pt x="15562" y="0"/>
                    <a:pt x="15301" y="0"/>
                  </a:cubicBezTo>
                  <a:lnTo>
                    <a:pt x="9735" y="0"/>
                  </a:lnTo>
                  <a:lnTo>
                    <a:pt x="9735" y="70"/>
                  </a:lnTo>
                  <a:cubicBezTo>
                    <a:pt x="10730" y="698"/>
                    <a:pt x="11358" y="1798"/>
                    <a:pt x="11358" y="3001"/>
                  </a:cubicBezTo>
                  <a:cubicBezTo>
                    <a:pt x="11358" y="4904"/>
                    <a:pt x="9788" y="6456"/>
                    <a:pt x="7886" y="6456"/>
                  </a:cubicBezTo>
                  <a:cubicBezTo>
                    <a:pt x="5985" y="6456"/>
                    <a:pt x="4431" y="4904"/>
                    <a:pt x="4431" y="3001"/>
                  </a:cubicBezTo>
                  <a:cubicBezTo>
                    <a:pt x="4431" y="1798"/>
                    <a:pt x="5043" y="698"/>
                    <a:pt x="6036" y="70"/>
                  </a:cubicBezTo>
                  <a:lnTo>
                    <a:pt x="603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47"/>
          <p:cNvGrpSpPr/>
          <p:nvPr/>
        </p:nvGrpSpPr>
        <p:grpSpPr>
          <a:xfrm>
            <a:off x="2432600" y="1431600"/>
            <a:ext cx="393850" cy="394300"/>
            <a:chOff x="4046663" y="1490925"/>
            <a:chExt cx="393850" cy="394300"/>
          </a:xfrm>
        </p:grpSpPr>
        <p:sp>
          <p:nvSpPr>
            <p:cNvPr id="907" name="Google Shape;907;p47"/>
            <p:cNvSpPr/>
            <p:nvPr/>
          </p:nvSpPr>
          <p:spPr>
            <a:xfrm>
              <a:off x="4046663" y="1815000"/>
              <a:ext cx="69800" cy="70225"/>
            </a:xfrm>
            <a:custGeom>
              <a:rect b="b" l="l" r="r" t="t"/>
              <a:pathLst>
                <a:path extrusionOk="0" h="2809" w="2792">
                  <a:moveTo>
                    <a:pt x="1396" y="0"/>
                  </a:moveTo>
                  <a:cubicBezTo>
                    <a:pt x="628" y="0"/>
                    <a:pt x="0" y="628"/>
                    <a:pt x="0" y="1413"/>
                  </a:cubicBezTo>
                  <a:cubicBezTo>
                    <a:pt x="0" y="2180"/>
                    <a:pt x="628" y="2808"/>
                    <a:pt x="1396" y="2808"/>
                  </a:cubicBezTo>
                  <a:cubicBezTo>
                    <a:pt x="2164" y="2808"/>
                    <a:pt x="2792" y="2180"/>
                    <a:pt x="2792" y="1413"/>
                  </a:cubicBezTo>
                  <a:cubicBezTo>
                    <a:pt x="2792" y="628"/>
                    <a:pt x="2164" y="0"/>
                    <a:pt x="13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7"/>
            <p:cNvSpPr/>
            <p:nvPr/>
          </p:nvSpPr>
          <p:spPr>
            <a:xfrm>
              <a:off x="4046663" y="1490925"/>
              <a:ext cx="393850" cy="335850"/>
            </a:xfrm>
            <a:custGeom>
              <a:rect b="b" l="l" r="r" t="t"/>
              <a:pathLst>
                <a:path extrusionOk="0" h="13434" w="15754">
                  <a:moveTo>
                    <a:pt x="4641" y="6036"/>
                  </a:moveTo>
                  <a:cubicBezTo>
                    <a:pt x="5146" y="6036"/>
                    <a:pt x="5565" y="6455"/>
                    <a:pt x="5565" y="6962"/>
                  </a:cubicBezTo>
                  <a:cubicBezTo>
                    <a:pt x="5565" y="7467"/>
                    <a:pt x="5146" y="7886"/>
                    <a:pt x="4641" y="7886"/>
                  </a:cubicBezTo>
                  <a:cubicBezTo>
                    <a:pt x="4134" y="7886"/>
                    <a:pt x="3716" y="7467"/>
                    <a:pt x="3716" y="6962"/>
                  </a:cubicBezTo>
                  <a:cubicBezTo>
                    <a:pt x="3716" y="6455"/>
                    <a:pt x="4134" y="6036"/>
                    <a:pt x="4641" y="6036"/>
                  </a:cubicBezTo>
                  <a:close/>
                  <a:moveTo>
                    <a:pt x="8339" y="6036"/>
                  </a:moveTo>
                  <a:cubicBezTo>
                    <a:pt x="8845" y="6036"/>
                    <a:pt x="9263" y="6455"/>
                    <a:pt x="9263" y="6962"/>
                  </a:cubicBezTo>
                  <a:cubicBezTo>
                    <a:pt x="9263" y="7467"/>
                    <a:pt x="8845" y="7886"/>
                    <a:pt x="8339" y="7886"/>
                  </a:cubicBezTo>
                  <a:cubicBezTo>
                    <a:pt x="7833" y="7886"/>
                    <a:pt x="7414" y="7467"/>
                    <a:pt x="7414" y="6962"/>
                  </a:cubicBezTo>
                  <a:cubicBezTo>
                    <a:pt x="7414" y="6455"/>
                    <a:pt x="7833" y="6036"/>
                    <a:pt x="8339" y="6036"/>
                  </a:cubicBezTo>
                  <a:close/>
                  <a:moveTo>
                    <a:pt x="12038" y="6036"/>
                  </a:moveTo>
                  <a:cubicBezTo>
                    <a:pt x="12543" y="6036"/>
                    <a:pt x="12962" y="6455"/>
                    <a:pt x="12962" y="6962"/>
                  </a:cubicBezTo>
                  <a:cubicBezTo>
                    <a:pt x="12962" y="7467"/>
                    <a:pt x="12543" y="7886"/>
                    <a:pt x="12038" y="7886"/>
                  </a:cubicBezTo>
                  <a:cubicBezTo>
                    <a:pt x="11531" y="7886"/>
                    <a:pt x="11113" y="7467"/>
                    <a:pt x="11113" y="6962"/>
                  </a:cubicBezTo>
                  <a:cubicBezTo>
                    <a:pt x="11113" y="6455"/>
                    <a:pt x="11531" y="6036"/>
                    <a:pt x="12038" y="6036"/>
                  </a:cubicBezTo>
                  <a:close/>
                  <a:moveTo>
                    <a:pt x="8409" y="0"/>
                  </a:moveTo>
                  <a:cubicBezTo>
                    <a:pt x="6716" y="0"/>
                    <a:pt x="5269" y="1065"/>
                    <a:pt x="4711" y="2547"/>
                  </a:cubicBezTo>
                  <a:cubicBezTo>
                    <a:pt x="4292" y="2373"/>
                    <a:pt x="3838" y="2268"/>
                    <a:pt x="3367" y="2268"/>
                  </a:cubicBezTo>
                  <a:cubicBezTo>
                    <a:pt x="1501" y="2268"/>
                    <a:pt x="0" y="3768"/>
                    <a:pt x="0" y="5618"/>
                  </a:cubicBezTo>
                  <a:cubicBezTo>
                    <a:pt x="0" y="7171"/>
                    <a:pt x="1047" y="8462"/>
                    <a:pt x="2478" y="8863"/>
                  </a:cubicBezTo>
                  <a:cubicBezTo>
                    <a:pt x="2320" y="9246"/>
                    <a:pt x="2250" y="9648"/>
                    <a:pt x="2250" y="10084"/>
                  </a:cubicBezTo>
                  <a:cubicBezTo>
                    <a:pt x="2250" y="11933"/>
                    <a:pt x="3750" y="13434"/>
                    <a:pt x="5618" y="13434"/>
                  </a:cubicBezTo>
                  <a:cubicBezTo>
                    <a:pt x="6786" y="13434"/>
                    <a:pt x="7816" y="12840"/>
                    <a:pt x="8426" y="11951"/>
                  </a:cubicBezTo>
                  <a:cubicBezTo>
                    <a:pt x="9019" y="12840"/>
                    <a:pt x="10049" y="13434"/>
                    <a:pt x="11217" y="13434"/>
                  </a:cubicBezTo>
                  <a:cubicBezTo>
                    <a:pt x="13085" y="13434"/>
                    <a:pt x="14585" y="11933"/>
                    <a:pt x="14585" y="10084"/>
                  </a:cubicBezTo>
                  <a:cubicBezTo>
                    <a:pt x="14585" y="9840"/>
                    <a:pt x="14567" y="9579"/>
                    <a:pt x="14515" y="9351"/>
                  </a:cubicBezTo>
                  <a:cubicBezTo>
                    <a:pt x="15265" y="8723"/>
                    <a:pt x="15753" y="7799"/>
                    <a:pt x="15753" y="6734"/>
                  </a:cubicBezTo>
                  <a:cubicBezTo>
                    <a:pt x="15753" y="4885"/>
                    <a:pt x="14253" y="3385"/>
                    <a:pt x="12387" y="3385"/>
                  </a:cubicBezTo>
                  <a:lnTo>
                    <a:pt x="12352" y="3385"/>
                  </a:lnTo>
                  <a:cubicBezTo>
                    <a:pt x="12073" y="1484"/>
                    <a:pt x="10415" y="0"/>
                    <a:pt x="84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0"/>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Contents of this template</a:t>
            </a:r>
            <a:endParaRPr>
              <a:solidFill>
                <a:schemeClr val="lt1"/>
              </a:solidFill>
            </a:endParaRPr>
          </a:p>
        </p:txBody>
      </p:sp>
      <p:sp>
        <p:nvSpPr>
          <p:cNvPr id="267" name="Google Shape;267;p30"/>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200">
                <a:solidFill>
                  <a:schemeClr val="dk1"/>
                </a:solidFill>
                <a:latin typeface="Hind Siliguri"/>
                <a:ea typeface="Hind Siliguri"/>
                <a:cs typeface="Hind Siliguri"/>
                <a:sym typeface="Hind Siliguri"/>
              </a:rPr>
              <a:t>Here’s what you’ll find in this </a:t>
            </a:r>
            <a:r>
              <a:rPr b="1" lang="en" sz="1200">
                <a:solidFill>
                  <a:schemeClr val="dk1"/>
                </a:solidFill>
                <a:uFill>
                  <a:noFill/>
                </a:uFill>
                <a:latin typeface="Hind Siliguri"/>
                <a:ea typeface="Hind Siliguri"/>
                <a:cs typeface="Hind Siliguri"/>
                <a:sym typeface="Hind Siliguri"/>
                <a:hlinkClick r:id="rId3">
                  <a:extLst>
                    <a:ext uri="{A12FA001-AC4F-418D-AE19-62706E023703}">
                      <ahyp:hlinkClr val="tx"/>
                    </a:ext>
                  </a:extLst>
                </a:hlinkClick>
              </a:rPr>
              <a:t>Slidesgo</a:t>
            </a:r>
            <a:r>
              <a:rPr lang="en" sz="1200">
                <a:solidFill>
                  <a:schemeClr val="dk1"/>
                </a:solidFill>
                <a:latin typeface="Hind Siliguri"/>
                <a:ea typeface="Hind Siliguri"/>
                <a:cs typeface="Hind Siliguri"/>
                <a:sym typeface="Hind Siliguri"/>
              </a:rPr>
              <a:t> template: </a:t>
            </a:r>
            <a:endParaRPr sz="1200">
              <a:solidFill>
                <a:schemeClr val="dk1"/>
              </a:solidFill>
              <a:latin typeface="Hind Siliguri"/>
              <a:ea typeface="Hind Siliguri"/>
              <a:cs typeface="Hind Siliguri"/>
              <a:sym typeface="Hind Siliguri"/>
            </a:endParaRPr>
          </a:p>
          <a:p>
            <a:pPr indent="-304800" lvl="0" marL="457200" rtl="0" algn="l">
              <a:lnSpc>
                <a:spcPct val="100000"/>
              </a:lnSpc>
              <a:spcBef>
                <a:spcPts val="0"/>
              </a:spcBef>
              <a:spcAft>
                <a:spcPts val="0"/>
              </a:spcAft>
              <a:buClr>
                <a:schemeClr val="dk1"/>
              </a:buClr>
              <a:buSzPts val="1200"/>
              <a:buFont typeface="Hind Siliguri"/>
              <a:buAutoNum type="arabicPeriod"/>
            </a:pPr>
            <a:r>
              <a:rPr lang="en" sz="1200">
                <a:solidFill>
                  <a:schemeClr val="dk1"/>
                </a:solidFill>
                <a:latin typeface="Hind Siliguri"/>
                <a:ea typeface="Hind Siliguri"/>
                <a:cs typeface="Hind Siliguri"/>
                <a:sym typeface="Hind Siliguri"/>
              </a:rPr>
              <a:t>A slide structure based on a </a:t>
            </a:r>
            <a:r>
              <a:rPr lang="en" sz="1200">
                <a:latin typeface="Hind Siliguri"/>
                <a:ea typeface="Hind Siliguri"/>
                <a:cs typeface="Hind Siliguri"/>
                <a:sym typeface="Hind Siliguri"/>
              </a:rPr>
              <a:t>pitch deck</a:t>
            </a:r>
            <a:r>
              <a:rPr lang="en" sz="1200">
                <a:solidFill>
                  <a:schemeClr val="dk1"/>
                </a:solidFill>
                <a:latin typeface="Hind Siliguri"/>
                <a:ea typeface="Hind Siliguri"/>
                <a:cs typeface="Hind Siliguri"/>
                <a:sym typeface="Hind Siliguri"/>
              </a:rPr>
              <a:t>, which you can easily adapt to your needs. For more info on how to edit the template, please visit </a:t>
            </a:r>
            <a:r>
              <a:rPr b="1" lang="en" sz="1200">
                <a:solidFill>
                  <a:schemeClr val="dk1"/>
                </a:solidFill>
                <a:uFill>
                  <a:noFill/>
                </a:uFill>
                <a:latin typeface="Hind Siliguri"/>
                <a:ea typeface="Hind Siliguri"/>
                <a:cs typeface="Hind Siliguri"/>
                <a:sym typeface="Hind Siliguri"/>
                <a:hlinkClick r:id="rId4">
                  <a:extLst>
                    <a:ext uri="{A12FA001-AC4F-418D-AE19-62706E023703}">
                      <ahyp:hlinkClr val="tx"/>
                    </a:ext>
                  </a:extLst>
                </a:hlinkClick>
              </a:rPr>
              <a:t>Slidesgo School</a:t>
            </a:r>
            <a:r>
              <a:rPr lang="en" sz="1200">
                <a:solidFill>
                  <a:schemeClr val="dk1"/>
                </a:solidFill>
                <a:latin typeface="Hind Siliguri"/>
                <a:ea typeface="Hind Siliguri"/>
                <a:cs typeface="Hind Siliguri"/>
                <a:sym typeface="Hind Siliguri"/>
              </a:rPr>
              <a:t> or read our </a:t>
            </a:r>
            <a:r>
              <a:rPr b="1" lang="en" sz="1200">
                <a:solidFill>
                  <a:schemeClr val="dk1"/>
                </a:solidFill>
                <a:uFill>
                  <a:noFill/>
                </a:uFill>
                <a:latin typeface="Hind Siliguri"/>
                <a:ea typeface="Hind Siliguri"/>
                <a:cs typeface="Hind Siliguri"/>
                <a:sym typeface="Hind Siliguri"/>
                <a:hlinkClick r:id="rId5">
                  <a:extLst>
                    <a:ext uri="{A12FA001-AC4F-418D-AE19-62706E023703}">
                      <ahyp:hlinkClr val="tx"/>
                    </a:ext>
                  </a:extLst>
                </a:hlinkClick>
              </a:rPr>
              <a:t>FAQs</a:t>
            </a:r>
            <a:r>
              <a:rPr lang="en" sz="1200">
                <a:solidFill>
                  <a:schemeClr val="dk1"/>
                </a:solidFill>
                <a:latin typeface="Hind Siliguri"/>
                <a:ea typeface="Hind Siliguri"/>
                <a:cs typeface="Hind Siliguri"/>
                <a:sym typeface="Hind Siliguri"/>
              </a:rPr>
              <a:t>.</a:t>
            </a:r>
            <a:endParaRPr sz="1200">
              <a:solidFill>
                <a:schemeClr val="dk1"/>
              </a:solidFill>
              <a:latin typeface="Hind Siliguri"/>
              <a:ea typeface="Hind Siliguri"/>
              <a:cs typeface="Hind Siliguri"/>
              <a:sym typeface="Hind Siliguri"/>
            </a:endParaRPr>
          </a:p>
          <a:p>
            <a:pPr indent="-304800" lvl="0" marL="457200" rtl="0" algn="l">
              <a:lnSpc>
                <a:spcPct val="100000"/>
              </a:lnSpc>
              <a:spcBef>
                <a:spcPts val="0"/>
              </a:spcBef>
              <a:spcAft>
                <a:spcPts val="0"/>
              </a:spcAft>
              <a:buClr>
                <a:schemeClr val="dk1"/>
              </a:buClr>
              <a:buSzPts val="1200"/>
              <a:buFont typeface="Hind Siliguri"/>
              <a:buAutoNum type="arabicPeriod"/>
            </a:pPr>
            <a:r>
              <a:rPr lang="en" sz="1200">
                <a:solidFill>
                  <a:schemeClr val="dk1"/>
                </a:solidFill>
                <a:latin typeface="Hind Siliguri"/>
                <a:ea typeface="Hind Siliguri"/>
                <a:cs typeface="Hind Siliguri"/>
                <a:sym typeface="Hind Siliguri"/>
              </a:rPr>
              <a:t>An assortment of graphic resources that are suitable for use in the presentation can be found in the </a:t>
            </a:r>
            <a:r>
              <a:rPr b="1" lang="en" sz="1200">
                <a:solidFill>
                  <a:schemeClr val="hlink"/>
                </a:solidFill>
                <a:uFill>
                  <a:noFill/>
                </a:uFill>
                <a:latin typeface="Hind Siliguri"/>
                <a:ea typeface="Hind Siliguri"/>
                <a:cs typeface="Hind Siliguri"/>
                <a:sym typeface="Hind Siliguri"/>
                <a:hlinkClick action="ppaction://hlinksldjump" r:id="rId6"/>
              </a:rPr>
              <a:t>alternative resources slide</a:t>
            </a:r>
            <a:r>
              <a:rPr lang="en" sz="1200">
                <a:solidFill>
                  <a:schemeClr val="dk1"/>
                </a:solidFill>
                <a:latin typeface="Hind Siliguri"/>
                <a:ea typeface="Hind Siliguri"/>
                <a:cs typeface="Hind Siliguri"/>
                <a:sym typeface="Hind Siliguri"/>
              </a:rPr>
              <a:t>.</a:t>
            </a:r>
            <a:endParaRPr sz="1200">
              <a:solidFill>
                <a:schemeClr val="dk1"/>
              </a:solidFill>
              <a:latin typeface="Hind Siliguri"/>
              <a:ea typeface="Hind Siliguri"/>
              <a:cs typeface="Hind Siliguri"/>
              <a:sym typeface="Hind Siliguri"/>
            </a:endParaRPr>
          </a:p>
          <a:p>
            <a:pPr indent="-304800" lvl="0" marL="457200" rtl="0" algn="l">
              <a:lnSpc>
                <a:spcPct val="100000"/>
              </a:lnSpc>
              <a:spcBef>
                <a:spcPts val="0"/>
              </a:spcBef>
              <a:spcAft>
                <a:spcPts val="0"/>
              </a:spcAft>
              <a:buClr>
                <a:schemeClr val="dk1"/>
              </a:buClr>
              <a:buSzPts val="1200"/>
              <a:buFont typeface="Hind Siliguri"/>
              <a:buAutoNum type="arabicPeriod"/>
            </a:pPr>
            <a:r>
              <a:rPr lang="en" sz="1200">
                <a:solidFill>
                  <a:schemeClr val="dk1"/>
                </a:solidFill>
                <a:latin typeface="Hind Siliguri"/>
                <a:ea typeface="Hind Siliguri"/>
                <a:cs typeface="Hind Siliguri"/>
                <a:sym typeface="Hind Siliguri"/>
              </a:rPr>
              <a:t>A </a:t>
            </a:r>
            <a:r>
              <a:rPr b="1" lang="en" sz="1200">
                <a:solidFill>
                  <a:schemeClr val="hlink"/>
                </a:solidFill>
                <a:uFill>
                  <a:noFill/>
                </a:uFill>
                <a:latin typeface="Hind Siliguri"/>
                <a:ea typeface="Hind Siliguri"/>
                <a:cs typeface="Hind Siliguri"/>
                <a:sym typeface="Hind Siliguri"/>
                <a:hlinkClick action="ppaction://hlinksldjump" r:id="rId7"/>
              </a:rPr>
              <a:t>thanks slide</a:t>
            </a:r>
            <a:r>
              <a:rPr lang="en" sz="1200">
                <a:solidFill>
                  <a:schemeClr val="dk1"/>
                </a:solidFill>
                <a:latin typeface="Hind Siliguri"/>
                <a:ea typeface="Hind Siliguri"/>
                <a:cs typeface="Hind Siliguri"/>
                <a:sym typeface="Hind Siliguri"/>
              </a:rPr>
              <a:t>, which you must keep so that proper credits for our design are given.</a:t>
            </a:r>
            <a:endParaRPr sz="1200">
              <a:solidFill>
                <a:schemeClr val="dk1"/>
              </a:solidFill>
              <a:latin typeface="Hind Siliguri"/>
              <a:ea typeface="Hind Siliguri"/>
              <a:cs typeface="Hind Siliguri"/>
              <a:sym typeface="Hind Siliguri"/>
            </a:endParaRPr>
          </a:p>
          <a:p>
            <a:pPr indent="-304800" lvl="0" marL="457200" rtl="0" algn="l">
              <a:lnSpc>
                <a:spcPct val="100000"/>
              </a:lnSpc>
              <a:spcBef>
                <a:spcPts val="0"/>
              </a:spcBef>
              <a:spcAft>
                <a:spcPts val="0"/>
              </a:spcAft>
              <a:buClr>
                <a:schemeClr val="dk1"/>
              </a:buClr>
              <a:buSzPts val="1200"/>
              <a:buFont typeface="Hind Siliguri"/>
              <a:buAutoNum type="arabicPeriod"/>
            </a:pPr>
            <a:r>
              <a:rPr lang="en" sz="1200">
                <a:solidFill>
                  <a:schemeClr val="dk1"/>
                </a:solidFill>
                <a:latin typeface="Hind Siliguri"/>
                <a:ea typeface="Hind Siliguri"/>
                <a:cs typeface="Hind Siliguri"/>
                <a:sym typeface="Hind Siliguri"/>
              </a:rPr>
              <a:t>A </a:t>
            </a:r>
            <a:r>
              <a:rPr b="1" lang="en" sz="1200">
                <a:solidFill>
                  <a:schemeClr val="hlink"/>
                </a:solidFill>
                <a:uFill>
                  <a:noFill/>
                </a:uFill>
                <a:latin typeface="Hind Siliguri"/>
                <a:ea typeface="Hind Siliguri"/>
                <a:cs typeface="Hind Siliguri"/>
                <a:sym typeface="Hind Siliguri"/>
                <a:hlinkClick action="ppaction://hlinksldjump" r:id="rId8"/>
              </a:rPr>
              <a:t>resources slide</a:t>
            </a:r>
            <a:r>
              <a:rPr lang="en" sz="1200">
                <a:solidFill>
                  <a:schemeClr val="dk1"/>
                </a:solidFill>
                <a:latin typeface="Hind Siliguri"/>
                <a:ea typeface="Hind Siliguri"/>
                <a:cs typeface="Hind Siliguri"/>
                <a:sym typeface="Hind Siliguri"/>
              </a:rPr>
              <a:t>, where you’ll find links to all the elements used in the template.</a:t>
            </a:r>
            <a:endParaRPr sz="1200">
              <a:solidFill>
                <a:schemeClr val="dk1"/>
              </a:solidFill>
              <a:latin typeface="Hind Siliguri"/>
              <a:ea typeface="Hind Siliguri"/>
              <a:cs typeface="Hind Siliguri"/>
              <a:sym typeface="Hind Siliguri"/>
            </a:endParaRPr>
          </a:p>
          <a:p>
            <a:pPr indent="-304800" lvl="0" marL="457200" rtl="0" algn="l">
              <a:lnSpc>
                <a:spcPct val="100000"/>
              </a:lnSpc>
              <a:spcBef>
                <a:spcPts val="0"/>
              </a:spcBef>
              <a:spcAft>
                <a:spcPts val="0"/>
              </a:spcAft>
              <a:buClr>
                <a:schemeClr val="dk1"/>
              </a:buClr>
              <a:buSzPts val="1200"/>
              <a:buFont typeface="Hind Siliguri"/>
              <a:buAutoNum type="arabicPeriod"/>
            </a:pPr>
            <a:r>
              <a:rPr b="1" lang="en" sz="1200">
                <a:solidFill>
                  <a:schemeClr val="hlink"/>
                </a:solidFill>
                <a:uFill>
                  <a:noFill/>
                </a:uFill>
                <a:latin typeface="Hind Siliguri"/>
                <a:ea typeface="Hind Siliguri"/>
                <a:cs typeface="Hind Siliguri"/>
                <a:sym typeface="Hind Siliguri"/>
                <a:hlinkClick action="ppaction://hlinksldjump" r:id="rId9"/>
              </a:rPr>
              <a:t>Instructions for use</a:t>
            </a:r>
            <a:r>
              <a:rPr lang="en" sz="1200">
                <a:solidFill>
                  <a:schemeClr val="dk1"/>
                </a:solidFill>
                <a:latin typeface="Hind Siliguri"/>
                <a:ea typeface="Hind Siliguri"/>
                <a:cs typeface="Hind Siliguri"/>
                <a:sym typeface="Hind Siliguri"/>
              </a:rPr>
              <a:t>.</a:t>
            </a:r>
            <a:endParaRPr sz="1200">
              <a:solidFill>
                <a:schemeClr val="dk1"/>
              </a:solidFill>
              <a:latin typeface="Hind Siliguri"/>
              <a:ea typeface="Hind Siliguri"/>
              <a:cs typeface="Hind Siliguri"/>
              <a:sym typeface="Hind Siliguri"/>
            </a:endParaRPr>
          </a:p>
          <a:p>
            <a:pPr indent="-304800" lvl="0" marL="457200" rtl="0" algn="l">
              <a:lnSpc>
                <a:spcPct val="100000"/>
              </a:lnSpc>
              <a:spcBef>
                <a:spcPts val="0"/>
              </a:spcBef>
              <a:spcAft>
                <a:spcPts val="0"/>
              </a:spcAft>
              <a:buClr>
                <a:schemeClr val="dk1"/>
              </a:buClr>
              <a:buSzPts val="1200"/>
              <a:buFont typeface="Hind Siliguri"/>
              <a:buAutoNum type="arabicPeriod"/>
            </a:pPr>
            <a:r>
              <a:rPr lang="en" sz="1200">
                <a:solidFill>
                  <a:schemeClr val="dk1"/>
                </a:solidFill>
                <a:latin typeface="Hind Siliguri"/>
                <a:ea typeface="Hind Siliguri"/>
                <a:cs typeface="Hind Siliguri"/>
                <a:sym typeface="Hind Siliguri"/>
              </a:rPr>
              <a:t>Final slides with:</a:t>
            </a:r>
            <a:endParaRPr sz="1200">
              <a:solidFill>
                <a:schemeClr val="dk1"/>
              </a:solidFill>
              <a:latin typeface="Hind Siliguri"/>
              <a:ea typeface="Hind Siliguri"/>
              <a:cs typeface="Hind Siliguri"/>
              <a:sym typeface="Hind Siliguri"/>
            </a:endParaRPr>
          </a:p>
          <a:p>
            <a:pPr indent="-304800" lvl="0" marL="914400" rtl="0" algn="l">
              <a:lnSpc>
                <a:spcPct val="100000"/>
              </a:lnSpc>
              <a:spcBef>
                <a:spcPts val="0"/>
              </a:spcBef>
              <a:spcAft>
                <a:spcPts val="0"/>
              </a:spcAft>
              <a:buClr>
                <a:schemeClr val="dk1"/>
              </a:buClr>
              <a:buSzPts val="1200"/>
              <a:buFont typeface="Hind Siliguri"/>
              <a:buChar char="●"/>
            </a:pPr>
            <a:r>
              <a:rPr lang="en" sz="1200">
                <a:solidFill>
                  <a:schemeClr val="dk1"/>
                </a:solidFill>
                <a:latin typeface="Hind Siliguri"/>
                <a:ea typeface="Hind Siliguri"/>
                <a:cs typeface="Hind Siliguri"/>
                <a:sym typeface="Hind Siliguri"/>
              </a:rPr>
              <a:t>The</a:t>
            </a:r>
            <a:r>
              <a:rPr lang="en" sz="1200">
                <a:solidFill>
                  <a:schemeClr val="hlink"/>
                </a:solidFill>
                <a:uFill>
                  <a:noFill/>
                </a:uFill>
                <a:latin typeface="Hind Siliguri"/>
                <a:ea typeface="Hind Siliguri"/>
                <a:cs typeface="Hind Siliguri"/>
                <a:sym typeface="Hind Siliguri"/>
                <a:hlinkClick action="ppaction://hlinksldjump" r:id="rId10"/>
              </a:rPr>
              <a:t> </a:t>
            </a:r>
            <a:r>
              <a:rPr b="1" lang="en" sz="1200">
                <a:solidFill>
                  <a:schemeClr val="hlink"/>
                </a:solidFill>
                <a:uFill>
                  <a:noFill/>
                </a:uFill>
                <a:latin typeface="Hind Siliguri"/>
                <a:ea typeface="Hind Siliguri"/>
                <a:cs typeface="Hind Siliguri"/>
                <a:sym typeface="Hind Siliguri"/>
                <a:hlinkClick action="ppaction://hlinksldjump" r:id="rId11"/>
              </a:rPr>
              <a:t>fonts and colors</a:t>
            </a:r>
            <a:r>
              <a:rPr lang="en" sz="1200">
                <a:solidFill>
                  <a:schemeClr val="dk1"/>
                </a:solidFill>
                <a:latin typeface="Hind Siliguri"/>
                <a:ea typeface="Hind Siliguri"/>
                <a:cs typeface="Hind Siliguri"/>
                <a:sym typeface="Hind Siliguri"/>
              </a:rPr>
              <a:t> used in the template.</a:t>
            </a:r>
            <a:endParaRPr sz="1200">
              <a:solidFill>
                <a:schemeClr val="dk1"/>
              </a:solidFill>
              <a:latin typeface="Hind Siliguri"/>
              <a:ea typeface="Hind Siliguri"/>
              <a:cs typeface="Hind Siliguri"/>
              <a:sym typeface="Hind Siliguri"/>
            </a:endParaRPr>
          </a:p>
          <a:p>
            <a:pPr indent="-304800" lvl="0" marL="914400" rtl="0" algn="l">
              <a:lnSpc>
                <a:spcPct val="100000"/>
              </a:lnSpc>
              <a:spcBef>
                <a:spcPts val="0"/>
              </a:spcBef>
              <a:spcAft>
                <a:spcPts val="0"/>
              </a:spcAft>
              <a:buClr>
                <a:schemeClr val="dk1"/>
              </a:buClr>
              <a:buSzPts val="1200"/>
              <a:buFont typeface="Hind Siliguri"/>
              <a:buChar char="●"/>
            </a:pPr>
            <a:r>
              <a:rPr lang="en" sz="1200">
                <a:solidFill>
                  <a:schemeClr val="dk1"/>
                </a:solidFill>
                <a:latin typeface="Hind Siliguri"/>
                <a:ea typeface="Hind Siliguri"/>
                <a:cs typeface="Hind Siliguri"/>
                <a:sym typeface="Hind Siliguri"/>
              </a:rPr>
              <a:t>A </a:t>
            </a:r>
            <a:r>
              <a:rPr b="1" lang="en" sz="1200">
                <a:solidFill>
                  <a:schemeClr val="dk1"/>
                </a:solidFill>
                <a:latin typeface="Hind Siliguri"/>
                <a:ea typeface="Hind Siliguri"/>
                <a:cs typeface="Hind Siliguri"/>
                <a:sym typeface="Hind Siliguri"/>
              </a:rPr>
              <a:t>selection of </a:t>
            </a:r>
            <a:r>
              <a:rPr b="1" lang="en" sz="1200">
                <a:solidFill>
                  <a:schemeClr val="hlink"/>
                </a:solidFill>
                <a:uFill>
                  <a:noFill/>
                </a:uFill>
                <a:latin typeface="Hind Siliguri"/>
                <a:ea typeface="Hind Siliguri"/>
                <a:cs typeface="Hind Siliguri"/>
                <a:sym typeface="Hind Siliguri"/>
                <a:hlinkClick action="ppaction://hlinksldjump" r:id="rId12"/>
              </a:rPr>
              <a:t>illustrations</a:t>
            </a:r>
            <a:r>
              <a:rPr b="1" lang="en" sz="1200">
                <a:solidFill>
                  <a:schemeClr val="dk1"/>
                </a:solidFill>
                <a:latin typeface="Hind Siliguri"/>
                <a:ea typeface="Hind Siliguri"/>
                <a:cs typeface="Hind Siliguri"/>
                <a:sym typeface="Hind Siliguri"/>
              </a:rPr>
              <a:t>.</a:t>
            </a:r>
            <a:r>
              <a:rPr lang="en" sz="1200">
                <a:solidFill>
                  <a:schemeClr val="dk1"/>
                </a:solidFill>
                <a:latin typeface="Hind Siliguri"/>
                <a:ea typeface="Hind Siliguri"/>
                <a:cs typeface="Hind Siliguri"/>
                <a:sym typeface="Hind Siliguri"/>
              </a:rPr>
              <a:t> You can also customize and animate them as you wish with the online editor. Visit</a:t>
            </a:r>
            <a:r>
              <a:rPr b="1" lang="en" sz="1200">
                <a:solidFill>
                  <a:schemeClr val="dk1"/>
                </a:solidFill>
                <a:latin typeface="Hind Siliguri"/>
                <a:ea typeface="Hind Siliguri"/>
                <a:cs typeface="Hind Siliguri"/>
                <a:sym typeface="Hind Siliguri"/>
              </a:rPr>
              <a:t> </a:t>
            </a:r>
            <a:r>
              <a:rPr b="1" lang="en" sz="1200">
                <a:solidFill>
                  <a:schemeClr val="dk1"/>
                </a:solidFill>
                <a:uFill>
                  <a:noFill/>
                </a:uFill>
                <a:latin typeface="Hind Siliguri"/>
                <a:ea typeface="Hind Siliguri"/>
                <a:cs typeface="Hind Siliguri"/>
                <a:sym typeface="Hind Siliguri"/>
                <a:hlinkClick r:id="rId13">
                  <a:extLst>
                    <a:ext uri="{A12FA001-AC4F-418D-AE19-62706E023703}">
                      <ahyp:hlinkClr val="tx"/>
                    </a:ext>
                  </a:extLst>
                </a:hlinkClick>
              </a:rPr>
              <a:t>Storyset</a:t>
            </a:r>
            <a:r>
              <a:rPr lang="en" sz="1200">
                <a:solidFill>
                  <a:schemeClr val="dk1"/>
                </a:solidFill>
                <a:latin typeface="Hind Siliguri"/>
                <a:ea typeface="Hind Siliguri"/>
                <a:cs typeface="Hind Siliguri"/>
                <a:sym typeface="Hind Siliguri"/>
              </a:rPr>
              <a:t> to find more. </a:t>
            </a:r>
            <a:endParaRPr sz="1200">
              <a:solidFill>
                <a:schemeClr val="dk1"/>
              </a:solidFill>
              <a:latin typeface="Hind Siliguri"/>
              <a:ea typeface="Hind Siliguri"/>
              <a:cs typeface="Hind Siliguri"/>
              <a:sym typeface="Hind Siliguri"/>
            </a:endParaRPr>
          </a:p>
          <a:p>
            <a:pPr indent="-304800" lvl="0" marL="914400" rtl="0" algn="l">
              <a:lnSpc>
                <a:spcPct val="100000"/>
              </a:lnSpc>
              <a:spcBef>
                <a:spcPts val="0"/>
              </a:spcBef>
              <a:spcAft>
                <a:spcPts val="0"/>
              </a:spcAft>
              <a:buClr>
                <a:schemeClr val="dk1"/>
              </a:buClr>
              <a:buSzPts val="1200"/>
              <a:buFont typeface="Hind Siliguri"/>
              <a:buChar char="●"/>
            </a:pPr>
            <a:r>
              <a:rPr lang="en" sz="1200">
                <a:solidFill>
                  <a:schemeClr val="dk1"/>
                </a:solidFill>
                <a:latin typeface="Hind Siliguri"/>
                <a:ea typeface="Hind Siliguri"/>
                <a:cs typeface="Hind Siliguri"/>
                <a:sym typeface="Hind Siliguri"/>
              </a:rPr>
              <a:t>More</a:t>
            </a:r>
            <a:r>
              <a:rPr lang="en" sz="1200">
                <a:solidFill>
                  <a:schemeClr val="hlink"/>
                </a:solidFill>
                <a:uFill>
                  <a:noFill/>
                </a:uFill>
                <a:latin typeface="Hind Siliguri"/>
                <a:ea typeface="Hind Siliguri"/>
                <a:cs typeface="Hind Siliguri"/>
                <a:sym typeface="Hind Siliguri"/>
                <a:hlinkClick action="ppaction://hlinksldjump" r:id="rId14"/>
              </a:rPr>
              <a:t> </a:t>
            </a:r>
            <a:r>
              <a:rPr b="1" lang="en" sz="1200">
                <a:solidFill>
                  <a:schemeClr val="hlink"/>
                </a:solidFill>
                <a:uFill>
                  <a:noFill/>
                </a:uFill>
                <a:latin typeface="Hind Siliguri"/>
                <a:ea typeface="Hind Siliguri"/>
                <a:cs typeface="Hind Siliguri"/>
                <a:sym typeface="Hind Siliguri"/>
                <a:hlinkClick action="ppaction://hlinksldjump" r:id="rId15"/>
              </a:rPr>
              <a:t>infographic resources</a:t>
            </a:r>
            <a:r>
              <a:rPr lang="en" sz="1200">
                <a:solidFill>
                  <a:schemeClr val="dk1"/>
                </a:solidFill>
                <a:latin typeface="Hind Siliguri"/>
                <a:ea typeface="Hind Siliguri"/>
                <a:cs typeface="Hind Siliguri"/>
                <a:sym typeface="Hind Siliguri"/>
              </a:rPr>
              <a:t>, whose size and color can be edited. </a:t>
            </a:r>
            <a:endParaRPr sz="1200">
              <a:solidFill>
                <a:schemeClr val="dk1"/>
              </a:solidFill>
              <a:latin typeface="Hind Siliguri"/>
              <a:ea typeface="Hind Siliguri"/>
              <a:cs typeface="Hind Siliguri"/>
              <a:sym typeface="Hind Siliguri"/>
            </a:endParaRPr>
          </a:p>
          <a:p>
            <a:pPr indent="-304800" lvl="0" marL="914400" rtl="0" algn="l">
              <a:lnSpc>
                <a:spcPct val="100000"/>
              </a:lnSpc>
              <a:spcBef>
                <a:spcPts val="0"/>
              </a:spcBef>
              <a:spcAft>
                <a:spcPts val="0"/>
              </a:spcAft>
              <a:buClr>
                <a:schemeClr val="dk1"/>
              </a:buClr>
              <a:buSzPts val="1200"/>
              <a:buFont typeface="Hind Siliguri"/>
              <a:buChar char="●"/>
            </a:pPr>
            <a:r>
              <a:rPr lang="en" sz="1200">
                <a:solidFill>
                  <a:schemeClr val="dk1"/>
                </a:solidFill>
                <a:latin typeface="Hind Siliguri"/>
                <a:ea typeface="Hind Siliguri"/>
                <a:cs typeface="Hind Siliguri"/>
                <a:sym typeface="Hind Siliguri"/>
              </a:rPr>
              <a:t>Sets of </a:t>
            </a:r>
            <a:r>
              <a:rPr b="1" lang="en" sz="1200">
                <a:solidFill>
                  <a:schemeClr val="hlink"/>
                </a:solidFill>
                <a:uFill>
                  <a:noFill/>
                </a:uFill>
                <a:latin typeface="Hind Siliguri"/>
                <a:ea typeface="Hind Siliguri"/>
                <a:cs typeface="Hind Siliguri"/>
                <a:sym typeface="Hind Siliguri"/>
                <a:hlinkClick action="ppaction://hlinksldjump" r:id="rId16"/>
              </a:rPr>
              <a:t>customizable icons</a:t>
            </a:r>
            <a:r>
              <a:rPr lang="en" sz="1200">
                <a:solidFill>
                  <a:schemeClr val="dk1"/>
                </a:solidFill>
                <a:latin typeface="Hind Siliguri"/>
                <a:ea typeface="Hind Siliguri"/>
                <a:cs typeface="Hind Siliguri"/>
                <a:sym typeface="Hind Siliguri"/>
              </a:rPr>
              <a:t> of the following themes: general, business, avatar, creative process, education, help &amp; support, medical, nature, performing arts, SEO &amp; marketing, and teamwork.</a:t>
            </a:r>
            <a:endParaRPr sz="1200">
              <a:solidFill>
                <a:schemeClr val="dk1"/>
              </a:solidFill>
              <a:latin typeface="Hind Siliguri"/>
              <a:ea typeface="Hind Siliguri"/>
              <a:cs typeface="Hind Siliguri"/>
              <a:sym typeface="Hind Siliguri"/>
            </a:endParaRPr>
          </a:p>
          <a:p>
            <a:pPr indent="0" lvl="0" marL="0" rtl="0" algn="l">
              <a:lnSpc>
                <a:spcPct val="100000"/>
              </a:lnSpc>
              <a:spcBef>
                <a:spcPts val="1600"/>
              </a:spcBef>
              <a:spcAft>
                <a:spcPts val="0"/>
              </a:spcAft>
              <a:buClr>
                <a:schemeClr val="dk1"/>
              </a:buClr>
              <a:buSzPts val="1100"/>
              <a:buFont typeface="Arial"/>
              <a:buNone/>
            </a:pPr>
            <a:r>
              <a:rPr lang="en" sz="1200">
                <a:solidFill>
                  <a:schemeClr val="dk1"/>
                </a:solidFill>
                <a:latin typeface="Hind Siliguri"/>
                <a:ea typeface="Hind Siliguri"/>
                <a:cs typeface="Hind Siliguri"/>
                <a:sym typeface="Hind Siliguri"/>
              </a:rPr>
              <a:t>You can delete this slide when you’re done editing the presentation.</a:t>
            </a:r>
            <a:endParaRPr sz="1200">
              <a:solidFill>
                <a:schemeClr val="dk1"/>
              </a:solidFill>
              <a:latin typeface="Hind Siliguri"/>
              <a:ea typeface="Hind Siliguri"/>
              <a:cs typeface="Hind Siliguri"/>
              <a:sym typeface="Hind Siliguri"/>
            </a:endParaRPr>
          </a:p>
        </p:txBody>
      </p:sp>
      <p:sp>
        <p:nvSpPr>
          <p:cNvPr id="268" name="Google Shape;268;p30"/>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9" name="Google Shape;269;p30"/>
          <p:cNvGrpSpPr/>
          <p:nvPr/>
        </p:nvGrpSpPr>
        <p:grpSpPr>
          <a:xfrm>
            <a:off x="7526973" y="530839"/>
            <a:ext cx="897018" cy="324596"/>
            <a:chOff x="7526973" y="530839"/>
            <a:chExt cx="897018" cy="324596"/>
          </a:xfrm>
        </p:grpSpPr>
        <p:grpSp>
          <p:nvGrpSpPr>
            <p:cNvPr id="270" name="Google Shape;270;p30"/>
            <p:cNvGrpSpPr/>
            <p:nvPr/>
          </p:nvGrpSpPr>
          <p:grpSpPr>
            <a:xfrm>
              <a:off x="7526973" y="530839"/>
              <a:ext cx="332201" cy="324420"/>
              <a:chOff x="3380213" y="4209475"/>
              <a:chExt cx="403450" cy="394000"/>
            </a:xfrm>
          </p:grpSpPr>
          <p:sp>
            <p:nvSpPr>
              <p:cNvPr id="271" name="Google Shape;271;p30"/>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0"/>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 name="Google Shape;273;p30"/>
            <p:cNvGrpSpPr/>
            <p:nvPr/>
          </p:nvGrpSpPr>
          <p:grpSpPr>
            <a:xfrm>
              <a:off x="8054864" y="531011"/>
              <a:ext cx="369126" cy="324424"/>
              <a:chOff x="4467200" y="877100"/>
              <a:chExt cx="481825" cy="423475"/>
            </a:xfrm>
          </p:grpSpPr>
          <p:sp>
            <p:nvSpPr>
              <p:cNvPr id="274" name="Google Shape;274;p3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5" name="Google Shape;275;p3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6" name="Google Shape;276;p3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77" name="Google Shape;277;p3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 name="Shape 912"/>
        <p:cNvGrpSpPr/>
        <p:nvPr/>
      </p:nvGrpSpPr>
      <p:grpSpPr>
        <a:xfrm>
          <a:off x="0" y="0"/>
          <a:ext cx="0" cy="0"/>
          <a:chOff x="0" y="0"/>
          <a:chExt cx="0" cy="0"/>
        </a:xfrm>
      </p:grpSpPr>
      <p:sp>
        <p:nvSpPr>
          <p:cNvPr id="913" name="Google Shape;913;p48"/>
          <p:cNvSpPr/>
          <p:nvPr/>
        </p:nvSpPr>
        <p:spPr>
          <a:xfrm>
            <a:off x="1029680" y="1786424"/>
            <a:ext cx="6689441" cy="1331592"/>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8"/>
          <p:cNvSpPr txBox="1"/>
          <p:nvPr>
            <p:ph type="title"/>
          </p:nvPr>
        </p:nvSpPr>
        <p:spPr>
          <a:xfrm>
            <a:off x="1734825" y="1632775"/>
            <a:ext cx="5674500" cy="158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150,000</a:t>
            </a:r>
            <a:endParaRPr/>
          </a:p>
        </p:txBody>
      </p:sp>
      <p:sp>
        <p:nvSpPr>
          <p:cNvPr id="915" name="Google Shape;915;p48"/>
          <p:cNvSpPr txBox="1"/>
          <p:nvPr>
            <p:ph idx="1" type="subTitle"/>
          </p:nvPr>
        </p:nvSpPr>
        <p:spPr>
          <a:xfrm>
            <a:off x="2718550" y="3256225"/>
            <a:ext cx="3724800" cy="68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may help you catch your audience’s attention</a:t>
            </a:r>
            <a:endParaRPr/>
          </a:p>
        </p:txBody>
      </p:sp>
      <p:sp>
        <p:nvSpPr>
          <p:cNvPr id="916" name="Google Shape;916;p48"/>
          <p:cNvSpPr txBox="1"/>
          <p:nvPr/>
        </p:nvSpPr>
        <p:spPr>
          <a:xfrm>
            <a:off x="6591650" y="1437225"/>
            <a:ext cx="1010400" cy="349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2"/>
                </a:solidFill>
                <a:latin typeface="Lexend Deca"/>
                <a:ea typeface="Lexend Deca"/>
                <a:cs typeface="Lexend Deca"/>
                <a:sym typeface="Lexend Deca"/>
              </a:rPr>
              <a:t>11:25 AM</a:t>
            </a:r>
            <a:endParaRPr sz="1200">
              <a:solidFill>
                <a:schemeClr val="dk2"/>
              </a:solidFill>
              <a:latin typeface="Lexend Deca"/>
              <a:ea typeface="Lexend Deca"/>
              <a:cs typeface="Lexend Deca"/>
              <a:sym typeface="Lexend Deca"/>
            </a:endParaRPr>
          </a:p>
        </p:txBody>
      </p:sp>
      <p:sp>
        <p:nvSpPr>
          <p:cNvPr id="917" name="Google Shape;917;p48"/>
          <p:cNvSpPr/>
          <p:nvPr/>
        </p:nvSpPr>
        <p:spPr>
          <a:xfrm>
            <a:off x="1029675" y="2342475"/>
            <a:ext cx="220082" cy="219504"/>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18" name="Google Shape;918;p48"/>
          <p:cNvPicPr preferRelativeResize="0"/>
          <p:nvPr/>
        </p:nvPicPr>
        <p:blipFill rotWithShape="1">
          <a:blip r:embed="rId3">
            <a:alphaModFix/>
          </a:blip>
          <a:srcRect b="0" l="14113" r="25415" t="0"/>
          <a:stretch/>
        </p:blipFill>
        <p:spPr>
          <a:xfrm>
            <a:off x="1185749" y="476225"/>
            <a:ext cx="433800" cy="433800"/>
          </a:xfrm>
          <a:prstGeom prst="ellipse">
            <a:avLst/>
          </a:prstGeom>
          <a:noFill/>
          <a:ln cap="flat" cmpd="sng" w="28575">
            <a:solidFill>
              <a:schemeClr val="lt1"/>
            </a:solidFill>
            <a:prstDash val="solid"/>
            <a:round/>
            <a:headEnd len="sm" w="sm" type="none"/>
            <a:tailEnd len="sm" w="sm" type="none"/>
          </a:ln>
        </p:spPr>
      </p:pic>
      <p:grpSp>
        <p:nvGrpSpPr>
          <p:cNvPr id="919" name="Google Shape;919;p48"/>
          <p:cNvGrpSpPr/>
          <p:nvPr/>
        </p:nvGrpSpPr>
        <p:grpSpPr>
          <a:xfrm>
            <a:off x="720002" y="530839"/>
            <a:ext cx="7703988" cy="324596"/>
            <a:chOff x="720002" y="530839"/>
            <a:chExt cx="7703988" cy="324596"/>
          </a:xfrm>
        </p:grpSpPr>
        <p:grpSp>
          <p:nvGrpSpPr>
            <p:cNvPr id="920" name="Google Shape;920;p48"/>
            <p:cNvGrpSpPr/>
            <p:nvPr/>
          </p:nvGrpSpPr>
          <p:grpSpPr>
            <a:xfrm>
              <a:off x="7526973" y="530839"/>
              <a:ext cx="332201" cy="324420"/>
              <a:chOff x="3380213" y="4209475"/>
              <a:chExt cx="403450" cy="394000"/>
            </a:xfrm>
          </p:grpSpPr>
          <p:sp>
            <p:nvSpPr>
              <p:cNvPr id="921" name="Google Shape;921;p48"/>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8"/>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 name="Google Shape;923;p48"/>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 name="Google Shape;924;p48"/>
            <p:cNvGrpSpPr/>
            <p:nvPr/>
          </p:nvGrpSpPr>
          <p:grpSpPr>
            <a:xfrm>
              <a:off x="8054864" y="531011"/>
              <a:ext cx="369126" cy="324424"/>
              <a:chOff x="4467200" y="877100"/>
              <a:chExt cx="481825" cy="423475"/>
            </a:xfrm>
          </p:grpSpPr>
          <p:sp>
            <p:nvSpPr>
              <p:cNvPr id="925" name="Google Shape;925;p4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6" name="Google Shape;926;p4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7" name="Google Shape;927;p4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8" name="Google Shape;928;p4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grpSp>
        <p:nvGrpSpPr>
          <p:cNvPr id="929" name="Google Shape;929;p48"/>
          <p:cNvGrpSpPr/>
          <p:nvPr/>
        </p:nvGrpSpPr>
        <p:grpSpPr>
          <a:xfrm>
            <a:off x="8054884" y="4613755"/>
            <a:ext cx="332212" cy="332592"/>
            <a:chOff x="6674938" y="1490925"/>
            <a:chExt cx="393850" cy="394300"/>
          </a:xfrm>
        </p:grpSpPr>
        <p:sp>
          <p:nvSpPr>
            <p:cNvPr id="930" name="Google Shape;930;p48"/>
            <p:cNvSpPr/>
            <p:nvPr/>
          </p:nvSpPr>
          <p:spPr>
            <a:xfrm>
              <a:off x="6767813" y="1514925"/>
              <a:ext cx="23150" cy="46250"/>
            </a:xfrm>
            <a:custGeom>
              <a:rect b="b" l="l" r="r" t="t"/>
              <a:pathLst>
                <a:path extrusionOk="0" h="1850" w="926">
                  <a:moveTo>
                    <a:pt x="472" y="0"/>
                  </a:moveTo>
                  <a:cubicBezTo>
                    <a:pt x="210" y="0"/>
                    <a:pt x="0" y="210"/>
                    <a:pt x="0" y="471"/>
                  </a:cubicBezTo>
                  <a:lnTo>
                    <a:pt x="0" y="1396"/>
                  </a:lnTo>
                  <a:cubicBezTo>
                    <a:pt x="0" y="1640"/>
                    <a:pt x="210" y="1850"/>
                    <a:pt x="472" y="1850"/>
                  </a:cubicBezTo>
                  <a:cubicBezTo>
                    <a:pt x="716" y="1850"/>
                    <a:pt x="926" y="1640"/>
                    <a:pt x="926" y="1396"/>
                  </a:cubicBezTo>
                  <a:lnTo>
                    <a:pt x="926" y="471"/>
                  </a:lnTo>
                  <a:cubicBezTo>
                    <a:pt x="926" y="210"/>
                    <a:pt x="716"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8"/>
            <p:cNvSpPr/>
            <p:nvPr/>
          </p:nvSpPr>
          <p:spPr>
            <a:xfrm>
              <a:off x="6721588" y="1490925"/>
              <a:ext cx="23150" cy="70250"/>
            </a:xfrm>
            <a:custGeom>
              <a:rect b="b" l="l" r="r" t="t"/>
              <a:pathLst>
                <a:path extrusionOk="0" h="2810" w="926">
                  <a:moveTo>
                    <a:pt x="472" y="0"/>
                  </a:moveTo>
                  <a:cubicBezTo>
                    <a:pt x="209" y="0"/>
                    <a:pt x="0" y="209"/>
                    <a:pt x="0" y="472"/>
                  </a:cubicBezTo>
                  <a:lnTo>
                    <a:pt x="0" y="2338"/>
                  </a:lnTo>
                  <a:cubicBezTo>
                    <a:pt x="0" y="2600"/>
                    <a:pt x="209" y="2810"/>
                    <a:pt x="472" y="2810"/>
                  </a:cubicBezTo>
                  <a:cubicBezTo>
                    <a:pt x="733" y="2810"/>
                    <a:pt x="925" y="2600"/>
                    <a:pt x="925" y="2338"/>
                  </a:cubicBezTo>
                  <a:lnTo>
                    <a:pt x="925" y="472"/>
                  </a:lnTo>
                  <a:cubicBezTo>
                    <a:pt x="925" y="209"/>
                    <a:pt x="733"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48"/>
            <p:cNvSpPr/>
            <p:nvPr/>
          </p:nvSpPr>
          <p:spPr>
            <a:xfrm>
              <a:off x="6998963" y="1490925"/>
              <a:ext cx="22725" cy="70250"/>
            </a:xfrm>
            <a:custGeom>
              <a:rect b="b" l="l" r="r" t="t"/>
              <a:pathLst>
                <a:path extrusionOk="0" h="2810" w="909">
                  <a:moveTo>
                    <a:pt x="455" y="0"/>
                  </a:moveTo>
                  <a:cubicBezTo>
                    <a:pt x="194" y="0"/>
                    <a:pt x="1" y="209"/>
                    <a:pt x="1" y="472"/>
                  </a:cubicBezTo>
                  <a:lnTo>
                    <a:pt x="1" y="2356"/>
                  </a:lnTo>
                  <a:cubicBezTo>
                    <a:pt x="1" y="2600"/>
                    <a:pt x="194" y="2810"/>
                    <a:pt x="455" y="2810"/>
                  </a:cubicBezTo>
                  <a:cubicBezTo>
                    <a:pt x="717" y="2810"/>
                    <a:pt x="908" y="2600"/>
                    <a:pt x="908" y="2356"/>
                  </a:cubicBezTo>
                  <a:lnTo>
                    <a:pt x="908" y="472"/>
                  </a:lnTo>
                  <a:cubicBezTo>
                    <a:pt x="908" y="209"/>
                    <a:pt x="717" y="0"/>
                    <a:pt x="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8"/>
            <p:cNvSpPr/>
            <p:nvPr/>
          </p:nvSpPr>
          <p:spPr>
            <a:xfrm>
              <a:off x="6952738" y="1514925"/>
              <a:ext cx="23150" cy="46250"/>
            </a:xfrm>
            <a:custGeom>
              <a:rect b="b" l="l" r="r" t="t"/>
              <a:pathLst>
                <a:path extrusionOk="0" h="1850" w="926">
                  <a:moveTo>
                    <a:pt x="454" y="0"/>
                  </a:moveTo>
                  <a:cubicBezTo>
                    <a:pt x="210" y="0"/>
                    <a:pt x="1" y="210"/>
                    <a:pt x="1" y="471"/>
                  </a:cubicBezTo>
                  <a:lnTo>
                    <a:pt x="1" y="1396"/>
                  </a:lnTo>
                  <a:cubicBezTo>
                    <a:pt x="1" y="1640"/>
                    <a:pt x="210" y="1850"/>
                    <a:pt x="454" y="1850"/>
                  </a:cubicBezTo>
                  <a:cubicBezTo>
                    <a:pt x="717" y="1850"/>
                    <a:pt x="926" y="1640"/>
                    <a:pt x="926" y="1396"/>
                  </a:cubicBezTo>
                  <a:lnTo>
                    <a:pt x="926" y="471"/>
                  </a:lnTo>
                  <a:cubicBezTo>
                    <a:pt x="926" y="210"/>
                    <a:pt x="717"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8"/>
            <p:cNvSpPr/>
            <p:nvPr/>
          </p:nvSpPr>
          <p:spPr>
            <a:xfrm>
              <a:off x="6674938" y="1584250"/>
              <a:ext cx="393850" cy="300975"/>
            </a:xfrm>
            <a:custGeom>
              <a:rect b="b" l="l" r="r" t="t"/>
              <a:pathLst>
                <a:path extrusionOk="0" h="12039" w="15754">
                  <a:moveTo>
                    <a:pt x="454" y="0"/>
                  </a:moveTo>
                  <a:cubicBezTo>
                    <a:pt x="209" y="0"/>
                    <a:pt x="0" y="210"/>
                    <a:pt x="0" y="472"/>
                  </a:cubicBezTo>
                  <a:lnTo>
                    <a:pt x="0" y="11568"/>
                  </a:lnTo>
                  <a:cubicBezTo>
                    <a:pt x="0" y="11851"/>
                    <a:pt x="223" y="12038"/>
                    <a:pt x="459" y="12038"/>
                  </a:cubicBezTo>
                  <a:cubicBezTo>
                    <a:pt x="572" y="12038"/>
                    <a:pt x="689" y="11995"/>
                    <a:pt x="784" y="11899"/>
                  </a:cubicBezTo>
                  <a:lnTo>
                    <a:pt x="3454" y="9230"/>
                  </a:lnTo>
                  <a:lnTo>
                    <a:pt x="15300" y="9230"/>
                  </a:lnTo>
                  <a:cubicBezTo>
                    <a:pt x="15544" y="9230"/>
                    <a:pt x="15753" y="9021"/>
                    <a:pt x="15753" y="8777"/>
                  </a:cubicBezTo>
                  <a:lnTo>
                    <a:pt x="15753" y="472"/>
                  </a:lnTo>
                  <a:cubicBezTo>
                    <a:pt x="15753" y="210"/>
                    <a:pt x="15544" y="0"/>
                    <a:pt x="15300" y="0"/>
                  </a:cubicBezTo>
                  <a:lnTo>
                    <a:pt x="10189" y="0"/>
                  </a:lnTo>
                  <a:lnTo>
                    <a:pt x="10189" y="2268"/>
                  </a:lnTo>
                  <a:cubicBezTo>
                    <a:pt x="10189" y="3385"/>
                    <a:pt x="9386" y="4327"/>
                    <a:pt x="8339" y="4537"/>
                  </a:cubicBezTo>
                  <a:lnTo>
                    <a:pt x="8339" y="5532"/>
                  </a:lnTo>
                  <a:lnTo>
                    <a:pt x="9263" y="5532"/>
                  </a:lnTo>
                  <a:cubicBezTo>
                    <a:pt x="9508" y="5532"/>
                    <a:pt x="9717" y="5741"/>
                    <a:pt x="9717" y="6002"/>
                  </a:cubicBezTo>
                  <a:cubicBezTo>
                    <a:pt x="9717" y="6264"/>
                    <a:pt x="9508" y="6456"/>
                    <a:pt x="9263" y="6456"/>
                  </a:cubicBezTo>
                  <a:lnTo>
                    <a:pt x="6490" y="6456"/>
                  </a:lnTo>
                  <a:cubicBezTo>
                    <a:pt x="6228" y="6456"/>
                    <a:pt x="6036" y="6264"/>
                    <a:pt x="6036" y="6002"/>
                  </a:cubicBezTo>
                  <a:cubicBezTo>
                    <a:pt x="6036" y="5741"/>
                    <a:pt x="6228" y="5532"/>
                    <a:pt x="6490" y="5532"/>
                  </a:cubicBezTo>
                  <a:lnTo>
                    <a:pt x="7414" y="5532"/>
                  </a:lnTo>
                  <a:lnTo>
                    <a:pt x="7414" y="4537"/>
                  </a:lnTo>
                  <a:cubicBezTo>
                    <a:pt x="6367" y="4327"/>
                    <a:pt x="5565" y="3385"/>
                    <a:pt x="5565" y="2268"/>
                  </a:cubicBezTo>
                  <a:lnTo>
                    <a:pt x="5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8"/>
            <p:cNvSpPr/>
            <p:nvPr/>
          </p:nvSpPr>
          <p:spPr>
            <a:xfrm>
              <a:off x="6837188" y="1502700"/>
              <a:ext cx="69350" cy="104700"/>
            </a:xfrm>
            <a:custGeom>
              <a:rect b="b" l="l" r="r" t="t"/>
              <a:pathLst>
                <a:path extrusionOk="0" h="4188" w="2774">
                  <a:moveTo>
                    <a:pt x="1378" y="1"/>
                  </a:moveTo>
                  <a:cubicBezTo>
                    <a:pt x="628" y="1"/>
                    <a:pt x="0" y="629"/>
                    <a:pt x="0" y="1378"/>
                  </a:cubicBezTo>
                  <a:lnTo>
                    <a:pt x="0" y="4188"/>
                  </a:lnTo>
                  <a:lnTo>
                    <a:pt x="2773" y="4188"/>
                  </a:lnTo>
                  <a:lnTo>
                    <a:pt x="2773" y="1378"/>
                  </a:lnTo>
                  <a:cubicBezTo>
                    <a:pt x="2773" y="629"/>
                    <a:pt x="2145" y="1"/>
                    <a:pt x="1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8"/>
            <p:cNvSpPr/>
            <p:nvPr/>
          </p:nvSpPr>
          <p:spPr>
            <a:xfrm>
              <a:off x="6837188" y="1630475"/>
              <a:ext cx="69350" cy="45400"/>
            </a:xfrm>
            <a:custGeom>
              <a:rect b="b" l="l" r="r" t="t"/>
              <a:pathLst>
                <a:path extrusionOk="0" h="1816" w="2774">
                  <a:moveTo>
                    <a:pt x="0" y="1"/>
                  </a:moveTo>
                  <a:lnTo>
                    <a:pt x="0" y="419"/>
                  </a:lnTo>
                  <a:cubicBezTo>
                    <a:pt x="0" y="1187"/>
                    <a:pt x="628" y="1815"/>
                    <a:pt x="1378" y="1815"/>
                  </a:cubicBezTo>
                  <a:cubicBezTo>
                    <a:pt x="2145" y="1815"/>
                    <a:pt x="2773" y="1187"/>
                    <a:pt x="2773" y="419"/>
                  </a:cubicBez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 name="Google Shape;937;p48"/>
          <p:cNvGrpSpPr/>
          <p:nvPr/>
        </p:nvGrpSpPr>
        <p:grpSpPr>
          <a:xfrm>
            <a:off x="7495358" y="4615864"/>
            <a:ext cx="332239" cy="328589"/>
            <a:chOff x="3385438" y="2850425"/>
            <a:chExt cx="398225" cy="393850"/>
          </a:xfrm>
        </p:grpSpPr>
        <p:sp>
          <p:nvSpPr>
            <p:cNvPr id="938" name="Google Shape;938;p48"/>
            <p:cNvSpPr/>
            <p:nvPr/>
          </p:nvSpPr>
          <p:spPr>
            <a:xfrm>
              <a:off x="3482688" y="2966450"/>
              <a:ext cx="207625" cy="122150"/>
            </a:xfrm>
            <a:custGeom>
              <a:rect b="b" l="l" r="r" t="t"/>
              <a:pathLst>
                <a:path extrusionOk="0" h="4886" w="8305">
                  <a:moveTo>
                    <a:pt x="5078" y="471"/>
                  </a:moveTo>
                  <a:cubicBezTo>
                    <a:pt x="5846" y="471"/>
                    <a:pt x="6456" y="1082"/>
                    <a:pt x="6456" y="1850"/>
                  </a:cubicBezTo>
                  <a:cubicBezTo>
                    <a:pt x="6456" y="2617"/>
                    <a:pt x="5846" y="3245"/>
                    <a:pt x="5078" y="3245"/>
                  </a:cubicBezTo>
                  <a:cubicBezTo>
                    <a:pt x="4310" y="3245"/>
                    <a:pt x="3699" y="2617"/>
                    <a:pt x="3699" y="1850"/>
                  </a:cubicBezTo>
                  <a:cubicBezTo>
                    <a:pt x="3699" y="1082"/>
                    <a:pt x="4310" y="471"/>
                    <a:pt x="5078" y="471"/>
                  </a:cubicBezTo>
                  <a:close/>
                  <a:moveTo>
                    <a:pt x="1" y="0"/>
                  </a:moveTo>
                  <a:lnTo>
                    <a:pt x="1" y="4432"/>
                  </a:lnTo>
                  <a:lnTo>
                    <a:pt x="1973" y="2443"/>
                  </a:lnTo>
                  <a:cubicBezTo>
                    <a:pt x="2068" y="2355"/>
                    <a:pt x="2190" y="2312"/>
                    <a:pt x="2310" y="2312"/>
                  </a:cubicBezTo>
                  <a:cubicBezTo>
                    <a:pt x="2430" y="2312"/>
                    <a:pt x="2548" y="2355"/>
                    <a:pt x="2636" y="2443"/>
                  </a:cubicBezTo>
                  <a:lnTo>
                    <a:pt x="5078" y="4885"/>
                  </a:lnTo>
                  <a:lnTo>
                    <a:pt x="6595" y="3367"/>
                  </a:lnTo>
                  <a:cubicBezTo>
                    <a:pt x="6682" y="3279"/>
                    <a:pt x="6800" y="3236"/>
                    <a:pt x="6920" y="3236"/>
                  </a:cubicBezTo>
                  <a:cubicBezTo>
                    <a:pt x="7040" y="3236"/>
                    <a:pt x="7163" y="3279"/>
                    <a:pt x="7258" y="3367"/>
                  </a:cubicBezTo>
                  <a:lnTo>
                    <a:pt x="8305" y="4432"/>
                  </a:lnTo>
                  <a:lnTo>
                    <a:pt x="8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8"/>
            <p:cNvSpPr/>
            <p:nvPr/>
          </p:nvSpPr>
          <p:spPr>
            <a:xfrm>
              <a:off x="3598288" y="3001325"/>
              <a:ext cx="23125" cy="23125"/>
            </a:xfrm>
            <a:custGeom>
              <a:rect b="b" l="l" r="r" t="t"/>
              <a:pathLst>
                <a:path extrusionOk="0" h="925" w="925">
                  <a:moveTo>
                    <a:pt x="454" y="1"/>
                  </a:moveTo>
                  <a:cubicBezTo>
                    <a:pt x="192" y="1"/>
                    <a:pt x="0" y="210"/>
                    <a:pt x="0" y="455"/>
                  </a:cubicBezTo>
                  <a:cubicBezTo>
                    <a:pt x="0" y="716"/>
                    <a:pt x="192" y="925"/>
                    <a:pt x="454" y="925"/>
                  </a:cubicBezTo>
                  <a:cubicBezTo>
                    <a:pt x="715" y="925"/>
                    <a:pt x="924" y="716"/>
                    <a:pt x="924" y="455"/>
                  </a:cubicBezTo>
                  <a:cubicBezTo>
                    <a:pt x="924" y="210"/>
                    <a:pt x="715"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8"/>
            <p:cNvSpPr/>
            <p:nvPr/>
          </p:nvSpPr>
          <p:spPr>
            <a:xfrm>
              <a:off x="3385438" y="2850425"/>
              <a:ext cx="398225" cy="393850"/>
            </a:xfrm>
            <a:custGeom>
              <a:rect b="b" l="l" r="r" t="t"/>
              <a:pathLst>
                <a:path extrusionOk="0" h="15754" w="15929">
                  <a:moveTo>
                    <a:pt x="12195" y="3716"/>
                  </a:moveTo>
                  <a:cubicBezTo>
                    <a:pt x="12702" y="3716"/>
                    <a:pt x="13120" y="4135"/>
                    <a:pt x="13120" y="4641"/>
                  </a:cubicBezTo>
                  <a:lnTo>
                    <a:pt x="13120" y="11113"/>
                  </a:lnTo>
                  <a:cubicBezTo>
                    <a:pt x="13120" y="11620"/>
                    <a:pt x="12702" y="12038"/>
                    <a:pt x="12195" y="12038"/>
                  </a:cubicBezTo>
                  <a:lnTo>
                    <a:pt x="3891" y="12038"/>
                  </a:lnTo>
                  <a:cubicBezTo>
                    <a:pt x="3385" y="12038"/>
                    <a:pt x="2967" y="11620"/>
                    <a:pt x="2967" y="11113"/>
                  </a:cubicBezTo>
                  <a:lnTo>
                    <a:pt x="2967" y="4641"/>
                  </a:lnTo>
                  <a:cubicBezTo>
                    <a:pt x="2967" y="4135"/>
                    <a:pt x="3385" y="3716"/>
                    <a:pt x="3891" y="3716"/>
                  </a:cubicBezTo>
                  <a:close/>
                  <a:moveTo>
                    <a:pt x="8043" y="1"/>
                  </a:moveTo>
                  <a:cubicBezTo>
                    <a:pt x="3681" y="1"/>
                    <a:pt x="157" y="3525"/>
                    <a:pt x="157" y="7868"/>
                  </a:cubicBezTo>
                  <a:cubicBezTo>
                    <a:pt x="157" y="9927"/>
                    <a:pt x="978" y="11899"/>
                    <a:pt x="2390" y="13364"/>
                  </a:cubicBezTo>
                  <a:lnTo>
                    <a:pt x="350" y="14935"/>
                  </a:lnTo>
                  <a:cubicBezTo>
                    <a:pt x="1" y="15196"/>
                    <a:pt x="192" y="15754"/>
                    <a:pt x="629" y="15754"/>
                  </a:cubicBezTo>
                  <a:lnTo>
                    <a:pt x="8078" y="15754"/>
                  </a:lnTo>
                  <a:cubicBezTo>
                    <a:pt x="12404" y="15737"/>
                    <a:pt x="15928" y="12230"/>
                    <a:pt x="15928" y="7868"/>
                  </a:cubicBezTo>
                  <a:cubicBezTo>
                    <a:pt x="15928" y="3525"/>
                    <a:pt x="12404" y="1"/>
                    <a:pt x="8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8"/>
            <p:cNvSpPr/>
            <p:nvPr/>
          </p:nvSpPr>
          <p:spPr>
            <a:xfrm>
              <a:off x="3482688" y="3051925"/>
              <a:ext cx="207625" cy="76350"/>
            </a:xfrm>
            <a:custGeom>
              <a:rect b="b" l="l" r="r" t="t"/>
              <a:pathLst>
                <a:path extrusionOk="0" h="3054" w="8305">
                  <a:moveTo>
                    <a:pt x="2303" y="1"/>
                  </a:moveTo>
                  <a:lnTo>
                    <a:pt x="1" y="2320"/>
                  </a:lnTo>
                  <a:lnTo>
                    <a:pt x="1" y="3053"/>
                  </a:lnTo>
                  <a:lnTo>
                    <a:pt x="8305" y="3053"/>
                  </a:lnTo>
                  <a:lnTo>
                    <a:pt x="8305" y="2320"/>
                  </a:lnTo>
                  <a:lnTo>
                    <a:pt x="6927" y="925"/>
                  </a:lnTo>
                  <a:lnTo>
                    <a:pt x="5409" y="2443"/>
                  </a:lnTo>
                  <a:cubicBezTo>
                    <a:pt x="5313" y="2539"/>
                    <a:pt x="5196" y="2587"/>
                    <a:pt x="5078" y="2587"/>
                  </a:cubicBezTo>
                  <a:cubicBezTo>
                    <a:pt x="4960" y="2587"/>
                    <a:pt x="4842" y="2539"/>
                    <a:pt x="4746" y="2443"/>
                  </a:cubicBezTo>
                  <a:lnTo>
                    <a:pt x="23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 name="Google Shape;942;p48"/>
          <p:cNvSpPr txBox="1"/>
          <p:nvPr/>
        </p:nvSpPr>
        <p:spPr>
          <a:xfrm>
            <a:off x="1691950" y="446150"/>
            <a:ext cx="3409500" cy="4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Texting App Pitch Deck</a:t>
            </a:r>
            <a:endParaRPr b="1" sz="2000">
              <a:solidFill>
                <a:schemeClr val="lt1"/>
              </a:solidFill>
              <a:latin typeface="Lexend Deca"/>
              <a:ea typeface="Lexend Deca"/>
              <a:cs typeface="Lexend Deca"/>
              <a:sym typeface="Lexend Deca"/>
            </a:endParaRPr>
          </a:p>
        </p:txBody>
      </p:sp>
      <p:sp>
        <p:nvSpPr>
          <p:cNvPr id="943" name="Google Shape;943;p48"/>
          <p:cNvSpPr txBox="1"/>
          <p:nvPr/>
        </p:nvSpPr>
        <p:spPr>
          <a:xfrm>
            <a:off x="833325" y="4563150"/>
            <a:ext cx="34095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lt1"/>
                </a:solidFill>
                <a:latin typeface="Lexend Deca"/>
                <a:ea typeface="Lexend Deca"/>
                <a:cs typeface="Lexend Deca"/>
                <a:sym typeface="Lexend Deca"/>
              </a:rPr>
              <a:t>Write your message</a:t>
            </a:r>
            <a:endParaRPr b="1" sz="1700">
              <a:solidFill>
                <a:schemeClr val="lt1"/>
              </a:solidFill>
              <a:latin typeface="Lexend Deca"/>
              <a:ea typeface="Lexend Deca"/>
              <a:cs typeface="Lexend Deca"/>
              <a:sym typeface="Lexend Dec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47" name="Shape 947"/>
        <p:cNvGrpSpPr/>
        <p:nvPr/>
      </p:nvGrpSpPr>
      <p:grpSpPr>
        <a:xfrm>
          <a:off x="0" y="0"/>
          <a:ext cx="0" cy="0"/>
          <a:chOff x="0" y="0"/>
          <a:chExt cx="0" cy="0"/>
        </a:xfrm>
      </p:grpSpPr>
      <p:sp>
        <p:nvSpPr>
          <p:cNvPr id="948" name="Google Shape;948;p49"/>
          <p:cNvSpPr/>
          <p:nvPr/>
        </p:nvSpPr>
        <p:spPr>
          <a:xfrm>
            <a:off x="1777345" y="3580475"/>
            <a:ext cx="4979710" cy="1023020"/>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49"/>
          <p:cNvSpPr txBox="1"/>
          <p:nvPr>
            <p:ph idx="1" type="body"/>
          </p:nvPr>
        </p:nvSpPr>
        <p:spPr>
          <a:xfrm>
            <a:off x="2439795" y="3789438"/>
            <a:ext cx="3878100" cy="60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An image is worth a thousand words</a:t>
            </a:r>
            <a:endParaRPr>
              <a:solidFill>
                <a:schemeClr val="lt1"/>
              </a:solidFill>
            </a:endParaRPr>
          </a:p>
        </p:txBody>
      </p:sp>
      <p:sp>
        <p:nvSpPr>
          <p:cNvPr id="950" name="Google Shape;950;p49"/>
          <p:cNvSpPr txBox="1"/>
          <p:nvPr/>
        </p:nvSpPr>
        <p:spPr>
          <a:xfrm>
            <a:off x="5746645" y="3171225"/>
            <a:ext cx="1010400" cy="349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lt1"/>
                </a:solidFill>
                <a:latin typeface="Lexend Deca"/>
                <a:ea typeface="Lexend Deca"/>
                <a:cs typeface="Lexend Deca"/>
                <a:sym typeface="Lexend Deca"/>
              </a:rPr>
              <a:t>11:25 AM</a:t>
            </a:r>
            <a:endParaRPr sz="1200">
              <a:solidFill>
                <a:schemeClr val="lt1"/>
              </a:solidFill>
              <a:latin typeface="Lexend Deca"/>
              <a:ea typeface="Lexend Deca"/>
              <a:cs typeface="Lexend Deca"/>
              <a:sym typeface="Lexend Deca"/>
            </a:endParaRPr>
          </a:p>
        </p:txBody>
      </p:sp>
      <p:sp>
        <p:nvSpPr>
          <p:cNvPr id="951" name="Google Shape;951;p49"/>
          <p:cNvSpPr/>
          <p:nvPr/>
        </p:nvSpPr>
        <p:spPr>
          <a:xfrm>
            <a:off x="1777345" y="4025275"/>
            <a:ext cx="220082" cy="219504"/>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49"/>
          <p:cNvSpPr/>
          <p:nvPr/>
        </p:nvSpPr>
        <p:spPr>
          <a:xfrm flipH="1">
            <a:off x="4700029" y="2781078"/>
            <a:ext cx="2057025" cy="390138"/>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49"/>
          <p:cNvSpPr/>
          <p:nvPr/>
        </p:nvSpPr>
        <p:spPr>
          <a:xfrm>
            <a:off x="2153904" y="2543053"/>
            <a:ext cx="2057025" cy="390138"/>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7" name="Shape 957"/>
        <p:cNvGrpSpPr/>
        <p:nvPr/>
      </p:nvGrpSpPr>
      <p:grpSpPr>
        <a:xfrm>
          <a:off x="0" y="0"/>
          <a:ext cx="0" cy="0"/>
          <a:chOff x="0" y="0"/>
          <a:chExt cx="0" cy="0"/>
        </a:xfrm>
      </p:grpSpPr>
      <p:sp>
        <p:nvSpPr>
          <p:cNvPr id="958" name="Google Shape;958;p50"/>
          <p:cNvSpPr/>
          <p:nvPr/>
        </p:nvSpPr>
        <p:spPr>
          <a:xfrm>
            <a:off x="5019587" y="1323300"/>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0"/>
          <p:cNvSpPr/>
          <p:nvPr/>
        </p:nvSpPr>
        <p:spPr>
          <a:xfrm>
            <a:off x="5019587" y="2374413"/>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0"/>
          <p:cNvSpPr/>
          <p:nvPr/>
        </p:nvSpPr>
        <p:spPr>
          <a:xfrm>
            <a:off x="5019587" y="3425538"/>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0"/>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Different markets</a:t>
            </a:r>
            <a:endParaRPr/>
          </a:p>
        </p:txBody>
      </p:sp>
      <p:grpSp>
        <p:nvGrpSpPr>
          <p:cNvPr id="962" name="Google Shape;962;p50"/>
          <p:cNvGrpSpPr/>
          <p:nvPr/>
        </p:nvGrpSpPr>
        <p:grpSpPr>
          <a:xfrm>
            <a:off x="720002" y="530839"/>
            <a:ext cx="7703988" cy="324596"/>
            <a:chOff x="720002" y="530839"/>
            <a:chExt cx="7703988" cy="324596"/>
          </a:xfrm>
        </p:grpSpPr>
        <p:grpSp>
          <p:nvGrpSpPr>
            <p:cNvPr id="963" name="Google Shape;963;p50"/>
            <p:cNvGrpSpPr/>
            <p:nvPr/>
          </p:nvGrpSpPr>
          <p:grpSpPr>
            <a:xfrm>
              <a:off x="7526973" y="530839"/>
              <a:ext cx="332201" cy="324420"/>
              <a:chOff x="3380213" y="4209475"/>
              <a:chExt cx="403450" cy="394000"/>
            </a:xfrm>
          </p:grpSpPr>
          <p:sp>
            <p:nvSpPr>
              <p:cNvPr id="964" name="Google Shape;964;p50"/>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0"/>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 name="Google Shape;966;p50"/>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 name="Google Shape;967;p50"/>
            <p:cNvGrpSpPr/>
            <p:nvPr/>
          </p:nvGrpSpPr>
          <p:grpSpPr>
            <a:xfrm>
              <a:off x="8054864" y="531011"/>
              <a:ext cx="369126" cy="324424"/>
              <a:chOff x="4467200" y="877100"/>
              <a:chExt cx="481825" cy="423475"/>
            </a:xfrm>
          </p:grpSpPr>
          <p:sp>
            <p:nvSpPr>
              <p:cNvPr id="968" name="Google Shape;968;p5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69" name="Google Shape;969;p5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0" name="Google Shape;970;p5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1" name="Google Shape;971;p5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grpSp>
        <p:nvGrpSpPr>
          <p:cNvPr id="972" name="Google Shape;972;p50"/>
          <p:cNvGrpSpPr/>
          <p:nvPr/>
        </p:nvGrpSpPr>
        <p:grpSpPr>
          <a:xfrm>
            <a:off x="720000" y="1325928"/>
            <a:ext cx="3484555" cy="2824977"/>
            <a:chOff x="4298792" y="1293692"/>
            <a:chExt cx="4125199" cy="3344356"/>
          </a:xfrm>
        </p:grpSpPr>
        <p:sp>
          <p:nvSpPr>
            <p:cNvPr id="973" name="Google Shape;973;p50"/>
            <p:cNvSpPr/>
            <p:nvPr/>
          </p:nvSpPr>
          <p:spPr>
            <a:xfrm>
              <a:off x="5477411" y="3319737"/>
              <a:ext cx="7668" cy="21830"/>
            </a:xfrm>
            <a:custGeom>
              <a:rect b="b" l="l" r="r" t="t"/>
              <a:pathLst>
                <a:path extrusionOk="0" h="1358" w="477">
                  <a:moveTo>
                    <a:pt x="477" y="917"/>
                  </a:moveTo>
                  <a:lnTo>
                    <a:pt x="477" y="441"/>
                  </a:lnTo>
                  <a:lnTo>
                    <a:pt x="0" y="1"/>
                  </a:lnTo>
                  <a:lnTo>
                    <a:pt x="0" y="1"/>
                  </a:lnTo>
                  <a:lnTo>
                    <a:pt x="477" y="441"/>
                  </a:lnTo>
                  <a:lnTo>
                    <a:pt x="477" y="917"/>
                  </a:lnTo>
                  <a:lnTo>
                    <a:pt x="477" y="1357"/>
                  </a:lnTo>
                  <a:lnTo>
                    <a:pt x="477" y="135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4" name="Google Shape;974;p50"/>
            <p:cNvSpPr/>
            <p:nvPr/>
          </p:nvSpPr>
          <p:spPr>
            <a:xfrm>
              <a:off x="5492136" y="3305012"/>
              <a:ext cx="7684" cy="7089"/>
            </a:xfrm>
            <a:custGeom>
              <a:rect b="b" l="l" r="r" t="t"/>
              <a:pathLst>
                <a:path extrusionOk="0" h="441" w="478">
                  <a:moveTo>
                    <a:pt x="1" y="0"/>
                  </a:moveTo>
                  <a:lnTo>
                    <a:pt x="1" y="440"/>
                  </a:lnTo>
                  <a:lnTo>
                    <a:pt x="477" y="440"/>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5" name="Google Shape;975;p50"/>
            <p:cNvSpPr/>
            <p:nvPr/>
          </p:nvSpPr>
          <p:spPr>
            <a:xfrm>
              <a:off x="5477411" y="3356275"/>
              <a:ext cx="7668" cy="7684"/>
            </a:xfrm>
            <a:custGeom>
              <a:rect b="b" l="l" r="r" t="t"/>
              <a:pathLst>
                <a:path extrusionOk="0" h="478" w="477">
                  <a:moveTo>
                    <a:pt x="0" y="1"/>
                  </a:moveTo>
                  <a:lnTo>
                    <a:pt x="0" y="477"/>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6" name="Google Shape;976;p50"/>
            <p:cNvSpPr/>
            <p:nvPr/>
          </p:nvSpPr>
          <p:spPr>
            <a:xfrm>
              <a:off x="5477411" y="3378668"/>
              <a:ext cx="16" cy="7089"/>
            </a:xfrm>
            <a:custGeom>
              <a:rect b="b" l="l" r="r" t="t"/>
              <a:pathLst>
                <a:path extrusionOk="0" h="441" w="1">
                  <a:moveTo>
                    <a:pt x="0" y="1"/>
                  </a:moveTo>
                  <a:lnTo>
                    <a:pt x="0" y="1"/>
                  </a:lnTo>
                  <a:lnTo>
                    <a:pt x="0" y="441"/>
                  </a:lnTo>
                  <a:lnTo>
                    <a:pt x="0"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7" name="Google Shape;977;p50"/>
            <p:cNvSpPr/>
            <p:nvPr/>
          </p:nvSpPr>
          <p:spPr>
            <a:xfrm>
              <a:off x="5565808" y="3216616"/>
              <a:ext cx="14741" cy="44206"/>
            </a:xfrm>
            <a:custGeom>
              <a:rect b="b" l="l" r="r" t="t"/>
              <a:pathLst>
                <a:path extrusionOk="0" h="2750" w="917">
                  <a:moveTo>
                    <a:pt x="0" y="0"/>
                  </a:moveTo>
                  <a:lnTo>
                    <a:pt x="477" y="917"/>
                  </a:lnTo>
                  <a:lnTo>
                    <a:pt x="832" y="1272"/>
                  </a:lnTo>
                  <a:lnTo>
                    <a:pt x="832" y="1272"/>
                  </a:lnTo>
                  <a:lnTo>
                    <a:pt x="917" y="917"/>
                  </a:lnTo>
                  <a:lnTo>
                    <a:pt x="917" y="440"/>
                  </a:lnTo>
                  <a:lnTo>
                    <a:pt x="0" y="0"/>
                  </a:lnTo>
                  <a:close/>
                  <a:moveTo>
                    <a:pt x="832" y="1272"/>
                  </a:moveTo>
                  <a:lnTo>
                    <a:pt x="477" y="2750"/>
                  </a:lnTo>
                  <a:lnTo>
                    <a:pt x="477" y="2750"/>
                  </a:lnTo>
                  <a:lnTo>
                    <a:pt x="917" y="1357"/>
                  </a:lnTo>
                  <a:lnTo>
                    <a:pt x="832" y="1272"/>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8" name="Google Shape;978;p50"/>
            <p:cNvSpPr/>
            <p:nvPr/>
          </p:nvSpPr>
          <p:spPr>
            <a:xfrm>
              <a:off x="5433205" y="3282620"/>
              <a:ext cx="7684" cy="7668"/>
            </a:xfrm>
            <a:custGeom>
              <a:rect b="b" l="l" r="r" t="t"/>
              <a:pathLst>
                <a:path extrusionOk="0" h="477" w="478">
                  <a:moveTo>
                    <a:pt x="1" y="477"/>
                  </a:moveTo>
                  <a:lnTo>
                    <a:pt x="1" y="477"/>
                  </a:lnTo>
                  <a:lnTo>
                    <a:pt x="477" y="0"/>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79" name="Google Shape;979;p50"/>
            <p:cNvSpPr/>
            <p:nvPr/>
          </p:nvSpPr>
          <p:spPr>
            <a:xfrm>
              <a:off x="5418480" y="3429947"/>
              <a:ext cx="16" cy="7668"/>
            </a:xfrm>
            <a:custGeom>
              <a:rect b="b" l="l" r="r" t="t"/>
              <a:pathLst>
                <a:path extrusionOk="0" h="477" w="1">
                  <a:moveTo>
                    <a:pt x="0" y="0"/>
                  </a:moveTo>
                  <a:lnTo>
                    <a:pt x="0" y="477"/>
                  </a:lnTo>
                  <a:lnTo>
                    <a:pt x="0"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0" name="Google Shape;980;p50"/>
            <p:cNvSpPr/>
            <p:nvPr/>
          </p:nvSpPr>
          <p:spPr>
            <a:xfrm>
              <a:off x="5573459" y="3179482"/>
              <a:ext cx="16" cy="29482"/>
            </a:xfrm>
            <a:custGeom>
              <a:rect b="b" l="l" r="r" t="t"/>
              <a:pathLst>
                <a:path extrusionOk="0" h="1834" w="1">
                  <a:moveTo>
                    <a:pt x="1" y="1394"/>
                  </a:moveTo>
                  <a:lnTo>
                    <a:pt x="1" y="477"/>
                  </a:lnTo>
                  <a:lnTo>
                    <a:pt x="1" y="1"/>
                  </a:lnTo>
                  <a:lnTo>
                    <a:pt x="1" y="1"/>
                  </a:lnTo>
                  <a:lnTo>
                    <a:pt x="1" y="477"/>
                  </a:lnTo>
                  <a:lnTo>
                    <a:pt x="1" y="1394"/>
                  </a:lnTo>
                  <a:lnTo>
                    <a:pt x="1" y="1834"/>
                  </a:lnTo>
                  <a:lnTo>
                    <a:pt x="1" y="1834"/>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1" name="Google Shape;981;p50"/>
            <p:cNvSpPr/>
            <p:nvPr/>
          </p:nvSpPr>
          <p:spPr>
            <a:xfrm>
              <a:off x="5580532" y="3157685"/>
              <a:ext cx="16" cy="21814"/>
            </a:xfrm>
            <a:custGeom>
              <a:rect b="b" l="l" r="r" t="t"/>
              <a:pathLst>
                <a:path extrusionOk="0" h="1357" w="1">
                  <a:moveTo>
                    <a:pt x="1" y="917"/>
                  </a:moveTo>
                  <a:lnTo>
                    <a:pt x="1" y="440"/>
                  </a:lnTo>
                  <a:lnTo>
                    <a:pt x="1" y="0"/>
                  </a:lnTo>
                  <a:lnTo>
                    <a:pt x="1" y="0"/>
                  </a:lnTo>
                  <a:lnTo>
                    <a:pt x="1" y="440"/>
                  </a:lnTo>
                  <a:lnTo>
                    <a:pt x="1" y="917"/>
                  </a:lnTo>
                  <a:lnTo>
                    <a:pt x="1" y="1357"/>
                  </a:lnTo>
                  <a:lnTo>
                    <a:pt x="1" y="135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2" name="Google Shape;982;p50"/>
            <p:cNvSpPr/>
            <p:nvPr/>
          </p:nvSpPr>
          <p:spPr>
            <a:xfrm>
              <a:off x="6405582" y="4159511"/>
              <a:ext cx="7668" cy="7089"/>
            </a:xfrm>
            <a:custGeom>
              <a:rect b="b" l="l" r="r" t="t"/>
              <a:pathLst>
                <a:path extrusionOk="0" h="441" w="477">
                  <a:moveTo>
                    <a:pt x="0" y="1"/>
                  </a:moveTo>
                  <a:lnTo>
                    <a:pt x="0" y="441"/>
                  </a:lnTo>
                  <a:lnTo>
                    <a:pt x="477" y="44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3" name="Google Shape;983;p50"/>
            <p:cNvSpPr/>
            <p:nvPr/>
          </p:nvSpPr>
          <p:spPr>
            <a:xfrm>
              <a:off x="5543994" y="3614408"/>
              <a:ext cx="16" cy="7073"/>
            </a:xfrm>
            <a:custGeom>
              <a:rect b="b" l="l" r="r" t="t"/>
              <a:pathLst>
                <a:path extrusionOk="0" h="440" w="1">
                  <a:moveTo>
                    <a:pt x="1" y="0"/>
                  </a:moveTo>
                  <a:lnTo>
                    <a:pt x="1" y="440"/>
                  </a:lnTo>
                  <a:lnTo>
                    <a:pt x="1"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4" name="Google Shape;984;p50"/>
            <p:cNvSpPr/>
            <p:nvPr/>
          </p:nvSpPr>
          <p:spPr>
            <a:xfrm>
              <a:off x="5830997" y="3400482"/>
              <a:ext cx="14741" cy="7668"/>
            </a:xfrm>
            <a:custGeom>
              <a:rect b="b" l="l" r="r" t="t"/>
              <a:pathLst>
                <a:path extrusionOk="0" h="477" w="917">
                  <a:moveTo>
                    <a:pt x="917" y="0"/>
                  </a:moveTo>
                  <a:lnTo>
                    <a:pt x="0"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5" name="Google Shape;985;p50"/>
            <p:cNvSpPr/>
            <p:nvPr/>
          </p:nvSpPr>
          <p:spPr>
            <a:xfrm>
              <a:off x="5411407" y="3415206"/>
              <a:ext cx="16" cy="7684"/>
            </a:xfrm>
            <a:custGeom>
              <a:rect b="b" l="l" r="r" t="t"/>
              <a:pathLst>
                <a:path extrusionOk="0" h="478" w="1">
                  <a:moveTo>
                    <a:pt x="0" y="1"/>
                  </a:moveTo>
                  <a:lnTo>
                    <a:pt x="0" y="477"/>
                  </a:lnTo>
                  <a:lnTo>
                    <a:pt x="0"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6" name="Google Shape;986;p50"/>
            <p:cNvSpPr/>
            <p:nvPr/>
          </p:nvSpPr>
          <p:spPr>
            <a:xfrm>
              <a:off x="5706062" y="3650946"/>
              <a:ext cx="16" cy="7668"/>
            </a:xfrm>
            <a:custGeom>
              <a:rect b="b" l="l" r="r" t="t"/>
              <a:pathLst>
                <a:path extrusionOk="0" h="477" w="1">
                  <a:moveTo>
                    <a:pt x="1" y="0"/>
                  </a:moveTo>
                  <a:lnTo>
                    <a:pt x="1" y="0"/>
                  </a:lnTo>
                  <a:lnTo>
                    <a:pt x="1"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7" name="Google Shape;987;p50"/>
            <p:cNvSpPr/>
            <p:nvPr/>
          </p:nvSpPr>
          <p:spPr>
            <a:xfrm>
              <a:off x="5477411" y="3408133"/>
              <a:ext cx="22409" cy="14757"/>
            </a:xfrm>
            <a:custGeom>
              <a:rect b="b" l="l" r="r" t="t"/>
              <a:pathLst>
                <a:path extrusionOk="0" h="918" w="1394">
                  <a:moveTo>
                    <a:pt x="477" y="441"/>
                  </a:moveTo>
                  <a:lnTo>
                    <a:pt x="1393" y="917"/>
                  </a:lnTo>
                  <a:lnTo>
                    <a:pt x="1393" y="917"/>
                  </a:lnTo>
                  <a:lnTo>
                    <a:pt x="1393" y="917"/>
                  </a:lnTo>
                  <a:lnTo>
                    <a:pt x="477" y="441"/>
                  </a:ln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8" name="Google Shape;988;p50"/>
            <p:cNvSpPr/>
            <p:nvPr/>
          </p:nvSpPr>
          <p:spPr>
            <a:xfrm>
              <a:off x="5499804" y="3429947"/>
              <a:ext cx="16" cy="14741"/>
            </a:xfrm>
            <a:custGeom>
              <a:rect b="b" l="l" r="r" t="t"/>
              <a:pathLst>
                <a:path extrusionOk="0" h="917" w="1">
                  <a:moveTo>
                    <a:pt x="0" y="917"/>
                  </a:moveTo>
                  <a:lnTo>
                    <a:pt x="0" y="477"/>
                  </a:lnTo>
                  <a:lnTo>
                    <a:pt x="0" y="0"/>
                  </a:lnTo>
                  <a:lnTo>
                    <a:pt x="0"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89" name="Google Shape;989;p50"/>
            <p:cNvSpPr/>
            <p:nvPr/>
          </p:nvSpPr>
          <p:spPr>
            <a:xfrm>
              <a:off x="5470338" y="3393409"/>
              <a:ext cx="7089" cy="7089"/>
            </a:xfrm>
            <a:custGeom>
              <a:rect b="b" l="l" r="r" t="t"/>
              <a:pathLst>
                <a:path extrusionOk="0" h="441" w="441">
                  <a:moveTo>
                    <a:pt x="0" y="0"/>
                  </a:moveTo>
                  <a:lnTo>
                    <a:pt x="440" y="440"/>
                  </a:lnTo>
                  <a:lnTo>
                    <a:pt x="44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0" name="Google Shape;990;p50"/>
            <p:cNvSpPr/>
            <p:nvPr/>
          </p:nvSpPr>
          <p:spPr>
            <a:xfrm>
              <a:off x="6361376" y="4092928"/>
              <a:ext cx="7684" cy="7668"/>
            </a:xfrm>
            <a:custGeom>
              <a:rect b="b" l="l" r="r" t="t"/>
              <a:pathLst>
                <a:path extrusionOk="0" h="477" w="478">
                  <a:moveTo>
                    <a:pt x="1" y="477"/>
                  </a:moveTo>
                  <a:lnTo>
                    <a:pt x="1" y="477"/>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1" name="Google Shape;991;p50"/>
            <p:cNvSpPr/>
            <p:nvPr/>
          </p:nvSpPr>
          <p:spPr>
            <a:xfrm>
              <a:off x="5492136" y="3459413"/>
              <a:ext cx="14757" cy="22409"/>
            </a:xfrm>
            <a:custGeom>
              <a:rect b="b" l="l" r="r" t="t"/>
              <a:pathLst>
                <a:path extrusionOk="0" h="1394" w="918">
                  <a:moveTo>
                    <a:pt x="1" y="0"/>
                  </a:moveTo>
                  <a:lnTo>
                    <a:pt x="477" y="477"/>
                  </a:lnTo>
                  <a:lnTo>
                    <a:pt x="917" y="1394"/>
                  </a:lnTo>
                  <a:lnTo>
                    <a:pt x="917" y="1394"/>
                  </a:lnTo>
                  <a:lnTo>
                    <a:pt x="477"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2" name="Google Shape;992;p50"/>
            <p:cNvSpPr/>
            <p:nvPr/>
          </p:nvSpPr>
          <p:spPr>
            <a:xfrm>
              <a:off x="5543994" y="3533068"/>
              <a:ext cx="14757" cy="66615"/>
            </a:xfrm>
            <a:custGeom>
              <a:rect b="b" l="l" r="r" t="t"/>
              <a:pathLst>
                <a:path extrusionOk="0" h="4144" w="918">
                  <a:moveTo>
                    <a:pt x="917" y="1"/>
                  </a:moveTo>
                  <a:lnTo>
                    <a:pt x="441" y="917"/>
                  </a:lnTo>
                  <a:lnTo>
                    <a:pt x="441" y="1394"/>
                  </a:lnTo>
                  <a:lnTo>
                    <a:pt x="917" y="1"/>
                  </a:lnTo>
                  <a:close/>
                  <a:moveTo>
                    <a:pt x="441" y="1394"/>
                  </a:moveTo>
                  <a:lnTo>
                    <a:pt x="1" y="2311"/>
                  </a:lnTo>
                  <a:lnTo>
                    <a:pt x="441" y="1834"/>
                  </a:lnTo>
                  <a:lnTo>
                    <a:pt x="441" y="1394"/>
                  </a:lnTo>
                  <a:close/>
                  <a:moveTo>
                    <a:pt x="1" y="2750"/>
                  </a:moveTo>
                  <a:lnTo>
                    <a:pt x="1" y="3667"/>
                  </a:lnTo>
                  <a:lnTo>
                    <a:pt x="441" y="4144"/>
                  </a:lnTo>
                  <a:lnTo>
                    <a:pt x="441" y="3667"/>
                  </a:lnTo>
                  <a:lnTo>
                    <a:pt x="1" y="275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3" name="Google Shape;993;p50"/>
            <p:cNvSpPr/>
            <p:nvPr/>
          </p:nvSpPr>
          <p:spPr>
            <a:xfrm>
              <a:off x="5485063" y="3916135"/>
              <a:ext cx="7089" cy="7668"/>
            </a:xfrm>
            <a:custGeom>
              <a:rect b="b" l="l" r="r" t="t"/>
              <a:pathLst>
                <a:path extrusionOk="0" h="477" w="441">
                  <a:moveTo>
                    <a:pt x="1" y="0"/>
                  </a:moveTo>
                  <a:lnTo>
                    <a:pt x="1" y="477"/>
                  </a:lnTo>
                  <a:lnTo>
                    <a:pt x="44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4" name="Google Shape;994;p50"/>
            <p:cNvSpPr/>
            <p:nvPr/>
          </p:nvSpPr>
          <p:spPr>
            <a:xfrm>
              <a:off x="6022531" y="3717529"/>
              <a:ext cx="7668" cy="16"/>
            </a:xfrm>
            <a:custGeom>
              <a:rect b="b" l="l" r="r" t="t"/>
              <a:pathLst>
                <a:path extrusionOk="0" h="1" w="477">
                  <a:moveTo>
                    <a:pt x="477" y="1"/>
                  </a:moveTo>
                  <a:lnTo>
                    <a:pt x="477"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5" name="Google Shape;995;p50"/>
            <p:cNvSpPr/>
            <p:nvPr/>
          </p:nvSpPr>
          <p:spPr>
            <a:xfrm>
              <a:off x="6361376" y="3805925"/>
              <a:ext cx="14757" cy="7089"/>
            </a:xfrm>
            <a:custGeom>
              <a:rect b="b" l="l" r="r" t="t"/>
              <a:pathLst>
                <a:path extrusionOk="0" h="441" w="918">
                  <a:moveTo>
                    <a:pt x="917" y="1"/>
                  </a:moveTo>
                  <a:lnTo>
                    <a:pt x="1" y="441"/>
                  </a:lnTo>
                  <a:lnTo>
                    <a:pt x="477" y="441"/>
                  </a:lnTo>
                  <a:lnTo>
                    <a:pt x="9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6" name="Google Shape;996;p50"/>
            <p:cNvSpPr/>
            <p:nvPr/>
          </p:nvSpPr>
          <p:spPr>
            <a:xfrm>
              <a:off x="5845722" y="3724602"/>
              <a:ext cx="16" cy="16"/>
            </a:xfrm>
            <a:custGeom>
              <a:rect b="b" l="l" r="r" t="t"/>
              <a:pathLst>
                <a:path extrusionOk="0" h="1" w="1">
                  <a:moveTo>
                    <a:pt x="1"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7" name="Google Shape;997;p50"/>
            <p:cNvSpPr/>
            <p:nvPr/>
          </p:nvSpPr>
          <p:spPr>
            <a:xfrm>
              <a:off x="6413233" y="3850131"/>
              <a:ext cx="16" cy="7089"/>
            </a:xfrm>
            <a:custGeom>
              <a:rect b="b" l="l" r="r" t="t"/>
              <a:pathLst>
                <a:path extrusionOk="0" h="441" w="1">
                  <a:moveTo>
                    <a:pt x="1" y="0"/>
                  </a:moveTo>
                  <a:lnTo>
                    <a:pt x="1" y="0"/>
                  </a:lnTo>
                  <a:lnTo>
                    <a:pt x="1"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8" name="Google Shape;998;p50"/>
            <p:cNvSpPr/>
            <p:nvPr/>
          </p:nvSpPr>
          <p:spPr>
            <a:xfrm>
              <a:off x="6479237" y="4144786"/>
              <a:ext cx="7684" cy="7089"/>
            </a:xfrm>
            <a:custGeom>
              <a:rect b="b" l="l" r="r" t="t"/>
              <a:pathLst>
                <a:path extrusionOk="0" h="441" w="478">
                  <a:moveTo>
                    <a:pt x="1" y="0"/>
                  </a:moveTo>
                  <a:lnTo>
                    <a:pt x="477" y="440"/>
                  </a:lnTo>
                  <a:lnTo>
                    <a:pt x="477"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999" name="Google Shape;999;p50"/>
            <p:cNvSpPr/>
            <p:nvPr/>
          </p:nvSpPr>
          <p:spPr>
            <a:xfrm>
              <a:off x="6449772" y="3850131"/>
              <a:ext cx="22409" cy="14741"/>
            </a:xfrm>
            <a:custGeom>
              <a:rect b="b" l="l" r="r" t="t"/>
              <a:pathLst>
                <a:path extrusionOk="0" h="917" w="1394">
                  <a:moveTo>
                    <a:pt x="1394" y="0"/>
                  </a:moveTo>
                  <a:lnTo>
                    <a:pt x="1" y="440"/>
                  </a:lnTo>
                  <a:lnTo>
                    <a:pt x="1" y="917"/>
                  </a:lnTo>
                  <a:lnTo>
                    <a:pt x="477" y="440"/>
                  </a:lnTo>
                  <a:lnTo>
                    <a:pt x="139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0" name="Google Shape;1000;p50"/>
            <p:cNvSpPr/>
            <p:nvPr/>
          </p:nvSpPr>
          <p:spPr>
            <a:xfrm>
              <a:off x="6472164" y="4012184"/>
              <a:ext cx="7089" cy="7089"/>
            </a:xfrm>
            <a:custGeom>
              <a:rect b="b" l="l" r="r" t="t"/>
              <a:pathLst>
                <a:path extrusionOk="0" h="441" w="441">
                  <a:moveTo>
                    <a:pt x="441" y="1"/>
                  </a:moveTo>
                  <a:lnTo>
                    <a:pt x="1" y="441"/>
                  </a:lnTo>
                  <a:lnTo>
                    <a:pt x="441" y="441"/>
                  </a:lnTo>
                  <a:lnTo>
                    <a:pt x="44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1" name="Google Shape;1001;p50"/>
            <p:cNvSpPr/>
            <p:nvPr/>
          </p:nvSpPr>
          <p:spPr>
            <a:xfrm>
              <a:off x="5367201" y="3371016"/>
              <a:ext cx="7089" cy="29482"/>
            </a:xfrm>
            <a:custGeom>
              <a:rect b="b" l="l" r="r" t="t"/>
              <a:pathLst>
                <a:path extrusionOk="0" h="1834" w="441">
                  <a:moveTo>
                    <a:pt x="441" y="917"/>
                  </a:moveTo>
                  <a:lnTo>
                    <a:pt x="441" y="0"/>
                  </a:lnTo>
                  <a:lnTo>
                    <a:pt x="441" y="0"/>
                  </a:lnTo>
                  <a:lnTo>
                    <a:pt x="441" y="477"/>
                  </a:lnTo>
                  <a:lnTo>
                    <a:pt x="441" y="1393"/>
                  </a:lnTo>
                  <a:lnTo>
                    <a:pt x="1" y="1833"/>
                  </a:lnTo>
                  <a:lnTo>
                    <a:pt x="1" y="1833"/>
                  </a:lnTo>
                  <a:lnTo>
                    <a:pt x="441" y="1393"/>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2" name="Google Shape;1002;p50"/>
            <p:cNvSpPr/>
            <p:nvPr/>
          </p:nvSpPr>
          <p:spPr>
            <a:xfrm>
              <a:off x="6457440" y="3916135"/>
              <a:ext cx="7089" cy="16"/>
            </a:xfrm>
            <a:custGeom>
              <a:rect b="b" l="l" r="r" t="t"/>
              <a:pathLst>
                <a:path extrusionOk="0" h="1" w="441">
                  <a:moveTo>
                    <a:pt x="0" y="0"/>
                  </a:moveTo>
                  <a:lnTo>
                    <a:pt x="440" y="0"/>
                  </a:lnTo>
                  <a:lnTo>
                    <a:pt x="44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3" name="Google Shape;1003;p50"/>
            <p:cNvSpPr/>
            <p:nvPr/>
          </p:nvSpPr>
          <p:spPr>
            <a:xfrm>
              <a:off x="5462670" y="3842464"/>
              <a:ext cx="7684" cy="16"/>
            </a:xfrm>
            <a:custGeom>
              <a:rect b="b" l="l" r="r" t="t"/>
              <a:pathLst>
                <a:path extrusionOk="0" h="1" w="478">
                  <a:moveTo>
                    <a:pt x="477" y="1"/>
                  </a:moveTo>
                  <a:lnTo>
                    <a:pt x="477" y="1"/>
                  </a:lnTo>
                  <a:lnTo>
                    <a:pt x="1" y="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4" name="Google Shape;1004;p50"/>
            <p:cNvSpPr/>
            <p:nvPr/>
          </p:nvSpPr>
          <p:spPr>
            <a:xfrm>
              <a:off x="5308270" y="3326810"/>
              <a:ext cx="16" cy="7684"/>
            </a:xfrm>
            <a:custGeom>
              <a:rect b="b" l="l" r="r" t="t"/>
              <a:pathLst>
                <a:path extrusionOk="0" h="478" w="1">
                  <a:moveTo>
                    <a:pt x="1" y="1"/>
                  </a:moveTo>
                  <a:lnTo>
                    <a:pt x="1" y="477"/>
                  </a:lnTo>
                  <a:lnTo>
                    <a:pt x="1"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5" name="Google Shape;1005;p50"/>
            <p:cNvSpPr/>
            <p:nvPr/>
          </p:nvSpPr>
          <p:spPr>
            <a:xfrm>
              <a:off x="5323011" y="3334478"/>
              <a:ext cx="16" cy="14741"/>
            </a:xfrm>
            <a:custGeom>
              <a:rect b="b" l="l" r="r" t="t"/>
              <a:pathLst>
                <a:path extrusionOk="0" h="917" w="1">
                  <a:moveTo>
                    <a:pt x="0" y="0"/>
                  </a:moveTo>
                  <a:lnTo>
                    <a:pt x="0" y="0"/>
                  </a:lnTo>
                  <a:lnTo>
                    <a:pt x="0" y="440"/>
                  </a:lnTo>
                  <a:lnTo>
                    <a:pt x="0" y="917"/>
                  </a:lnTo>
                  <a:lnTo>
                    <a:pt x="0" y="917"/>
                  </a:lnTo>
                  <a:lnTo>
                    <a:pt x="0"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6" name="Google Shape;1006;p50"/>
            <p:cNvSpPr/>
            <p:nvPr/>
          </p:nvSpPr>
          <p:spPr>
            <a:xfrm>
              <a:off x="5337736" y="3349202"/>
              <a:ext cx="16" cy="7089"/>
            </a:xfrm>
            <a:custGeom>
              <a:rect b="b" l="l" r="r" t="t"/>
              <a:pathLst>
                <a:path extrusionOk="0" h="441" w="1">
                  <a:moveTo>
                    <a:pt x="1" y="1"/>
                  </a:moveTo>
                  <a:lnTo>
                    <a:pt x="1" y="441"/>
                  </a:lnTo>
                  <a:lnTo>
                    <a:pt x="1"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7" name="Google Shape;1007;p50"/>
            <p:cNvSpPr/>
            <p:nvPr/>
          </p:nvSpPr>
          <p:spPr>
            <a:xfrm>
              <a:off x="5470338" y="3452340"/>
              <a:ext cx="14741" cy="16"/>
            </a:xfrm>
            <a:custGeom>
              <a:rect b="b" l="l" r="r" t="t"/>
              <a:pathLst>
                <a:path extrusionOk="0" h="1" w="917">
                  <a:moveTo>
                    <a:pt x="440" y="1"/>
                  </a:moveTo>
                  <a:lnTo>
                    <a:pt x="917"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8" name="Google Shape;1008;p50"/>
            <p:cNvSpPr/>
            <p:nvPr/>
          </p:nvSpPr>
          <p:spPr>
            <a:xfrm>
              <a:off x="5477411" y="3724602"/>
              <a:ext cx="16" cy="16"/>
            </a:xfrm>
            <a:custGeom>
              <a:rect b="b" l="l" r="r" t="t"/>
              <a:pathLst>
                <a:path extrusionOk="0" h="1" w="1">
                  <a:moveTo>
                    <a:pt x="0" y="1"/>
                  </a:move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09" name="Google Shape;1009;p50"/>
            <p:cNvSpPr/>
            <p:nvPr/>
          </p:nvSpPr>
          <p:spPr>
            <a:xfrm>
              <a:off x="5455597" y="3835391"/>
              <a:ext cx="16" cy="16"/>
            </a:xfrm>
            <a:custGeom>
              <a:rect b="b" l="l" r="r" t="t"/>
              <a:pathLst>
                <a:path extrusionOk="0" h="1" w="1">
                  <a:moveTo>
                    <a:pt x="1"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0" name="Google Shape;1010;p50"/>
            <p:cNvSpPr/>
            <p:nvPr/>
          </p:nvSpPr>
          <p:spPr>
            <a:xfrm>
              <a:off x="5485063" y="3754067"/>
              <a:ext cx="7089" cy="7684"/>
            </a:xfrm>
            <a:custGeom>
              <a:rect b="b" l="l" r="r" t="t"/>
              <a:pathLst>
                <a:path extrusionOk="0" h="478" w="441">
                  <a:moveTo>
                    <a:pt x="1" y="1"/>
                  </a:moveTo>
                  <a:lnTo>
                    <a:pt x="1" y="477"/>
                  </a:lnTo>
                  <a:lnTo>
                    <a:pt x="441" y="477"/>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1" name="Google Shape;1011;p50"/>
            <p:cNvSpPr/>
            <p:nvPr/>
          </p:nvSpPr>
          <p:spPr>
            <a:xfrm>
              <a:off x="5573459" y="3503603"/>
              <a:ext cx="16" cy="16"/>
            </a:xfrm>
            <a:custGeom>
              <a:rect b="b" l="l" r="r" t="t"/>
              <a:pathLst>
                <a:path extrusionOk="0" h="1" w="1">
                  <a:moveTo>
                    <a:pt x="1"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2" name="Google Shape;1012;p50"/>
            <p:cNvSpPr/>
            <p:nvPr/>
          </p:nvSpPr>
          <p:spPr>
            <a:xfrm>
              <a:off x="6103854" y="3629132"/>
              <a:ext cx="16" cy="16"/>
            </a:xfrm>
            <a:custGeom>
              <a:rect b="b" l="l" r="r" t="t"/>
              <a:pathLst>
                <a:path extrusionOk="0" h="1" w="1">
                  <a:moveTo>
                    <a:pt x="0" y="1"/>
                  </a:move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3" name="Google Shape;1013;p50"/>
            <p:cNvSpPr/>
            <p:nvPr/>
          </p:nvSpPr>
          <p:spPr>
            <a:xfrm>
              <a:off x="6081462" y="3658598"/>
              <a:ext cx="7668" cy="16"/>
            </a:xfrm>
            <a:custGeom>
              <a:rect b="b" l="l" r="r" t="t"/>
              <a:pathLst>
                <a:path extrusionOk="0" h="1" w="477">
                  <a:moveTo>
                    <a:pt x="0" y="1"/>
                  </a:moveTo>
                  <a:lnTo>
                    <a:pt x="477" y="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4" name="Google Shape;1014;p50"/>
            <p:cNvSpPr/>
            <p:nvPr/>
          </p:nvSpPr>
          <p:spPr>
            <a:xfrm>
              <a:off x="6096186" y="3621481"/>
              <a:ext cx="16" cy="7668"/>
            </a:xfrm>
            <a:custGeom>
              <a:rect b="b" l="l" r="r" t="t"/>
              <a:pathLst>
                <a:path extrusionOk="0" h="477" w="1">
                  <a:moveTo>
                    <a:pt x="1" y="0"/>
                  </a:moveTo>
                  <a:lnTo>
                    <a:pt x="1" y="477"/>
                  </a:lnTo>
                  <a:lnTo>
                    <a:pt x="1"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5" name="Google Shape;1015;p50"/>
            <p:cNvSpPr/>
            <p:nvPr/>
          </p:nvSpPr>
          <p:spPr>
            <a:xfrm>
              <a:off x="5963600" y="3223689"/>
              <a:ext cx="14741" cy="16"/>
            </a:xfrm>
            <a:custGeom>
              <a:rect b="b" l="l" r="r" t="t"/>
              <a:pathLst>
                <a:path extrusionOk="0" h="1" w="917">
                  <a:moveTo>
                    <a:pt x="0" y="0"/>
                  </a:moveTo>
                  <a:lnTo>
                    <a:pt x="0" y="0"/>
                  </a:lnTo>
                  <a:lnTo>
                    <a:pt x="917" y="0"/>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6" name="Google Shape;1016;p50"/>
            <p:cNvSpPr/>
            <p:nvPr/>
          </p:nvSpPr>
          <p:spPr>
            <a:xfrm>
              <a:off x="6066721" y="3688063"/>
              <a:ext cx="7684" cy="16"/>
            </a:xfrm>
            <a:custGeom>
              <a:rect b="b" l="l" r="r" t="t"/>
              <a:pathLst>
                <a:path extrusionOk="0" h="1" w="478">
                  <a:moveTo>
                    <a:pt x="1" y="1"/>
                  </a:moveTo>
                  <a:lnTo>
                    <a:pt x="477" y="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7" name="Google Shape;1017;p50"/>
            <p:cNvSpPr/>
            <p:nvPr/>
          </p:nvSpPr>
          <p:spPr>
            <a:xfrm>
              <a:off x="6376116" y="3533068"/>
              <a:ext cx="7668" cy="7684"/>
            </a:xfrm>
            <a:custGeom>
              <a:rect b="b" l="l" r="r" t="t"/>
              <a:pathLst>
                <a:path extrusionOk="0" h="478" w="477">
                  <a:moveTo>
                    <a:pt x="477" y="478"/>
                  </a:move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8" name="Google Shape;1018;p50"/>
            <p:cNvSpPr/>
            <p:nvPr/>
          </p:nvSpPr>
          <p:spPr>
            <a:xfrm>
              <a:off x="6118579" y="3599667"/>
              <a:ext cx="14757" cy="7089"/>
            </a:xfrm>
            <a:custGeom>
              <a:rect b="b" l="l" r="r" t="t"/>
              <a:pathLst>
                <a:path extrusionOk="0" h="441" w="918">
                  <a:moveTo>
                    <a:pt x="1" y="1"/>
                  </a:moveTo>
                  <a:lnTo>
                    <a:pt x="441" y="440"/>
                  </a:lnTo>
                  <a:lnTo>
                    <a:pt x="917" y="440"/>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19" name="Google Shape;1019;p50"/>
            <p:cNvSpPr/>
            <p:nvPr/>
          </p:nvSpPr>
          <p:spPr>
            <a:xfrm>
              <a:off x="6398509" y="3533068"/>
              <a:ext cx="7089" cy="16"/>
            </a:xfrm>
            <a:custGeom>
              <a:rect b="b" l="l" r="r" t="t"/>
              <a:pathLst>
                <a:path extrusionOk="0" h="1" w="441">
                  <a:moveTo>
                    <a:pt x="440" y="1"/>
                  </a:move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0" name="Google Shape;1020;p50"/>
            <p:cNvSpPr/>
            <p:nvPr/>
          </p:nvSpPr>
          <p:spPr>
            <a:xfrm>
              <a:off x="6110927" y="3577274"/>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1" name="Google Shape;1021;p50"/>
            <p:cNvSpPr/>
            <p:nvPr/>
          </p:nvSpPr>
          <p:spPr>
            <a:xfrm>
              <a:off x="6148044" y="3621481"/>
              <a:ext cx="7089" cy="0"/>
            </a:xfrm>
            <a:custGeom>
              <a:rect b="b" l="l" r="r" t="t"/>
              <a:pathLst>
                <a:path extrusionOk="0" h="0" w="441">
                  <a:moveTo>
                    <a:pt x="441" y="0"/>
                  </a:moveTo>
                  <a:lnTo>
                    <a:pt x="1" y="0"/>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2" name="Google Shape;1022;p50"/>
            <p:cNvSpPr/>
            <p:nvPr/>
          </p:nvSpPr>
          <p:spPr>
            <a:xfrm>
              <a:off x="5875187" y="3658598"/>
              <a:ext cx="16" cy="7089"/>
            </a:xfrm>
            <a:custGeom>
              <a:rect b="b" l="l" r="r" t="t"/>
              <a:pathLst>
                <a:path extrusionOk="0" h="441" w="1">
                  <a:moveTo>
                    <a:pt x="1" y="44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3" name="Google Shape;1023;p50"/>
            <p:cNvSpPr/>
            <p:nvPr/>
          </p:nvSpPr>
          <p:spPr>
            <a:xfrm>
              <a:off x="5868130" y="3643873"/>
              <a:ext cx="16" cy="14741"/>
            </a:xfrm>
            <a:custGeom>
              <a:rect b="b" l="l" r="r" t="t"/>
              <a:pathLst>
                <a:path extrusionOk="0" h="917" w="1">
                  <a:moveTo>
                    <a:pt x="0" y="917"/>
                  </a:moveTo>
                  <a:lnTo>
                    <a:pt x="0" y="917"/>
                  </a:lnTo>
                  <a:lnTo>
                    <a:pt x="0" y="440"/>
                  </a:lnTo>
                  <a:lnTo>
                    <a:pt x="0" y="0"/>
                  </a:lnTo>
                  <a:lnTo>
                    <a:pt x="0" y="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4" name="Google Shape;1024;p50"/>
            <p:cNvSpPr/>
            <p:nvPr/>
          </p:nvSpPr>
          <p:spPr>
            <a:xfrm>
              <a:off x="5750268" y="3643873"/>
              <a:ext cx="16" cy="16"/>
            </a:xfrm>
            <a:custGeom>
              <a:rect b="b" l="l" r="r" t="t"/>
              <a:pathLst>
                <a:path extrusionOk="0" h="1" w="1">
                  <a:moveTo>
                    <a:pt x="0" y="0"/>
                  </a:moveTo>
                  <a:lnTo>
                    <a:pt x="0" y="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5" name="Google Shape;1025;p50"/>
            <p:cNvSpPr/>
            <p:nvPr/>
          </p:nvSpPr>
          <p:spPr>
            <a:xfrm>
              <a:off x="5875187" y="3629132"/>
              <a:ext cx="7684" cy="7089"/>
            </a:xfrm>
            <a:custGeom>
              <a:rect b="b" l="l" r="r" t="t"/>
              <a:pathLst>
                <a:path extrusionOk="0" h="441" w="478">
                  <a:moveTo>
                    <a:pt x="1" y="1"/>
                  </a:moveTo>
                  <a:lnTo>
                    <a:pt x="478" y="441"/>
                  </a:lnTo>
                  <a:lnTo>
                    <a:pt x="478"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6" name="Google Shape;1026;p50"/>
            <p:cNvSpPr/>
            <p:nvPr/>
          </p:nvSpPr>
          <p:spPr>
            <a:xfrm>
              <a:off x="6103854" y="3584942"/>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7" name="Google Shape;1027;p50"/>
            <p:cNvSpPr/>
            <p:nvPr/>
          </p:nvSpPr>
          <p:spPr>
            <a:xfrm>
              <a:off x="6022531" y="3526011"/>
              <a:ext cx="7668" cy="7073"/>
            </a:xfrm>
            <a:custGeom>
              <a:rect b="b" l="l" r="r" t="t"/>
              <a:pathLst>
                <a:path extrusionOk="0" h="440" w="477">
                  <a:moveTo>
                    <a:pt x="477" y="440"/>
                  </a:moveTo>
                  <a:lnTo>
                    <a:pt x="0" y="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8" name="Google Shape;1028;p50"/>
            <p:cNvSpPr/>
            <p:nvPr/>
          </p:nvSpPr>
          <p:spPr>
            <a:xfrm>
              <a:off x="6103854" y="3614408"/>
              <a:ext cx="7089" cy="7073"/>
            </a:xfrm>
            <a:custGeom>
              <a:rect b="b" l="l" r="r" t="t"/>
              <a:pathLst>
                <a:path extrusionOk="0" h="440" w="441">
                  <a:moveTo>
                    <a:pt x="0" y="440"/>
                  </a:moveTo>
                  <a:lnTo>
                    <a:pt x="440" y="0"/>
                  </a:lnTo>
                  <a:lnTo>
                    <a:pt x="44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29" name="Google Shape;1029;p50"/>
            <p:cNvSpPr/>
            <p:nvPr/>
          </p:nvSpPr>
          <p:spPr>
            <a:xfrm>
              <a:off x="5691337" y="3650946"/>
              <a:ext cx="0" cy="0"/>
            </a:xfrm>
            <a:custGeom>
              <a:rect b="b" l="l" r="r" t="t"/>
              <a:pathLst>
                <a:path extrusionOk="0" h="0" w="0">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0" name="Google Shape;1030;p50"/>
            <p:cNvSpPr/>
            <p:nvPr/>
          </p:nvSpPr>
          <p:spPr>
            <a:xfrm>
              <a:off x="5868130" y="3606740"/>
              <a:ext cx="7073" cy="7684"/>
            </a:xfrm>
            <a:custGeom>
              <a:rect b="b" l="l" r="r" t="t"/>
              <a:pathLst>
                <a:path extrusionOk="0" h="478" w="440">
                  <a:moveTo>
                    <a:pt x="0" y="0"/>
                  </a:moveTo>
                  <a:lnTo>
                    <a:pt x="0" y="0"/>
                  </a:lnTo>
                  <a:lnTo>
                    <a:pt x="440" y="477"/>
                  </a:lnTo>
                  <a:lnTo>
                    <a:pt x="440"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1" name="Google Shape;1031;p50"/>
            <p:cNvSpPr/>
            <p:nvPr/>
          </p:nvSpPr>
          <p:spPr>
            <a:xfrm>
              <a:off x="6081462" y="3621481"/>
              <a:ext cx="7668" cy="0"/>
            </a:xfrm>
            <a:custGeom>
              <a:rect b="b" l="l" r="r" t="t"/>
              <a:pathLst>
                <a:path extrusionOk="0" h="0" w="477">
                  <a:moveTo>
                    <a:pt x="0" y="0"/>
                  </a:moveTo>
                  <a:lnTo>
                    <a:pt x="0" y="0"/>
                  </a:lnTo>
                  <a:lnTo>
                    <a:pt x="477" y="0"/>
                  </a:lnTo>
                  <a:lnTo>
                    <a:pt x="477" y="0"/>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2" name="Google Shape;1032;p50"/>
            <p:cNvSpPr/>
            <p:nvPr/>
          </p:nvSpPr>
          <p:spPr>
            <a:xfrm>
              <a:off x="6051996" y="3533068"/>
              <a:ext cx="16" cy="16"/>
            </a:xfrm>
            <a:custGeom>
              <a:rect b="b" l="l" r="r" t="t"/>
              <a:pathLst>
                <a:path extrusionOk="0" h="1" w="1">
                  <a:moveTo>
                    <a:pt x="0" y="1"/>
                  </a:move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3" name="Google Shape;1033;p50"/>
            <p:cNvSpPr/>
            <p:nvPr/>
          </p:nvSpPr>
          <p:spPr>
            <a:xfrm>
              <a:off x="6221716" y="3459413"/>
              <a:ext cx="14741" cy="16"/>
            </a:xfrm>
            <a:custGeom>
              <a:rect b="b" l="l" r="r" t="t"/>
              <a:pathLst>
                <a:path extrusionOk="0" h="1" w="917">
                  <a:moveTo>
                    <a:pt x="917" y="0"/>
                  </a:moveTo>
                  <a:lnTo>
                    <a:pt x="917" y="0"/>
                  </a:lnTo>
                  <a:lnTo>
                    <a:pt x="0" y="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4" name="Google Shape;1034;p50"/>
            <p:cNvSpPr/>
            <p:nvPr/>
          </p:nvSpPr>
          <p:spPr>
            <a:xfrm>
              <a:off x="6133319" y="3400482"/>
              <a:ext cx="7089" cy="7668"/>
            </a:xfrm>
            <a:custGeom>
              <a:rect b="b" l="l" r="r" t="t"/>
              <a:pathLst>
                <a:path extrusionOk="0" h="477" w="441">
                  <a:moveTo>
                    <a:pt x="440" y="0"/>
                  </a:moveTo>
                  <a:lnTo>
                    <a:pt x="440" y="0"/>
                  </a:lnTo>
                  <a:lnTo>
                    <a:pt x="0" y="477"/>
                  </a:lnTo>
                  <a:lnTo>
                    <a:pt x="0"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5" name="Google Shape;1035;p50"/>
            <p:cNvSpPr/>
            <p:nvPr/>
          </p:nvSpPr>
          <p:spPr>
            <a:xfrm>
              <a:off x="6280647" y="3444672"/>
              <a:ext cx="21814" cy="22425"/>
            </a:xfrm>
            <a:custGeom>
              <a:rect b="b" l="l" r="r" t="t"/>
              <a:pathLst>
                <a:path extrusionOk="0" h="1395" w="1357">
                  <a:moveTo>
                    <a:pt x="440" y="917"/>
                  </a:moveTo>
                  <a:lnTo>
                    <a:pt x="440" y="478"/>
                  </a:lnTo>
                  <a:lnTo>
                    <a:pt x="1357" y="1"/>
                  </a:lnTo>
                  <a:lnTo>
                    <a:pt x="1357" y="1"/>
                  </a:lnTo>
                  <a:lnTo>
                    <a:pt x="440" y="478"/>
                  </a:lnTo>
                  <a:lnTo>
                    <a:pt x="440" y="917"/>
                  </a:lnTo>
                  <a:lnTo>
                    <a:pt x="0" y="1394"/>
                  </a:lnTo>
                  <a:lnTo>
                    <a:pt x="0" y="1394"/>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6" name="Google Shape;1036;p50"/>
            <p:cNvSpPr/>
            <p:nvPr/>
          </p:nvSpPr>
          <p:spPr>
            <a:xfrm>
              <a:off x="6096186" y="3400482"/>
              <a:ext cx="14757" cy="7668"/>
            </a:xfrm>
            <a:custGeom>
              <a:rect b="b" l="l" r="r" t="t"/>
              <a:pathLst>
                <a:path extrusionOk="0" h="477" w="918">
                  <a:moveTo>
                    <a:pt x="1" y="0"/>
                  </a:moveTo>
                  <a:lnTo>
                    <a:pt x="477" y="477"/>
                  </a:lnTo>
                  <a:lnTo>
                    <a:pt x="917" y="477"/>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7" name="Google Shape;1037;p50"/>
            <p:cNvSpPr/>
            <p:nvPr/>
          </p:nvSpPr>
          <p:spPr>
            <a:xfrm>
              <a:off x="6405582" y="3474137"/>
              <a:ext cx="7668" cy="16"/>
            </a:xfrm>
            <a:custGeom>
              <a:rect b="b" l="l" r="r" t="t"/>
              <a:pathLst>
                <a:path extrusionOk="0" h="1" w="477">
                  <a:moveTo>
                    <a:pt x="477" y="1"/>
                  </a:move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8" name="Google Shape;1038;p50"/>
            <p:cNvSpPr/>
            <p:nvPr/>
          </p:nvSpPr>
          <p:spPr>
            <a:xfrm>
              <a:off x="6000717" y="3341551"/>
              <a:ext cx="16" cy="16"/>
            </a:xfrm>
            <a:custGeom>
              <a:rect b="b" l="l" r="r" t="t"/>
              <a:pathLst>
                <a:path extrusionOk="0" h="1" w="1">
                  <a:moveTo>
                    <a:pt x="1" y="0"/>
                  </a:move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39" name="Google Shape;1039;p50"/>
            <p:cNvSpPr/>
            <p:nvPr/>
          </p:nvSpPr>
          <p:spPr>
            <a:xfrm>
              <a:off x="6324837" y="3452340"/>
              <a:ext cx="29482" cy="14757"/>
            </a:xfrm>
            <a:custGeom>
              <a:rect b="b" l="l" r="r" t="t"/>
              <a:pathLst>
                <a:path extrusionOk="0" h="918" w="1834">
                  <a:moveTo>
                    <a:pt x="1357" y="440"/>
                  </a:moveTo>
                  <a:lnTo>
                    <a:pt x="1834" y="1"/>
                  </a:lnTo>
                  <a:lnTo>
                    <a:pt x="1357" y="440"/>
                  </a:lnTo>
                  <a:lnTo>
                    <a:pt x="1" y="917"/>
                  </a:lnTo>
                  <a:lnTo>
                    <a:pt x="1"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0" name="Google Shape;1040;p50"/>
            <p:cNvSpPr/>
            <p:nvPr/>
          </p:nvSpPr>
          <p:spPr>
            <a:xfrm>
              <a:off x="6376116" y="3452340"/>
              <a:ext cx="7668" cy="16"/>
            </a:xfrm>
            <a:custGeom>
              <a:rect b="b" l="l" r="r" t="t"/>
              <a:pathLst>
                <a:path extrusionOk="0" h="1" w="477">
                  <a:moveTo>
                    <a:pt x="477" y="1"/>
                  </a:moveTo>
                  <a:lnTo>
                    <a:pt x="477" y="1"/>
                  </a:ln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1" name="Google Shape;1041;p50"/>
            <p:cNvSpPr/>
            <p:nvPr/>
          </p:nvSpPr>
          <p:spPr>
            <a:xfrm>
              <a:off x="6243514" y="3444672"/>
              <a:ext cx="29482" cy="22425"/>
            </a:xfrm>
            <a:custGeom>
              <a:rect b="b" l="l" r="r" t="t"/>
              <a:pathLst>
                <a:path extrusionOk="0" h="1395" w="1834">
                  <a:moveTo>
                    <a:pt x="1394" y="1"/>
                  </a:moveTo>
                  <a:lnTo>
                    <a:pt x="917" y="478"/>
                  </a:lnTo>
                  <a:lnTo>
                    <a:pt x="1394" y="478"/>
                  </a:lnTo>
                  <a:lnTo>
                    <a:pt x="1834" y="1"/>
                  </a:lnTo>
                  <a:close/>
                  <a:moveTo>
                    <a:pt x="477" y="478"/>
                  </a:moveTo>
                  <a:lnTo>
                    <a:pt x="1" y="1394"/>
                  </a:lnTo>
                  <a:lnTo>
                    <a:pt x="477" y="1394"/>
                  </a:lnTo>
                  <a:lnTo>
                    <a:pt x="917" y="478"/>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2" name="Google Shape;1042;p50"/>
            <p:cNvSpPr/>
            <p:nvPr/>
          </p:nvSpPr>
          <p:spPr>
            <a:xfrm>
              <a:off x="5868130" y="3393409"/>
              <a:ext cx="14741" cy="7089"/>
            </a:xfrm>
            <a:custGeom>
              <a:rect b="b" l="l" r="r" t="t"/>
              <a:pathLst>
                <a:path extrusionOk="0" h="441" w="917">
                  <a:moveTo>
                    <a:pt x="917" y="0"/>
                  </a:moveTo>
                  <a:lnTo>
                    <a:pt x="917" y="0"/>
                  </a:lnTo>
                  <a:lnTo>
                    <a:pt x="0" y="440"/>
                  </a:lnTo>
                  <a:lnTo>
                    <a:pt x="0"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3" name="Google Shape;1043;p50"/>
            <p:cNvSpPr/>
            <p:nvPr/>
          </p:nvSpPr>
          <p:spPr>
            <a:xfrm>
              <a:off x="6089113" y="3408133"/>
              <a:ext cx="14757" cy="14757"/>
            </a:xfrm>
            <a:custGeom>
              <a:rect b="b" l="l" r="r" t="t"/>
              <a:pathLst>
                <a:path extrusionOk="0" h="918" w="918">
                  <a:moveTo>
                    <a:pt x="441" y="1"/>
                  </a:moveTo>
                  <a:lnTo>
                    <a:pt x="1" y="917"/>
                  </a:lnTo>
                  <a:lnTo>
                    <a:pt x="441" y="917"/>
                  </a:lnTo>
                  <a:lnTo>
                    <a:pt x="9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4" name="Google Shape;1044;p50"/>
            <p:cNvSpPr/>
            <p:nvPr/>
          </p:nvSpPr>
          <p:spPr>
            <a:xfrm>
              <a:off x="5904653" y="3341551"/>
              <a:ext cx="58963" cy="44206"/>
            </a:xfrm>
            <a:custGeom>
              <a:rect b="b" l="l" r="r" t="t"/>
              <a:pathLst>
                <a:path extrusionOk="0" h="2750" w="3668">
                  <a:moveTo>
                    <a:pt x="3227" y="0"/>
                  </a:moveTo>
                  <a:lnTo>
                    <a:pt x="2311" y="477"/>
                  </a:lnTo>
                  <a:lnTo>
                    <a:pt x="3667" y="0"/>
                  </a:lnTo>
                  <a:close/>
                  <a:moveTo>
                    <a:pt x="1834" y="917"/>
                  </a:moveTo>
                  <a:lnTo>
                    <a:pt x="1394" y="1393"/>
                  </a:lnTo>
                  <a:lnTo>
                    <a:pt x="1" y="2750"/>
                  </a:lnTo>
                  <a:lnTo>
                    <a:pt x="1834" y="1393"/>
                  </a:lnTo>
                  <a:lnTo>
                    <a:pt x="1834"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5" name="Google Shape;1045;p50"/>
            <p:cNvSpPr/>
            <p:nvPr/>
          </p:nvSpPr>
          <p:spPr>
            <a:xfrm>
              <a:off x="5830997" y="3422874"/>
              <a:ext cx="73672" cy="95486"/>
            </a:xfrm>
            <a:custGeom>
              <a:rect b="b" l="l" r="r" t="t"/>
              <a:pathLst>
                <a:path extrusionOk="0" h="5940" w="4583">
                  <a:moveTo>
                    <a:pt x="3666" y="5939"/>
                  </a:moveTo>
                  <a:lnTo>
                    <a:pt x="3227" y="5500"/>
                  </a:lnTo>
                  <a:lnTo>
                    <a:pt x="2750" y="4583"/>
                  </a:lnTo>
                  <a:lnTo>
                    <a:pt x="2310" y="3667"/>
                  </a:lnTo>
                  <a:lnTo>
                    <a:pt x="1833" y="3190"/>
                  </a:lnTo>
                  <a:lnTo>
                    <a:pt x="1833" y="2750"/>
                  </a:lnTo>
                  <a:lnTo>
                    <a:pt x="1394" y="1834"/>
                  </a:lnTo>
                  <a:lnTo>
                    <a:pt x="917" y="1357"/>
                  </a:lnTo>
                  <a:lnTo>
                    <a:pt x="477" y="917"/>
                  </a:lnTo>
                  <a:lnTo>
                    <a:pt x="477" y="0"/>
                  </a:lnTo>
                  <a:lnTo>
                    <a:pt x="0" y="0"/>
                  </a:lnTo>
                  <a:lnTo>
                    <a:pt x="477" y="0"/>
                  </a:lnTo>
                  <a:lnTo>
                    <a:pt x="477" y="917"/>
                  </a:lnTo>
                  <a:lnTo>
                    <a:pt x="917" y="1357"/>
                  </a:lnTo>
                  <a:lnTo>
                    <a:pt x="1394" y="1834"/>
                  </a:lnTo>
                  <a:lnTo>
                    <a:pt x="1833" y="2750"/>
                  </a:lnTo>
                  <a:lnTo>
                    <a:pt x="1833" y="3190"/>
                  </a:lnTo>
                  <a:lnTo>
                    <a:pt x="2310" y="3667"/>
                  </a:lnTo>
                  <a:lnTo>
                    <a:pt x="2750" y="4583"/>
                  </a:lnTo>
                  <a:lnTo>
                    <a:pt x="3227" y="5500"/>
                  </a:lnTo>
                  <a:lnTo>
                    <a:pt x="3666" y="5939"/>
                  </a:lnTo>
                  <a:lnTo>
                    <a:pt x="4143" y="5939"/>
                  </a:lnTo>
                  <a:lnTo>
                    <a:pt x="4583" y="5939"/>
                  </a:lnTo>
                  <a:lnTo>
                    <a:pt x="4143" y="5939"/>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6" name="Google Shape;1046;p50"/>
            <p:cNvSpPr/>
            <p:nvPr/>
          </p:nvSpPr>
          <p:spPr>
            <a:xfrm>
              <a:off x="5816256" y="3393409"/>
              <a:ext cx="7684" cy="14741"/>
            </a:xfrm>
            <a:custGeom>
              <a:rect b="b" l="l" r="r" t="t"/>
              <a:pathLst>
                <a:path extrusionOk="0" h="917" w="478">
                  <a:moveTo>
                    <a:pt x="1" y="0"/>
                  </a:moveTo>
                  <a:lnTo>
                    <a:pt x="478" y="917"/>
                  </a:lnTo>
                  <a:lnTo>
                    <a:pt x="478"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7" name="Google Shape;1047;p50"/>
            <p:cNvSpPr/>
            <p:nvPr/>
          </p:nvSpPr>
          <p:spPr>
            <a:xfrm>
              <a:off x="6059648" y="3408133"/>
              <a:ext cx="14757" cy="16"/>
            </a:xfrm>
            <a:custGeom>
              <a:rect b="b" l="l" r="r" t="t"/>
              <a:pathLst>
                <a:path extrusionOk="0" h="1" w="918">
                  <a:moveTo>
                    <a:pt x="917" y="1"/>
                  </a:moveTo>
                  <a:lnTo>
                    <a:pt x="1" y="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8" name="Google Shape;1048;p50"/>
            <p:cNvSpPr/>
            <p:nvPr/>
          </p:nvSpPr>
          <p:spPr>
            <a:xfrm>
              <a:off x="6051996" y="3378668"/>
              <a:ext cx="14741" cy="7089"/>
            </a:xfrm>
            <a:custGeom>
              <a:rect b="b" l="l" r="r" t="t"/>
              <a:pathLst>
                <a:path extrusionOk="0" h="441" w="917">
                  <a:moveTo>
                    <a:pt x="917" y="1"/>
                  </a:moveTo>
                  <a:lnTo>
                    <a:pt x="917" y="1"/>
                  </a:lnTo>
                  <a:lnTo>
                    <a:pt x="0" y="441"/>
                  </a:lnTo>
                  <a:lnTo>
                    <a:pt x="0"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49" name="Google Shape;1049;p50"/>
            <p:cNvSpPr/>
            <p:nvPr/>
          </p:nvSpPr>
          <p:spPr>
            <a:xfrm>
              <a:off x="5978324" y="3349202"/>
              <a:ext cx="7684" cy="7089"/>
            </a:xfrm>
            <a:custGeom>
              <a:rect b="b" l="l" r="r" t="t"/>
              <a:pathLst>
                <a:path extrusionOk="0" h="441" w="478">
                  <a:moveTo>
                    <a:pt x="477" y="1"/>
                  </a:moveTo>
                  <a:lnTo>
                    <a:pt x="477" y="1"/>
                  </a:lnTo>
                  <a:lnTo>
                    <a:pt x="477" y="1"/>
                  </a:lnTo>
                  <a:lnTo>
                    <a:pt x="477" y="1"/>
                  </a:lnTo>
                  <a:lnTo>
                    <a:pt x="1" y="441"/>
                  </a:lnTo>
                  <a:lnTo>
                    <a:pt x="1"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0" name="Google Shape;1050;p50"/>
            <p:cNvSpPr/>
            <p:nvPr/>
          </p:nvSpPr>
          <p:spPr>
            <a:xfrm>
              <a:off x="5934134" y="3547809"/>
              <a:ext cx="7668" cy="7684"/>
            </a:xfrm>
            <a:custGeom>
              <a:rect b="b" l="l" r="r" t="t"/>
              <a:pathLst>
                <a:path extrusionOk="0" h="478" w="477">
                  <a:moveTo>
                    <a:pt x="477" y="477"/>
                  </a:moveTo>
                  <a:lnTo>
                    <a:pt x="0" y="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1" name="Google Shape;1051;p50"/>
            <p:cNvSpPr/>
            <p:nvPr/>
          </p:nvSpPr>
          <p:spPr>
            <a:xfrm>
              <a:off x="6177510" y="1816998"/>
              <a:ext cx="21830" cy="7089"/>
            </a:xfrm>
            <a:custGeom>
              <a:rect b="b" l="l" r="r" t="t"/>
              <a:pathLst>
                <a:path extrusionOk="0" h="441" w="1358">
                  <a:moveTo>
                    <a:pt x="1" y="0"/>
                  </a:moveTo>
                  <a:lnTo>
                    <a:pt x="1357" y="440"/>
                  </a:lnTo>
                  <a:lnTo>
                    <a:pt x="1357" y="440"/>
                  </a:lnTo>
                  <a:lnTo>
                    <a:pt x="44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2" name="Google Shape;1052;p50"/>
            <p:cNvSpPr/>
            <p:nvPr/>
          </p:nvSpPr>
          <p:spPr>
            <a:xfrm>
              <a:off x="6148044" y="1846463"/>
              <a:ext cx="21830" cy="7089"/>
            </a:xfrm>
            <a:custGeom>
              <a:rect b="b" l="l" r="r" t="t"/>
              <a:pathLst>
                <a:path extrusionOk="0" h="441" w="1358">
                  <a:moveTo>
                    <a:pt x="1" y="0"/>
                  </a:moveTo>
                  <a:lnTo>
                    <a:pt x="1357" y="440"/>
                  </a:lnTo>
                  <a:lnTo>
                    <a:pt x="1357"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3" name="Google Shape;1053;p50"/>
            <p:cNvSpPr/>
            <p:nvPr/>
          </p:nvSpPr>
          <p:spPr>
            <a:xfrm>
              <a:off x="6184583" y="1787532"/>
              <a:ext cx="7684" cy="16"/>
            </a:xfrm>
            <a:custGeom>
              <a:rect b="b" l="l" r="r" t="t"/>
              <a:pathLst>
                <a:path extrusionOk="0" h="1" w="478">
                  <a:moveTo>
                    <a:pt x="1" y="0"/>
                  </a:move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4" name="Google Shape;1054;p50"/>
            <p:cNvSpPr/>
            <p:nvPr/>
          </p:nvSpPr>
          <p:spPr>
            <a:xfrm>
              <a:off x="6192250" y="1787532"/>
              <a:ext cx="29482" cy="14741"/>
            </a:xfrm>
            <a:custGeom>
              <a:rect b="b" l="l" r="r" t="t"/>
              <a:pathLst>
                <a:path extrusionOk="0" h="917" w="1834">
                  <a:moveTo>
                    <a:pt x="0" y="0"/>
                  </a:moveTo>
                  <a:lnTo>
                    <a:pt x="440" y="440"/>
                  </a:lnTo>
                  <a:lnTo>
                    <a:pt x="1833" y="917"/>
                  </a:lnTo>
                  <a:lnTo>
                    <a:pt x="917" y="44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5" name="Google Shape;1055;p50"/>
            <p:cNvSpPr/>
            <p:nvPr/>
          </p:nvSpPr>
          <p:spPr>
            <a:xfrm>
              <a:off x="5875187" y="2583100"/>
              <a:ext cx="7684" cy="16"/>
            </a:xfrm>
            <a:custGeom>
              <a:rect b="b" l="l" r="r" t="t"/>
              <a:pathLst>
                <a:path extrusionOk="0" h="1" w="478">
                  <a:moveTo>
                    <a:pt x="478" y="1"/>
                  </a:moveTo>
                  <a:lnTo>
                    <a:pt x="478" y="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6" name="Google Shape;1056;p50"/>
            <p:cNvSpPr/>
            <p:nvPr/>
          </p:nvSpPr>
          <p:spPr>
            <a:xfrm>
              <a:off x="6243514" y="1824071"/>
              <a:ext cx="7684" cy="7668"/>
            </a:xfrm>
            <a:custGeom>
              <a:rect b="b" l="l" r="r" t="t"/>
              <a:pathLst>
                <a:path extrusionOk="0" h="477" w="478">
                  <a:moveTo>
                    <a:pt x="1" y="0"/>
                  </a:moveTo>
                  <a:lnTo>
                    <a:pt x="1" y="0"/>
                  </a:lnTo>
                  <a:lnTo>
                    <a:pt x="477" y="477"/>
                  </a:lnTo>
                  <a:lnTo>
                    <a:pt x="477"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7" name="Google Shape;1057;p50"/>
            <p:cNvSpPr/>
            <p:nvPr/>
          </p:nvSpPr>
          <p:spPr>
            <a:xfrm>
              <a:off x="6125652" y="1868261"/>
              <a:ext cx="14757" cy="7684"/>
            </a:xfrm>
            <a:custGeom>
              <a:rect b="b" l="l" r="r" t="t"/>
              <a:pathLst>
                <a:path extrusionOk="0" h="478" w="918">
                  <a:moveTo>
                    <a:pt x="1" y="1"/>
                  </a:moveTo>
                  <a:lnTo>
                    <a:pt x="917" y="477"/>
                  </a:lnTo>
                  <a:lnTo>
                    <a:pt x="917" y="477"/>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8" name="Google Shape;1058;p50"/>
            <p:cNvSpPr/>
            <p:nvPr/>
          </p:nvSpPr>
          <p:spPr>
            <a:xfrm>
              <a:off x="5912320" y="2258980"/>
              <a:ext cx="7089" cy="7089"/>
            </a:xfrm>
            <a:custGeom>
              <a:rect b="b" l="l" r="r" t="t"/>
              <a:pathLst>
                <a:path extrusionOk="0" h="441" w="441">
                  <a:moveTo>
                    <a:pt x="1" y="0"/>
                  </a:moveTo>
                  <a:lnTo>
                    <a:pt x="1" y="0"/>
                  </a:lnTo>
                  <a:lnTo>
                    <a:pt x="1" y="440"/>
                  </a:lnTo>
                  <a:lnTo>
                    <a:pt x="440" y="440"/>
                  </a:lnTo>
                  <a:lnTo>
                    <a:pt x="440" y="440"/>
                  </a:lnTo>
                  <a:lnTo>
                    <a:pt x="1"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59" name="Google Shape;1059;p50"/>
            <p:cNvSpPr/>
            <p:nvPr/>
          </p:nvSpPr>
          <p:spPr>
            <a:xfrm>
              <a:off x="6089113" y="1897726"/>
              <a:ext cx="21830" cy="7684"/>
            </a:xfrm>
            <a:custGeom>
              <a:rect b="b" l="l" r="r" t="t"/>
              <a:pathLst>
                <a:path extrusionOk="0" h="478" w="1358">
                  <a:moveTo>
                    <a:pt x="1" y="1"/>
                  </a:moveTo>
                  <a:lnTo>
                    <a:pt x="917" y="477"/>
                  </a:lnTo>
                  <a:lnTo>
                    <a:pt x="1357" y="477"/>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0" name="Google Shape;1060;p50"/>
            <p:cNvSpPr/>
            <p:nvPr/>
          </p:nvSpPr>
          <p:spPr>
            <a:xfrm>
              <a:off x="6287720" y="1816998"/>
              <a:ext cx="14741" cy="14741"/>
            </a:xfrm>
            <a:custGeom>
              <a:rect b="b" l="l" r="r" t="t"/>
              <a:pathLst>
                <a:path extrusionOk="0" h="917" w="917">
                  <a:moveTo>
                    <a:pt x="0" y="0"/>
                  </a:moveTo>
                  <a:lnTo>
                    <a:pt x="0" y="0"/>
                  </a:lnTo>
                  <a:lnTo>
                    <a:pt x="477" y="0"/>
                  </a:lnTo>
                  <a:lnTo>
                    <a:pt x="917" y="917"/>
                  </a:lnTo>
                  <a:lnTo>
                    <a:pt x="917" y="917"/>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1" name="Google Shape;1061;p50"/>
            <p:cNvSpPr/>
            <p:nvPr/>
          </p:nvSpPr>
          <p:spPr>
            <a:xfrm>
              <a:off x="6656030" y="2833565"/>
              <a:ext cx="7684" cy="16"/>
            </a:xfrm>
            <a:custGeom>
              <a:rect b="b" l="l" r="r" t="t"/>
              <a:pathLst>
                <a:path extrusionOk="0" h="1" w="478">
                  <a:moveTo>
                    <a:pt x="477" y="0"/>
                  </a:move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2" name="Google Shape;1062;p50"/>
            <p:cNvSpPr/>
            <p:nvPr/>
          </p:nvSpPr>
          <p:spPr>
            <a:xfrm>
              <a:off x="6722629" y="2840638"/>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3" name="Google Shape;1063;p50"/>
            <p:cNvSpPr/>
            <p:nvPr/>
          </p:nvSpPr>
          <p:spPr>
            <a:xfrm>
              <a:off x="6921220" y="2995617"/>
              <a:ext cx="14757" cy="16"/>
            </a:xfrm>
            <a:custGeom>
              <a:rect b="b" l="l" r="r" t="t"/>
              <a:pathLst>
                <a:path extrusionOk="0" h="1" w="918">
                  <a:moveTo>
                    <a:pt x="917"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4" name="Google Shape;1064;p50"/>
            <p:cNvSpPr/>
            <p:nvPr/>
          </p:nvSpPr>
          <p:spPr>
            <a:xfrm>
              <a:off x="5830997" y="2649104"/>
              <a:ext cx="14741" cy="14757"/>
            </a:xfrm>
            <a:custGeom>
              <a:rect b="b" l="l" r="r" t="t"/>
              <a:pathLst>
                <a:path extrusionOk="0" h="918" w="917">
                  <a:moveTo>
                    <a:pt x="0" y="1"/>
                  </a:moveTo>
                  <a:lnTo>
                    <a:pt x="0" y="477"/>
                  </a:lnTo>
                  <a:lnTo>
                    <a:pt x="917" y="917"/>
                  </a:lnTo>
                  <a:lnTo>
                    <a:pt x="477" y="477"/>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5" name="Google Shape;1065;p50"/>
            <p:cNvSpPr/>
            <p:nvPr/>
          </p:nvSpPr>
          <p:spPr>
            <a:xfrm>
              <a:off x="6236441" y="1853536"/>
              <a:ext cx="58947" cy="81340"/>
            </a:xfrm>
            <a:custGeom>
              <a:rect b="b" l="l" r="r" t="t"/>
              <a:pathLst>
                <a:path extrusionOk="0" h="5060" w="3667">
                  <a:moveTo>
                    <a:pt x="1" y="0"/>
                  </a:moveTo>
                  <a:lnTo>
                    <a:pt x="917" y="477"/>
                  </a:lnTo>
                  <a:lnTo>
                    <a:pt x="2274" y="917"/>
                  </a:lnTo>
                  <a:lnTo>
                    <a:pt x="1357" y="477"/>
                  </a:lnTo>
                  <a:lnTo>
                    <a:pt x="1" y="0"/>
                  </a:lnTo>
                  <a:close/>
                  <a:moveTo>
                    <a:pt x="3190" y="3666"/>
                  </a:moveTo>
                  <a:lnTo>
                    <a:pt x="3190" y="4143"/>
                  </a:lnTo>
                  <a:lnTo>
                    <a:pt x="2750" y="5059"/>
                  </a:lnTo>
                  <a:lnTo>
                    <a:pt x="3190" y="5059"/>
                  </a:lnTo>
                  <a:lnTo>
                    <a:pt x="3667" y="4143"/>
                  </a:lnTo>
                  <a:lnTo>
                    <a:pt x="3190" y="3666"/>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6" name="Google Shape;1066;p50"/>
            <p:cNvSpPr/>
            <p:nvPr/>
          </p:nvSpPr>
          <p:spPr>
            <a:xfrm>
              <a:off x="6390841" y="1691468"/>
              <a:ext cx="22409" cy="22409"/>
            </a:xfrm>
            <a:custGeom>
              <a:rect b="b" l="l" r="r" t="t"/>
              <a:pathLst>
                <a:path extrusionOk="0" h="1394" w="1394">
                  <a:moveTo>
                    <a:pt x="477" y="1"/>
                  </a:moveTo>
                  <a:lnTo>
                    <a:pt x="1" y="1"/>
                  </a:lnTo>
                  <a:lnTo>
                    <a:pt x="477" y="1"/>
                  </a:lnTo>
                  <a:lnTo>
                    <a:pt x="1" y="1394"/>
                  </a:lnTo>
                  <a:lnTo>
                    <a:pt x="1394" y="1394"/>
                  </a:lnTo>
                  <a:lnTo>
                    <a:pt x="1394" y="1394"/>
                  </a:lnTo>
                  <a:lnTo>
                    <a:pt x="1" y="1394"/>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7" name="Google Shape;1067;p50"/>
            <p:cNvSpPr/>
            <p:nvPr/>
          </p:nvSpPr>
          <p:spPr>
            <a:xfrm>
              <a:off x="6346651" y="1713860"/>
              <a:ext cx="7668" cy="16"/>
            </a:xfrm>
            <a:custGeom>
              <a:rect b="b" l="l" r="r" t="t"/>
              <a:pathLst>
                <a:path extrusionOk="0" h="1" w="477">
                  <a:moveTo>
                    <a:pt x="0" y="1"/>
                  </a:move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8" name="Google Shape;1068;p50"/>
            <p:cNvSpPr/>
            <p:nvPr/>
          </p:nvSpPr>
          <p:spPr>
            <a:xfrm>
              <a:off x="6427974" y="1750399"/>
              <a:ext cx="7089" cy="22409"/>
            </a:xfrm>
            <a:custGeom>
              <a:rect b="b" l="l" r="r" t="t"/>
              <a:pathLst>
                <a:path extrusionOk="0" h="1394" w="441">
                  <a:moveTo>
                    <a:pt x="0" y="1"/>
                  </a:moveTo>
                  <a:lnTo>
                    <a:pt x="0" y="917"/>
                  </a:lnTo>
                  <a:lnTo>
                    <a:pt x="440" y="1394"/>
                  </a:lnTo>
                  <a:lnTo>
                    <a:pt x="440" y="917"/>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69" name="Google Shape;1069;p50"/>
            <p:cNvSpPr/>
            <p:nvPr/>
          </p:nvSpPr>
          <p:spPr>
            <a:xfrm>
              <a:off x="6302445" y="1617812"/>
              <a:ext cx="22409" cy="66599"/>
            </a:xfrm>
            <a:custGeom>
              <a:rect b="b" l="l" r="r" t="t"/>
              <a:pathLst>
                <a:path extrusionOk="0" h="4143" w="1394">
                  <a:moveTo>
                    <a:pt x="1394" y="0"/>
                  </a:moveTo>
                  <a:lnTo>
                    <a:pt x="917" y="917"/>
                  </a:lnTo>
                  <a:lnTo>
                    <a:pt x="917" y="1393"/>
                  </a:lnTo>
                  <a:lnTo>
                    <a:pt x="1" y="2310"/>
                  </a:lnTo>
                  <a:lnTo>
                    <a:pt x="1" y="3226"/>
                  </a:lnTo>
                  <a:lnTo>
                    <a:pt x="1" y="3666"/>
                  </a:lnTo>
                  <a:lnTo>
                    <a:pt x="477" y="4143"/>
                  </a:lnTo>
                  <a:lnTo>
                    <a:pt x="477" y="3226"/>
                  </a:lnTo>
                  <a:lnTo>
                    <a:pt x="917" y="2310"/>
                  </a:lnTo>
                  <a:lnTo>
                    <a:pt x="1394" y="917"/>
                  </a:lnTo>
                  <a:lnTo>
                    <a:pt x="1394" y="477"/>
                  </a:lnTo>
                  <a:lnTo>
                    <a:pt x="139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0" name="Google Shape;1070;p50"/>
            <p:cNvSpPr/>
            <p:nvPr/>
          </p:nvSpPr>
          <p:spPr>
            <a:xfrm>
              <a:off x="5131477" y="2877755"/>
              <a:ext cx="16" cy="7089"/>
            </a:xfrm>
            <a:custGeom>
              <a:rect b="b" l="l" r="r" t="t"/>
              <a:pathLst>
                <a:path extrusionOk="0" h="441" w="1">
                  <a:moveTo>
                    <a:pt x="1" y="441"/>
                  </a:moveTo>
                  <a:lnTo>
                    <a:pt x="1" y="441"/>
                  </a:lnTo>
                  <a:lnTo>
                    <a:pt x="1" y="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1" name="Google Shape;1071;p50"/>
            <p:cNvSpPr/>
            <p:nvPr/>
          </p:nvSpPr>
          <p:spPr>
            <a:xfrm>
              <a:off x="4843896" y="2914293"/>
              <a:ext cx="14757" cy="7684"/>
            </a:xfrm>
            <a:custGeom>
              <a:rect b="b" l="l" r="r" t="t"/>
              <a:pathLst>
                <a:path extrusionOk="0" h="478" w="918">
                  <a:moveTo>
                    <a:pt x="477" y="1"/>
                  </a:moveTo>
                  <a:lnTo>
                    <a:pt x="1" y="477"/>
                  </a:lnTo>
                  <a:lnTo>
                    <a:pt x="477" y="477"/>
                  </a:lnTo>
                  <a:lnTo>
                    <a:pt x="9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2" name="Google Shape;1072;p50"/>
            <p:cNvSpPr/>
            <p:nvPr/>
          </p:nvSpPr>
          <p:spPr>
            <a:xfrm>
              <a:off x="5146218" y="2870103"/>
              <a:ext cx="7089" cy="7668"/>
            </a:xfrm>
            <a:custGeom>
              <a:rect b="b" l="l" r="r" t="t"/>
              <a:pathLst>
                <a:path extrusionOk="0" h="477" w="441">
                  <a:moveTo>
                    <a:pt x="440" y="477"/>
                  </a:moveTo>
                  <a:lnTo>
                    <a:pt x="440" y="477"/>
                  </a:lnTo>
                  <a:lnTo>
                    <a:pt x="0" y="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3" name="Google Shape;1073;p50"/>
            <p:cNvSpPr/>
            <p:nvPr/>
          </p:nvSpPr>
          <p:spPr>
            <a:xfrm>
              <a:off x="4822098" y="2877755"/>
              <a:ext cx="14741" cy="7089"/>
            </a:xfrm>
            <a:custGeom>
              <a:rect b="b" l="l" r="r" t="t"/>
              <a:pathLst>
                <a:path extrusionOk="0" h="441" w="917">
                  <a:moveTo>
                    <a:pt x="0" y="1"/>
                  </a:moveTo>
                  <a:lnTo>
                    <a:pt x="0" y="1"/>
                  </a:lnTo>
                  <a:lnTo>
                    <a:pt x="440" y="1"/>
                  </a:lnTo>
                  <a:lnTo>
                    <a:pt x="917" y="441"/>
                  </a:lnTo>
                  <a:lnTo>
                    <a:pt x="917" y="441"/>
                  </a:lnTo>
                  <a:lnTo>
                    <a:pt x="44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4" name="Google Shape;1074;p50"/>
            <p:cNvSpPr/>
            <p:nvPr/>
          </p:nvSpPr>
          <p:spPr>
            <a:xfrm>
              <a:off x="6221716" y="1846463"/>
              <a:ext cx="7089" cy="7089"/>
            </a:xfrm>
            <a:custGeom>
              <a:rect b="b" l="l" r="r" t="t"/>
              <a:pathLst>
                <a:path extrusionOk="0" h="441" w="441">
                  <a:moveTo>
                    <a:pt x="0" y="0"/>
                  </a:moveTo>
                  <a:lnTo>
                    <a:pt x="0" y="0"/>
                  </a:lnTo>
                  <a:lnTo>
                    <a:pt x="440"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5" name="Google Shape;1075;p50"/>
            <p:cNvSpPr/>
            <p:nvPr/>
          </p:nvSpPr>
          <p:spPr>
            <a:xfrm>
              <a:off x="7385610" y="3216616"/>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6" name="Google Shape;1076;p50"/>
            <p:cNvSpPr/>
            <p:nvPr/>
          </p:nvSpPr>
          <p:spPr>
            <a:xfrm>
              <a:off x="5028356" y="3164758"/>
              <a:ext cx="16" cy="16"/>
            </a:xfrm>
            <a:custGeom>
              <a:rect b="b" l="l" r="r" t="t"/>
              <a:pathLst>
                <a:path extrusionOk="0" h="1" w="1">
                  <a:moveTo>
                    <a:pt x="0" y="0"/>
                  </a:moveTo>
                  <a:lnTo>
                    <a:pt x="0" y="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7" name="Google Shape;1077;p50"/>
            <p:cNvSpPr/>
            <p:nvPr/>
          </p:nvSpPr>
          <p:spPr>
            <a:xfrm>
              <a:off x="4681843" y="3002690"/>
              <a:ext cx="37133" cy="14757"/>
            </a:xfrm>
            <a:custGeom>
              <a:rect b="b" l="l" r="r" t="t"/>
              <a:pathLst>
                <a:path extrusionOk="0" h="918" w="2310">
                  <a:moveTo>
                    <a:pt x="477" y="1"/>
                  </a:moveTo>
                  <a:lnTo>
                    <a:pt x="0" y="477"/>
                  </a:lnTo>
                  <a:lnTo>
                    <a:pt x="477" y="477"/>
                  </a:lnTo>
                  <a:lnTo>
                    <a:pt x="917" y="917"/>
                  </a:lnTo>
                  <a:lnTo>
                    <a:pt x="2310" y="917"/>
                  </a:lnTo>
                  <a:lnTo>
                    <a:pt x="1833" y="477"/>
                  </a:lnTo>
                  <a:lnTo>
                    <a:pt x="917" y="477"/>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8" name="Google Shape;1078;p50"/>
            <p:cNvSpPr/>
            <p:nvPr/>
          </p:nvSpPr>
          <p:spPr>
            <a:xfrm>
              <a:off x="5123826" y="2884828"/>
              <a:ext cx="16" cy="7684"/>
            </a:xfrm>
            <a:custGeom>
              <a:rect b="b" l="l" r="r" t="t"/>
              <a:pathLst>
                <a:path extrusionOk="0" h="478" w="1">
                  <a:moveTo>
                    <a:pt x="0" y="477"/>
                  </a:move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79" name="Google Shape;1079;p50"/>
            <p:cNvSpPr/>
            <p:nvPr/>
          </p:nvSpPr>
          <p:spPr>
            <a:xfrm>
              <a:off x="4888102" y="2951426"/>
              <a:ext cx="7668" cy="7089"/>
            </a:xfrm>
            <a:custGeom>
              <a:rect b="b" l="l" r="r" t="t"/>
              <a:pathLst>
                <a:path extrusionOk="0" h="441" w="477">
                  <a:moveTo>
                    <a:pt x="0" y="0"/>
                  </a:moveTo>
                  <a:lnTo>
                    <a:pt x="477" y="440"/>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0" name="Google Shape;1080;p50"/>
            <p:cNvSpPr/>
            <p:nvPr/>
          </p:nvSpPr>
          <p:spPr>
            <a:xfrm>
              <a:off x="6449772" y="1846463"/>
              <a:ext cx="7684" cy="16"/>
            </a:xfrm>
            <a:custGeom>
              <a:rect b="b" l="l" r="r" t="t"/>
              <a:pathLst>
                <a:path extrusionOk="0" h="1" w="478">
                  <a:moveTo>
                    <a:pt x="477" y="0"/>
                  </a:moveTo>
                  <a:lnTo>
                    <a:pt x="1" y="0"/>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1" name="Google Shape;1081;p50"/>
            <p:cNvSpPr/>
            <p:nvPr/>
          </p:nvSpPr>
          <p:spPr>
            <a:xfrm>
              <a:off x="6582375" y="2185308"/>
              <a:ext cx="16" cy="16"/>
            </a:xfrm>
            <a:custGeom>
              <a:rect b="b" l="l" r="r" t="t"/>
              <a:pathLst>
                <a:path extrusionOk="0" h="1" w="1">
                  <a:moveTo>
                    <a:pt x="0" y="1"/>
                  </a:move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2" name="Google Shape;1082;p50"/>
            <p:cNvSpPr/>
            <p:nvPr/>
          </p:nvSpPr>
          <p:spPr>
            <a:xfrm>
              <a:off x="6538168" y="2067446"/>
              <a:ext cx="7684" cy="7089"/>
            </a:xfrm>
            <a:custGeom>
              <a:rect b="b" l="l" r="r" t="t"/>
              <a:pathLst>
                <a:path extrusionOk="0" h="441" w="478">
                  <a:moveTo>
                    <a:pt x="1" y="1"/>
                  </a:moveTo>
                  <a:lnTo>
                    <a:pt x="1" y="441"/>
                  </a:lnTo>
                  <a:lnTo>
                    <a:pt x="477" y="44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3" name="Google Shape;1083;p50"/>
            <p:cNvSpPr/>
            <p:nvPr/>
          </p:nvSpPr>
          <p:spPr>
            <a:xfrm>
              <a:off x="6435047" y="1787532"/>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4" name="Google Shape;1084;p50"/>
            <p:cNvSpPr/>
            <p:nvPr/>
          </p:nvSpPr>
          <p:spPr>
            <a:xfrm>
              <a:off x="6545836" y="2023256"/>
              <a:ext cx="16" cy="7089"/>
            </a:xfrm>
            <a:custGeom>
              <a:rect b="b" l="l" r="r" t="t"/>
              <a:pathLst>
                <a:path extrusionOk="0" h="441" w="1">
                  <a:moveTo>
                    <a:pt x="0" y="0"/>
                  </a:moveTo>
                  <a:lnTo>
                    <a:pt x="0" y="0"/>
                  </a:lnTo>
                  <a:lnTo>
                    <a:pt x="0"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5" name="Google Shape;1085;p50"/>
            <p:cNvSpPr/>
            <p:nvPr/>
          </p:nvSpPr>
          <p:spPr>
            <a:xfrm>
              <a:off x="6994891" y="2030329"/>
              <a:ext cx="58947" cy="22409"/>
            </a:xfrm>
            <a:custGeom>
              <a:rect b="b" l="l" r="r" t="t"/>
              <a:pathLst>
                <a:path extrusionOk="0" h="1394" w="3667">
                  <a:moveTo>
                    <a:pt x="2310" y="0"/>
                  </a:moveTo>
                  <a:lnTo>
                    <a:pt x="0" y="917"/>
                  </a:lnTo>
                  <a:lnTo>
                    <a:pt x="917" y="1393"/>
                  </a:lnTo>
                  <a:lnTo>
                    <a:pt x="1833" y="1393"/>
                  </a:lnTo>
                  <a:lnTo>
                    <a:pt x="2310" y="917"/>
                  </a:lnTo>
                  <a:lnTo>
                    <a:pt x="3666" y="1393"/>
                  </a:lnTo>
                  <a:lnTo>
                    <a:pt x="3666" y="1393"/>
                  </a:lnTo>
                  <a:lnTo>
                    <a:pt x="2750" y="477"/>
                  </a:lnTo>
                  <a:lnTo>
                    <a:pt x="231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6" name="Google Shape;1086;p50"/>
            <p:cNvSpPr/>
            <p:nvPr/>
          </p:nvSpPr>
          <p:spPr>
            <a:xfrm>
              <a:off x="6619492" y="2354449"/>
              <a:ext cx="7089" cy="7684"/>
            </a:xfrm>
            <a:custGeom>
              <a:rect b="b" l="l" r="r" t="t"/>
              <a:pathLst>
                <a:path extrusionOk="0" h="478" w="441">
                  <a:moveTo>
                    <a:pt x="1" y="477"/>
                  </a:moveTo>
                  <a:lnTo>
                    <a:pt x="441" y="0"/>
                  </a:lnTo>
                  <a:lnTo>
                    <a:pt x="44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7" name="Google Shape;1087;p50"/>
            <p:cNvSpPr/>
            <p:nvPr/>
          </p:nvSpPr>
          <p:spPr>
            <a:xfrm>
              <a:off x="6560561" y="2126377"/>
              <a:ext cx="7089" cy="16"/>
            </a:xfrm>
            <a:custGeom>
              <a:rect b="b" l="l" r="r" t="t"/>
              <a:pathLst>
                <a:path extrusionOk="0" h="1" w="441">
                  <a:moveTo>
                    <a:pt x="441"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8" name="Google Shape;1088;p50"/>
            <p:cNvSpPr/>
            <p:nvPr/>
          </p:nvSpPr>
          <p:spPr>
            <a:xfrm>
              <a:off x="6700237" y="4092928"/>
              <a:ext cx="7668" cy="7668"/>
            </a:xfrm>
            <a:custGeom>
              <a:rect b="b" l="l" r="r" t="t"/>
              <a:pathLst>
                <a:path extrusionOk="0" h="477" w="477">
                  <a:moveTo>
                    <a:pt x="477" y="0"/>
                  </a:moveTo>
                  <a:lnTo>
                    <a:pt x="477" y="0"/>
                  </a:lnTo>
                  <a:lnTo>
                    <a:pt x="0" y="477"/>
                  </a:lnTo>
                  <a:lnTo>
                    <a:pt x="0"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89" name="Google Shape;1089;p50"/>
            <p:cNvSpPr/>
            <p:nvPr/>
          </p:nvSpPr>
          <p:spPr>
            <a:xfrm>
              <a:off x="6862289" y="3717529"/>
              <a:ext cx="16" cy="16"/>
            </a:xfrm>
            <a:custGeom>
              <a:rect b="b" l="l" r="r" t="t"/>
              <a:pathLst>
                <a:path extrusionOk="0" h="1" w="1">
                  <a:moveTo>
                    <a:pt x="1"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0" name="Google Shape;1090;p50"/>
            <p:cNvSpPr/>
            <p:nvPr/>
          </p:nvSpPr>
          <p:spPr>
            <a:xfrm>
              <a:off x="6493978" y="3909062"/>
              <a:ext cx="16" cy="7089"/>
            </a:xfrm>
            <a:custGeom>
              <a:rect b="b" l="l" r="r" t="t"/>
              <a:pathLst>
                <a:path extrusionOk="0" h="441" w="1">
                  <a:moveTo>
                    <a:pt x="0" y="440"/>
                  </a:moveTo>
                  <a:lnTo>
                    <a:pt x="0" y="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1" name="Google Shape;1091;p50"/>
            <p:cNvSpPr/>
            <p:nvPr/>
          </p:nvSpPr>
          <p:spPr>
            <a:xfrm>
              <a:off x="6656030" y="4107653"/>
              <a:ext cx="14757" cy="16"/>
            </a:xfrm>
            <a:custGeom>
              <a:rect b="b" l="l" r="r" t="t"/>
              <a:pathLst>
                <a:path extrusionOk="0" h="1" w="918">
                  <a:moveTo>
                    <a:pt x="477" y="1"/>
                  </a:moveTo>
                  <a:lnTo>
                    <a:pt x="1" y="1"/>
                  </a:lnTo>
                  <a:lnTo>
                    <a:pt x="9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2" name="Google Shape;1092;p50"/>
            <p:cNvSpPr/>
            <p:nvPr/>
          </p:nvSpPr>
          <p:spPr>
            <a:xfrm>
              <a:off x="6685496" y="3481805"/>
              <a:ext cx="37149" cy="29482"/>
            </a:xfrm>
            <a:custGeom>
              <a:rect b="b" l="l" r="r" t="t"/>
              <a:pathLst>
                <a:path extrusionOk="0" h="1834" w="2311">
                  <a:moveTo>
                    <a:pt x="1394" y="917"/>
                  </a:moveTo>
                  <a:lnTo>
                    <a:pt x="1834" y="440"/>
                  </a:lnTo>
                  <a:lnTo>
                    <a:pt x="2310" y="1"/>
                  </a:lnTo>
                  <a:lnTo>
                    <a:pt x="2310" y="1"/>
                  </a:lnTo>
                  <a:lnTo>
                    <a:pt x="1834" y="440"/>
                  </a:lnTo>
                  <a:lnTo>
                    <a:pt x="1394" y="917"/>
                  </a:lnTo>
                  <a:lnTo>
                    <a:pt x="1" y="1834"/>
                  </a:lnTo>
                  <a:lnTo>
                    <a:pt x="1" y="1834"/>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3" name="Google Shape;1093;p50"/>
            <p:cNvSpPr/>
            <p:nvPr/>
          </p:nvSpPr>
          <p:spPr>
            <a:xfrm>
              <a:off x="6773892" y="3496546"/>
              <a:ext cx="14757" cy="7073"/>
            </a:xfrm>
            <a:custGeom>
              <a:rect b="b" l="l" r="r" t="t"/>
              <a:pathLst>
                <a:path extrusionOk="0" h="440" w="918">
                  <a:moveTo>
                    <a:pt x="477" y="0"/>
                  </a:moveTo>
                  <a:lnTo>
                    <a:pt x="917" y="0"/>
                  </a:lnTo>
                  <a:lnTo>
                    <a:pt x="917" y="0"/>
                  </a:lnTo>
                  <a:lnTo>
                    <a:pt x="477" y="0"/>
                  </a:lnTo>
                  <a:lnTo>
                    <a:pt x="1" y="440"/>
                  </a:lnTo>
                  <a:lnTo>
                    <a:pt x="1"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4" name="Google Shape;1094;p50"/>
            <p:cNvSpPr/>
            <p:nvPr/>
          </p:nvSpPr>
          <p:spPr>
            <a:xfrm>
              <a:off x="6832823" y="3518343"/>
              <a:ext cx="7684" cy="16"/>
            </a:xfrm>
            <a:custGeom>
              <a:rect b="b" l="l" r="r" t="t"/>
              <a:pathLst>
                <a:path extrusionOk="0" h="1" w="478">
                  <a:moveTo>
                    <a:pt x="477" y="0"/>
                  </a:moveTo>
                  <a:lnTo>
                    <a:pt x="477" y="0"/>
                  </a:lnTo>
                  <a:lnTo>
                    <a:pt x="1" y="0"/>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5" name="Google Shape;1095;p50"/>
            <p:cNvSpPr/>
            <p:nvPr/>
          </p:nvSpPr>
          <p:spPr>
            <a:xfrm>
              <a:off x="6869956" y="3591999"/>
              <a:ext cx="14741" cy="16"/>
            </a:xfrm>
            <a:custGeom>
              <a:rect b="b" l="l" r="r" t="t"/>
              <a:pathLst>
                <a:path extrusionOk="0" h="1" w="917">
                  <a:moveTo>
                    <a:pt x="440" y="1"/>
                  </a:moveTo>
                  <a:lnTo>
                    <a:pt x="917" y="1"/>
                  </a:lnTo>
                  <a:lnTo>
                    <a:pt x="440" y="1"/>
                  </a:ln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6" name="Google Shape;1096;p50"/>
            <p:cNvSpPr/>
            <p:nvPr/>
          </p:nvSpPr>
          <p:spPr>
            <a:xfrm>
              <a:off x="6663698" y="3503603"/>
              <a:ext cx="7089" cy="16"/>
            </a:xfrm>
            <a:custGeom>
              <a:rect b="b" l="l" r="r" t="t"/>
              <a:pathLst>
                <a:path extrusionOk="0" h="1" w="441">
                  <a:moveTo>
                    <a:pt x="0" y="1"/>
                  </a:moveTo>
                  <a:lnTo>
                    <a:pt x="0" y="1"/>
                  </a:lnTo>
                  <a:lnTo>
                    <a:pt x="44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7" name="Google Shape;1097;p50"/>
            <p:cNvSpPr/>
            <p:nvPr/>
          </p:nvSpPr>
          <p:spPr>
            <a:xfrm>
              <a:off x="6773892" y="4033997"/>
              <a:ext cx="7684" cy="7668"/>
            </a:xfrm>
            <a:custGeom>
              <a:rect b="b" l="l" r="r" t="t"/>
              <a:pathLst>
                <a:path extrusionOk="0" h="477" w="478">
                  <a:moveTo>
                    <a:pt x="477" y="0"/>
                  </a:moveTo>
                  <a:lnTo>
                    <a:pt x="477" y="0"/>
                  </a:lnTo>
                  <a:lnTo>
                    <a:pt x="1" y="477"/>
                  </a:lnTo>
                  <a:lnTo>
                    <a:pt x="1"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8" name="Google Shape;1098;p50"/>
            <p:cNvSpPr/>
            <p:nvPr/>
          </p:nvSpPr>
          <p:spPr>
            <a:xfrm>
              <a:off x="6818098" y="3496546"/>
              <a:ext cx="16" cy="14741"/>
            </a:xfrm>
            <a:custGeom>
              <a:rect b="b" l="l" r="r" t="t"/>
              <a:pathLst>
                <a:path extrusionOk="0" h="917" w="1">
                  <a:moveTo>
                    <a:pt x="0" y="0"/>
                  </a:moveTo>
                  <a:lnTo>
                    <a:pt x="0" y="0"/>
                  </a:lnTo>
                  <a:lnTo>
                    <a:pt x="0" y="917"/>
                  </a:lnTo>
                  <a:lnTo>
                    <a:pt x="0"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099" name="Google Shape;1099;p50"/>
            <p:cNvSpPr/>
            <p:nvPr/>
          </p:nvSpPr>
          <p:spPr>
            <a:xfrm>
              <a:off x="6737354" y="4092928"/>
              <a:ext cx="7089" cy="16"/>
            </a:xfrm>
            <a:custGeom>
              <a:rect b="b" l="l" r="r" t="t"/>
              <a:pathLst>
                <a:path extrusionOk="0" h="1" w="441">
                  <a:moveTo>
                    <a:pt x="1" y="0"/>
                  </a:moveTo>
                  <a:lnTo>
                    <a:pt x="1" y="0"/>
                  </a:lnTo>
                  <a:lnTo>
                    <a:pt x="44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0" name="Google Shape;1100;p50"/>
            <p:cNvSpPr/>
            <p:nvPr/>
          </p:nvSpPr>
          <p:spPr>
            <a:xfrm>
              <a:off x="6752094" y="4063463"/>
              <a:ext cx="16" cy="16"/>
            </a:xfrm>
            <a:custGeom>
              <a:rect b="b" l="l" r="r" t="t"/>
              <a:pathLst>
                <a:path extrusionOk="0" h="1" w="1">
                  <a:moveTo>
                    <a:pt x="0" y="0"/>
                  </a:moveTo>
                  <a:lnTo>
                    <a:pt x="0" y="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1" name="Google Shape;1101;p50"/>
            <p:cNvSpPr/>
            <p:nvPr/>
          </p:nvSpPr>
          <p:spPr>
            <a:xfrm>
              <a:off x="7407408" y="3371016"/>
              <a:ext cx="29482" cy="16"/>
            </a:xfrm>
            <a:custGeom>
              <a:rect b="b" l="l" r="r" t="t"/>
              <a:pathLst>
                <a:path extrusionOk="0" h="1" w="1834">
                  <a:moveTo>
                    <a:pt x="0" y="0"/>
                  </a:moveTo>
                  <a:lnTo>
                    <a:pt x="917" y="0"/>
                  </a:lnTo>
                  <a:lnTo>
                    <a:pt x="1833" y="0"/>
                  </a:lnTo>
                  <a:lnTo>
                    <a:pt x="1833" y="0"/>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2" name="Google Shape;1102;p50"/>
            <p:cNvSpPr/>
            <p:nvPr/>
          </p:nvSpPr>
          <p:spPr>
            <a:xfrm>
              <a:off x="6590026" y="4122394"/>
              <a:ext cx="16" cy="16"/>
            </a:xfrm>
            <a:custGeom>
              <a:rect b="b" l="l" r="r" t="t"/>
              <a:pathLst>
                <a:path extrusionOk="0" h="1" w="1">
                  <a:moveTo>
                    <a:pt x="1" y="0"/>
                  </a:move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3" name="Google Shape;1103;p50"/>
            <p:cNvSpPr/>
            <p:nvPr/>
          </p:nvSpPr>
          <p:spPr>
            <a:xfrm>
              <a:off x="6626565" y="4100580"/>
              <a:ext cx="7684" cy="16"/>
            </a:xfrm>
            <a:custGeom>
              <a:rect b="b" l="l" r="r" t="t"/>
              <a:pathLst>
                <a:path extrusionOk="0" h="1" w="478">
                  <a:moveTo>
                    <a:pt x="477"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4" name="Google Shape;1104;p50"/>
            <p:cNvSpPr/>
            <p:nvPr/>
          </p:nvSpPr>
          <p:spPr>
            <a:xfrm>
              <a:off x="6766819" y="4092928"/>
              <a:ext cx="7089" cy="7668"/>
            </a:xfrm>
            <a:custGeom>
              <a:rect b="b" l="l" r="r" t="t"/>
              <a:pathLst>
                <a:path extrusionOk="0" h="477" w="441">
                  <a:moveTo>
                    <a:pt x="441" y="0"/>
                  </a:moveTo>
                  <a:lnTo>
                    <a:pt x="441" y="0"/>
                  </a:lnTo>
                  <a:lnTo>
                    <a:pt x="1"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5" name="Google Shape;1105;p50"/>
            <p:cNvSpPr/>
            <p:nvPr/>
          </p:nvSpPr>
          <p:spPr>
            <a:xfrm>
              <a:off x="6759167" y="4130045"/>
              <a:ext cx="16" cy="7089"/>
            </a:xfrm>
            <a:custGeom>
              <a:rect b="b" l="l" r="r" t="t"/>
              <a:pathLst>
                <a:path extrusionOk="0" h="441" w="1">
                  <a:moveTo>
                    <a:pt x="0" y="1"/>
                  </a:moveTo>
                  <a:lnTo>
                    <a:pt x="0" y="1"/>
                  </a:lnTo>
                  <a:lnTo>
                    <a:pt x="0"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6" name="Google Shape;1106;p50"/>
            <p:cNvSpPr/>
            <p:nvPr/>
          </p:nvSpPr>
          <p:spPr>
            <a:xfrm>
              <a:off x="6766819" y="4107653"/>
              <a:ext cx="16" cy="16"/>
            </a:xfrm>
            <a:custGeom>
              <a:rect b="b" l="l" r="r" t="t"/>
              <a:pathLst>
                <a:path extrusionOk="0" h="1" w="1">
                  <a:moveTo>
                    <a:pt x="1"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7" name="Google Shape;1107;p50"/>
            <p:cNvSpPr/>
            <p:nvPr/>
          </p:nvSpPr>
          <p:spPr>
            <a:xfrm>
              <a:off x="6369043" y="4262648"/>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8" name="Google Shape;1108;p50"/>
            <p:cNvSpPr/>
            <p:nvPr/>
          </p:nvSpPr>
          <p:spPr>
            <a:xfrm>
              <a:off x="7304271" y="3216616"/>
              <a:ext cx="14757" cy="7089"/>
            </a:xfrm>
            <a:custGeom>
              <a:rect b="b" l="l" r="r" t="t"/>
              <a:pathLst>
                <a:path extrusionOk="0" h="441" w="918">
                  <a:moveTo>
                    <a:pt x="917" y="0"/>
                  </a:moveTo>
                  <a:lnTo>
                    <a:pt x="917" y="0"/>
                  </a:lnTo>
                  <a:lnTo>
                    <a:pt x="1" y="440"/>
                  </a:lnTo>
                  <a:lnTo>
                    <a:pt x="1"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09" name="Google Shape;1109;p50"/>
            <p:cNvSpPr/>
            <p:nvPr/>
          </p:nvSpPr>
          <p:spPr>
            <a:xfrm>
              <a:off x="7274805" y="3208948"/>
              <a:ext cx="14757" cy="14757"/>
            </a:xfrm>
            <a:custGeom>
              <a:rect b="b" l="l" r="r" t="t"/>
              <a:pathLst>
                <a:path extrusionOk="0" h="918" w="918">
                  <a:moveTo>
                    <a:pt x="917" y="477"/>
                  </a:moveTo>
                  <a:lnTo>
                    <a:pt x="917" y="1"/>
                  </a:lnTo>
                  <a:lnTo>
                    <a:pt x="917" y="1"/>
                  </a:lnTo>
                  <a:lnTo>
                    <a:pt x="917" y="477"/>
                  </a:lnTo>
                  <a:lnTo>
                    <a:pt x="1" y="917"/>
                  </a:lnTo>
                  <a:lnTo>
                    <a:pt x="1"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0" name="Google Shape;1110;p50"/>
            <p:cNvSpPr/>
            <p:nvPr/>
          </p:nvSpPr>
          <p:spPr>
            <a:xfrm>
              <a:off x="7208801" y="3194223"/>
              <a:ext cx="14757" cy="29482"/>
            </a:xfrm>
            <a:custGeom>
              <a:rect b="b" l="l" r="r" t="t"/>
              <a:pathLst>
                <a:path extrusionOk="0" h="1834" w="918">
                  <a:moveTo>
                    <a:pt x="917" y="0"/>
                  </a:moveTo>
                  <a:lnTo>
                    <a:pt x="1" y="917"/>
                  </a:lnTo>
                  <a:lnTo>
                    <a:pt x="1" y="1833"/>
                  </a:lnTo>
                  <a:lnTo>
                    <a:pt x="441" y="917"/>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1" name="Google Shape;1111;p50"/>
            <p:cNvSpPr/>
            <p:nvPr/>
          </p:nvSpPr>
          <p:spPr>
            <a:xfrm>
              <a:off x="7179336" y="3216616"/>
              <a:ext cx="7089" cy="7089"/>
            </a:xfrm>
            <a:custGeom>
              <a:rect b="b" l="l" r="r" t="t"/>
              <a:pathLst>
                <a:path extrusionOk="0" h="441" w="441">
                  <a:moveTo>
                    <a:pt x="441" y="0"/>
                  </a:moveTo>
                  <a:lnTo>
                    <a:pt x="441" y="0"/>
                  </a:lnTo>
                  <a:lnTo>
                    <a:pt x="1" y="440"/>
                  </a:lnTo>
                  <a:lnTo>
                    <a:pt x="1"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2" name="Google Shape;1112;p50"/>
            <p:cNvSpPr/>
            <p:nvPr/>
          </p:nvSpPr>
          <p:spPr>
            <a:xfrm>
              <a:off x="7415076" y="3216616"/>
              <a:ext cx="7073" cy="7089"/>
            </a:xfrm>
            <a:custGeom>
              <a:rect b="b" l="l" r="r" t="t"/>
              <a:pathLst>
                <a:path extrusionOk="0" h="441" w="440">
                  <a:moveTo>
                    <a:pt x="440" y="0"/>
                  </a:moveTo>
                  <a:lnTo>
                    <a:pt x="440" y="0"/>
                  </a:lnTo>
                  <a:lnTo>
                    <a:pt x="0" y="440"/>
                  </a:lnTo>
                  <a:lnTo>
                    <a:pt x="0"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3" name="Google Shape;1113;p50"/>
            <p:cNvSpPr/>
            <p:nvPr/>
          </p:nvSpPr>
          <p:spPr>
            <a:xfrm>
              <a:off x="7149870" y="3216616"/>
              <a:ext cx="21830" cy="16"/>
            </a:xfrm>
            <a:custGeom>
              <a:rect b="b" l="l" r="r" t="t"/>
              <a:pathLst>
                <a:path extrusionOk="0" h="1" w="1358">
                  <a:moveTo>
                    <a:pt x="1357" y="0"/>
                  </a:moveTo>
                  <a:lnTo>
                    <a:pt x="1357" y="0"/>
                  </a:lnTo>
                  <a:lnTo>
                    <a:pt x="917" y="0"/>
                  </a:lnTo>
                  <a:lnTo>
                    <a:pt x="1" y="0"/>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4" name="Google Shape;1114;p50"/>
            <p:cNvSpPr/>
            <p:nvPr/>
          </p:nvSpPr>
          <p:spPr>
            <a:xfrm>
              <a:off x="7415076" y="3267879"/>
              <a:ext cx="7073" cy="16"/>
            </a:xfrm>
            <a:custGeom>
              <a:rect b="b" l="l" r="r" t="t"/>
              <a:pathLst>
                <a:path extrusionOk="0" h="1" w="440">
                  <a:moveTo>
                    <a:pt x="440" y="1"/>
                  </a:move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5" name="Google Shape;1115;p50"/>
            <p:cNvSpPr/>
            <p:nvPr/>
          </p:nvSpPr>
          <p:spPr>
            <a:xfrm>
              <a:off x="7333736" y="3208948"/>
              <a:ext cx="22425" cy="7684"/>
            </a:xfrm>
            <a:custGeom>
              <a:rect b="b" l="l" r="r" t="t"/>
              <a:pathLst>
                <a:path extrusionOk="0" h="478" w="1395">
                  <a:moveTo>
                    <a:pt x="478" y="1"/>
                  </a:moveTo>
                  <a:lnTo>
                    <a:pt x="1394" y="1"/>
                  </a:lnTo>
                  <a:lnTo>
                    <a:pt x="1394" y="1"/>
                  </a:lnTo>
                  <a:lnTo>
                    <a:pt x="1394" y="1"/>
                  </a:lnTo>
                  <a:lnTo>
                    <a:pt x="478" y="1"/>
                  </a:lnTo>
                  <a:lnTo>
                    <a:pt x="478" y="477"/>
                  </a:lnTo>
                  <a:lnTo>
                    <a:pt x="1" y="477"/>
                  </a:lnTo>
                  <a:lnTo>
                    <a:pt x="478"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6" name="Google Shape;1116;p50"/>
            <p:cNvSpPr/>
            <p:nvPr/>
          </p:nvSpPr>
          <p:spPr>
            <a:xfrm>
              <a:off x="7370869" y="3216616"/>
              <a:ext cx="16" cy="7089"/>
            </a:xfrm>
            <a:custGeom>
              <a:rect b="b" l="l" r="r" t="t"/>
              <a:pathLst>
                <a:path extrusionOk="0" h="441" w="1">
                  <a:moveTo>
                    <a:pt x="1" y="0"/>
                  </a:moveTo>
                  <a:lnTo>
                    <a:pt x="1" y="0"/>
                  </a:lnTo>
                  <a:lnTo>
                    <a:pt x="1" y="440"/>
                  </a:lnTo>
                  <a:lnTo>
                    <a:pt x="1"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7" name="Google Shape;1117;p50"/>
            <p:cNvSpPr/>
            <p:nvPr/>
          </p:nvSpPr>
          <p:spPr>
            <a:xfrm>
              <a:off x="6773892" y="3231340"/>
              <a:ext cx="16" cy="7089"/>
            </a:xfrm>
            <a:custGeom>
              <a:rect b="b" l="l" r="r" t="t"/>
              <a:pathLst>
                <a:path extrusionOk="0" h="441" w="1">
                  <a:moveTo>
                    <a:pt x="1" y="44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8" name="Google Shape;1118;p50"/>
            <p:cNvSpPr/>
            <p:nvPr/>
          </p:nvSpPr>
          <p:spPr>
            <a:xfrm>
              <a:off x="6493978" y="3246081"/>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19" name="Google Shape;1119;p50"/>
            <p:cNvSpPr/>
            <p:nvPr/>
          </p:nvSpPr>
          <p:spPr>
            <a:xfrm>
              <a:off x="6855216" y="3223689"/>
              <a:ext cx="16" cy="16"/>
            </a:xfrm>
            <a:custGeom>
              <a:rect b="b" l="l" r="r" t="t"/>
              <a:pathLst>
                <a:path extrusionOk="0" h="1" w="1">
                  <a:moveTo>
                    <a:pt x="1" y="0"/>
                  </a:move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0" name="Google Shape;1120;p50"/>
            <p:cNvSpPr/>
            <p:nvPr/>
          </p:nvSpPr>
          <p:spPr>
            <a:xfrm>
              <a:off x="6744427" y="3223689"/>
              <a:ext cx="16" cy="7668"/>
            </a:xfrm>
            <a:custGeom>
              <a:rect b="b" l="l" r="r" t="t"/>
              <a:pathLst>
                <a:path extrusionOk="0" h="477" w="1">
                  <a:moveTo>
                    <a:pt x="1" y="477"/>
                  </a:moveTo>
                  <a:lnTo>
                    <a:pt x="1" y="477"/>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1" name="Google Shape;1121;p50"/>
            <p:cNvSpPr/>
            <p:nvPr/>
          </p:nvSpPr>
          <p:spPr>
            <a:xfrm>
              <a:off x="6538168" y="3208948"/>
              <a:ext cx="7684" cy="16"/>
            </a:xfrm>
            <a:custGeom>
              <a:rect b="b" l="l" r="r" t="t"/>
              <a:pathLst>
                <a:path extrusionOk="0" h="1" w="478">
                  <a:moveTo>
                    <a:pt x="1" y="1"/>
                  </a:move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2" name="Google Shape;1122;p50"/>
            <p:cNvSpPr/>
            <p:nvPr/>
          </p:nvSpPr>
          <p:spPr>
            <a:xfrm>
              <a:off x="6943612" y="3113479"/>
              <a:ext cx="21830" cy="7089"/>
            </a:xfrm>
            <a:custGeom>
              <a:rect b="b" l="l" r="r" t="t"/>
              <a:pathLst>
                <a:path extrusionOk="0" h="441" w="1358">
                  <a:moveTo>
                    <a:pt x="917" y="1"/>
                  </a:moveTo>
                  <a:lnTo>
                    <a:pt x="1" y="441"/>
                  </a:lnTo>
                  <a:lnTo>
                    <a:pt x="1" y="441"/>
                  </a:lnTo>
                  <a:lnTo>
                    <a:pt x="135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3" name="Google Shape;1123;p50"/>
            <p:cNvSpPr/>
            <p:nvPr/>
          </p:nvSpPr>
          <p:spPr>
            <a:xfrm>
              <a:off x="7002543" y="3098754"/>
              <a:ext cx="14757" cy="14741"/>
            </a:xfrm>
            <a:custGeom>
              <a:rect b="b" l="l" r="r" t="t"/>
              <a:pathLst>
                <a:path extrusionOk="0" h="917" w="918">
                  <a:moveTo>
                    <a:pt x="917" y="0"/>
                  </a:moveTo>
                  <a:lnTo>
                    <a:pt x="917" y="0"/>
                  </a:lnTo>
                  <a:lnTo>
                    <a:pt x="1" y="917"/>
                  </a:lnTo>
                  <a:lnTo>
                    <a:pt x="1"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4" name="Google Shape;1124;p50"/>
            <p:cNvSpPr/>
            <p:nvPr/>
          </p:nvSpPr>
          <p:spPr>
            <a:xfrm>
              <a:off x="6965426" y="3105827"/>
              <a:ext cx="14741" cy="7668"/>
            </a:xfrm>
            <a:custGeom>
              <a:rect b="b" l="l" r="r" t="t"/>
              <a:pathLst>
                <a:path extrusionOk="0" h="477" w="917">
                  <a:moveTo>
                    <a:pt x="477" y="0"/>
                  </a:moveTo>
                  <a:lnTo>
                    <a:pt x="0" y="477"/>
                  </a:lnTo>
                  <a:lnTo>
                    <a:pt x="477" y="477"/>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5" name="Google Shape;1125;p50"/>
            <p:cNvSpPr/>
            <p:nvPr/>
          </p:nvSpPr>
          <p:spPr>
            <a:xfrm>
              <a:off x="7090939" y="3157685"/>
              <a:ext cx="14757" cy="7089"/>
            </a:xfrm>
            <a:custGeom>
              <a:rect b="b" l="l" r="r" t="t"/>
              <a:pathLst>
                <a:path extrusionOk="0" h="441" w="918">
                  <a:moveTo>
                    <a:pt x="441" y="0"/>
                  </a:moveTo>
                  <a:lnTo>
                    <a:pt x="917" y="0"/>
                  </a:lnTo>
                  <a:lnTo>
                    <a:pt x="917" y="0"/>
                  </a:lnTo>
                  <a:lnTo>
                    <a:pt x="441" y="0"/>
                  </a:lnTo>
                  <a:lnTo>
                    <a:pt x="1" y="440"/>
                  </a:lnTo>
                  <a:lnTo>
                    <a:pt x="1"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6" name="Google Shape;1126;p50"/>
            <p:cNvSpPr/>
            <p:nvPr/>
          </p:nvSpPr>
          <p:spPr>
            <a:xfrm>
              <a:off x="8092782" y="3879597"/>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7" name="Google Shape;1127;p50"/>
            <p:cNvSpPr/>
            <p:nvPr/>
          </p:nvSpPr>
          <p:spPr>
            <a:xfrm>
              <a:off x="5683670" y="3002690"/>
              <a:ext cx="7668" cy="7684"/>
            </a:xfrm>
            <a:custGeom>
              <a:rect b="b" l="l" r="r" t="t"/>
              <a:pathLst>
                <a:path extrusionOk="0" h="478" w="477">
                  <a:moveTo>
                    <a:pt x="0" y="1"/>
                  </a:moveTo>
                  <a:lnTo>
                    <a:pt x="477" y="477"/>
                  </a:lnTo>
                  <a:lnTo>
                    <a:pt x="477"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8" name="Google Shape;1128;p50"/>
            <p:cNvSpPr/>
            <p:nvPr/>
          </p:nvSpPr>
          <p:spPr>
            <a:xfrm>
              <a:off x="5706062" y="3010357"/>
              <a:ext cx="7089" cy="7089"/>
            </a:xfrm>
            <a:custGeom>
              <a:rect b="b" l="l" r="r" t="t"/>
              <a:pathLst>
                <a:path extrusionOk="0" h="441" w="441">
                  <a:moveTo>
                    <a:pt x="1" y="0"/>
                  </a:moveTo>
                  <a:lnTo>
                    <a:pt x="440" y="440"/>
                  </a:lnTo>
                  <a:lnTo>
                    <a:pt x="440"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29" name="Google Shape;1129;p50"/>
            <p:cNvSpPr/>
            <p:nvPr/>
          </p:nvSpPr>
          <p:spPr>
            <a:xfrm>
              <a:off x="7591869" y="3680412"/>
              <a:ext cx="14741" cy="22409"/>
            </a:xfrm>
            <a:custGeom>
              <a:rect b="b" l="l" r="r" t="t"/>
              <a:pathLst>
                <a:path extrusionOk="0" h="1394" w="917">
                  <a:moveTo>
                    <a:pt x="440" y="917"/>
                  </a:moveTo>
                  <a:lnTo>
                    <a:pt x="917" y="0"/>
                  </a:lnTo>
                  <a:lnTo>
                    <a:pt x="917" y="0"/>
                  </a:lnTo>
                  <a:lnTo>
                    <a:pt x="440" y="917"/>
                  </a:lnTo>
                  <a:lnTo>
                    <a:pt x="0" y="1393"/>
                  </a:lnTo>
                  <a:lnTo>
                    <a:pt x="0" y="1393"/>
                  </a:lnTo>
                  <a:lnTo>
                    <a:pt x="0" y="1393"/>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0" name="Google Shape;1130;p50"/>
            <p:cNvSpPr/>
            <p:nvPr/>
          </p:nvSpPr>
          <p:spPr>
            <a:xfrm>
              <a:off x="7562403" y="3702804"/>
              <a:ext cx="7073" cy="21814"/>
            </a:xfrm>
            <a:custGeom>
              <a:rect b="b" l="l" r="r" t="t"/>
              <a:pathLst>
                <a:path extrusionOk="0" h="1357" w="440">
                  <a:moveTo>
                    <a:pt x="440" y="0"/>
                  </a:moveTo>
                  <a:lnTo>
                    <a:pt x="440" y="0"/>
                  </a:lnTo>
                  <a:lnTo>
                    <a:pt x="0" y="1357"/>
                  </a:lnTo>
                  <a:lnTo>
                    <a:pt x="0" y="135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1" name="Google Shape;1131;p50"/>
            <p:cNvSpPr/>
            <p:nvPr/>
          </p:nvSpPr>
          <p:spPr>
            <a:xfrm>
              <a:off x="6295372" y="2863030"/>
              <a:ext cx="29482" cy="7089"/>
            </a:xfrm>
            <a:custGeom>
              <a:rect b="b" l="l" r="r" t="t"/>
              <a:pathLst>
                <a:path extrusionOk="0" h="441" w="1834">
                  <a:moveTo>
                    <a:pt x="1834" y="0"/>
                  </a:moveTo>
                  <a:lnTo>
                    <a:pt x="1" y="440"/>
                  </a:lnTo>
                  <a:lnTo>
                    <a:pt x="441" y="440"/>
                  </a:lnTo>
                  <a:lnTo>
                    <a:pt x="183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2" name="Google Shape;1132;p50"/>
            <p:cNvSpPr/>
            <p:nvPr/>
          </p:nvSpPr>
          <p:spPr>
            <a:xfrm>
              <a:off x="8107506" y="3923787"/>
              <a:ext cx="7089" cy="7089"/>
            </a:xfrm>
            <a:custGeom>
              <a:rect b="b" l="l" r="r" t="t"/>
              <a:pathLst>
                <a:path extrusionOk="0" h="441" w="441">
                  <a:moveTo>
                    <a:pt x="1" y="1"/>
                  </a:moveTo>
                  <a:lnTo>
                    <a:pt x="441"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3" name="Google Shape;1133;p50"/>
            <p:cNvSpPr/>
            <p:nvPr/>
          </p:nvSpPr>
          <p:spPr>
            <a:xfrm>
              <a:off x="7643132" y="3688063"/>
              <a:ext cx="37149" cy="7089"/>
            </a:xfrm>
            <a:custGeom>
              <a:rect b="b" l="l" r="r" t="t"/>
              <a:pathLst>
                <a:path extrusionOk="0" h="441" w="2311">
                  <a:moveTo>
                    <a:pt x="2310" y="1"/>
                  </a:moveTo>
                  <a:lnTo>
                    <a:pt x="2310" y="1"/>
                  </a:lnTo>
                  <a:lnTo>
                    <a:pt x="1" y="441"/>
                  </a:lnTo>
                  <a:lnTo>
                    <a:pt x="1" y="441"/>
                  </a:lnTo>
                  <a:lnTo>
                    <a:pt x="1"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4" name="Google Shape;1134;p50"/>
            <p:cNvSpPr/>
            <p:nvPr/>
          </p:nvSpPr>
          <p:spPr>
            <a:xfrm>
              <a:off x="6619492" y="2700962"/>
              <a:ext cx="7089" cy="7089"/>
            </a:xfrm>
            <a:custGeom>
              <a:rect b="b" l="l" r="r" t="t"/>
              <a:pathLst>
                <a:path extrusionOk="0" h="441" w="441">
                  <a:moveTo>
                    <a:pt x="1" y="1"/>
                  </a:moveTo>
                  <a:lnTo>
                    <a:pt x="441" y="441"/>
                  </a:lnTo>
                  <a:lnTo>
                    <a:pt x="44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5" name="Google Shape;1135;p50"/>
            <p:cNvSpPr/>
            <p:nvPr/>
          </p:nvSpPr>
          <p:spPr>
            <a:xfrm>
              <a:off x="7819925" y="3688063"/>
              <a:ext cx="44222" cy="14757"/>
            </a:xfrm>
            <a:custGeom>
              <a:rect b="b" l="l" r="r" t="t"/>
              <a:pathLst>
                <a:path extrusionOk="0" h="918" w="2751">
                  <a:moveTo>
                    <a:pt x="1394" y="917"/>
                  </a:moveTo>
                  <a:lnTo>
                    <a:pt x="1834" y="441"/>
                  </a:lnTo>
                  <a:lnTo>
                    <a:pt x="2750" y="1"/>
                  </a:lnTo>
                  <a:lnTo>
                    <a:pt x="2750" y="1"/>
                  </a:lnTo>
                  <a:lnTo>
                    <a:pt x="1834" y="441"/>
                  </a:lnTo>
                  <a:lnTo>
                    <a:pt x="1394" y="917"/>
                  </a:lnTo>
                  <a:lnTo>
                    <a:pt x="477" y="917"/>
                  </a:lnTo>
                  <a:lnTo>
                    <a:pt x="1" y="917"/>
                  </a:lnTo>
                  <a:lnTo>
                    <a:pt x="477"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6" name="Google Shape;1136;p50"/>
            <p:cNvSpPr/>
            <p:nvPr/>
          </p:nvSpPr>
          <p:spPr>
            <a:xfrm>
              <a:off x="4998891" y="3960326"/>
              <a:ext cx="16" cy="16"/>
            </a:xfrm>
            <a:custGeom>
              <a:rect b="b" l="l" r="r" t="t"/>
              <a:pathLst>
                <a:path extrusionOk="0" h="1" w="1">
                  <a:moveTo>
                    <a:pt x="0" y="1"/>
                  </a:move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7" name="Google Shape;1137;p50"/>
            <p:cNvSpPr/>
            <p:nvPr/>
          </p:nvSpPr>
          <p:spPr>
            <a:xfrm>
              <a:off x="5691337" y="3098754"/>
              <a:ext cx="14741" cy="21814"/>
            </a:xfrm>
            <a:custGeom>
              <a:rect b="b" l="l" r="r" t="t"/>
              <a:pathLst>
                <a:path extrusionOk="0" h="1357" w="917">
                  <a:moveTo>
                    <a:pt x="0" y="0"/>
                  </a:moveTo>
                  <a:lnTo>
                    <a:pt x="440" y="440"/>
                  </a:lnTo>
                  <a:lnTo>
                    <a:pt x="917" y="1357"/>
                  </a:lnTo>
                  <a:lnTo>
                    <a:pt x="917" y="44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8" name="Google Shape;1138;p50"/>
            <p:cNvSpPr/>
            <p:nvPr/>
          </p:nvSpPr>
          <p:spPr>
            <a:xfrm>
              <a:off x="7768661" y="3688063"/>
              <a:ext cx="21814" cy="7089"/>
            </a:xfrm>
            <a:custGeom>
              <a:rect b="b" l="l" r="r" t="t"/>
              <a:pathLst>
                <a:path extrusionOk="0" h="441" w="1357">
                  <a:moveTo>
                    <a:pt x="1357" y="1"/>
                  </a:moveTo>
                  <a:lnTo>
                    <a:pt x="1357" y="1"/>
                  </a:lnTo>
                  <a:lnTo>
                    <a:pt x="0" y="441"/>
                  </a:lnTo>
                  <a:lnTo>
                    <a:pt x="0"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39" name="Google Shape;1139;p50"/>
            <p:cNvSpPr/>
            <p:nvPr/>
          </p:nvSpPr>
          <p:spPr>
            <a:xfrm>
              <a:off x="7716803" y="3688063"/>
              <a:ext cx="37133" cy="7089"/>
            </a:xfrm>
            <a:custGeom>
              <a:rect b="b" l="l" r="r" t="t"/>
              <a:pathLst>
                <a:path extrusionOk="0" h="441" w="2310">
                  <a:moveTo>
                    <a:pt x="1833" y="1"/>
                  </a:moveTo>
                  <a:lnTo>
                    <a:pt x="2310" y="1"/>
                  </a:lnTo>
                  <a:lnTo>
                    <a:pt x="1833" y="1"/>
                  </a:lnTo>
                  <a:lnTo>
                    <a:pt x="477" y="441"/>
                  </a:lnTo>
                  <a:lnTo>
                    <a:pt x="0" y="441"/>
                  </a:lnTo>
                  <a:lnTo>
                    <a:pt x="477"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0" name="Google Shape;1140;p50"/>
            <p:cNvSpPr/>
            <p:nvPr/>
          </p:nvSpPr>
          <p:spPr>
            <a:xfrm>
              <a:off x="7687338" y="3695136"/>
              <a:ext cx="7668" cy="16"/>
            </a:xfrm>
            <a:custGeom>
              <a:rect b="b" l="l" r="r" t="t"/>
              <a:pathLst>
                <a:path extrusionOk="0" h="1" w="477">
                  <a:moveTo>
                    <a:pt x="477" y="1"/>
                  </a:moveTo>
                  <a:lnTo>
                    <a:pt x="477" y="1"/>
                  </a:ln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1" name="Google Shape;1141;p50"/>
            <p:cNvSpPr/>
            <p:nvPr/>
          </p:nvSpPr>
          <p:spPr>
            <a:xfrm>
              <a:off x="6597099" y="2722776"/>
              <a:ext cx="16" cy="7668"/>
            </a:xfrm>
            <a:custGeom>
              <a:rect b="b" l="l" r="r" t="t"/>
              <a:pathLst>
                <a:path extrusionOk="0" h="477" w="1">
                  <a:moveTo>
                    <a:pt x="1" y="0"/>
                  </a:moveTo>
                  <a:lnTo>
                    <a:pt x="1" y="477"/>
                  </a:lnTo>
                  <a:lnTo>
                    <a:pt x="1"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2" name="Google Shape;1142;p50"/>
            <p:cNvSpPr/>
            <p:nvPr/>
          </p:nvSpPr>
          <p:spPr>
            <a:xfrm>
              <a:off x="6626565" y="2855362"/>
              <a:ext cx="14757" cy="14757"/>
            </a:xfrm>
            <a:custGeom>
              <a:rect b="b" l="l" r="r" t="t"/>
              <a:pathLst>
                <a:path extrusionOk="0" h="918" w="918">
                  <a:moveTo>
                    <a:pt x="1" y="1"/>
                  </a:moveTo>
                  <a:lnTo>
                    <a:pt x="477" y="477"/>
                  </a:lnTo>
                  <a:lnTo>
                    <a:pt x="917" y="917"/>
                  </a:lnTo>
                  <a:lnTo>
                    <a:pt x="917" y="477"/>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3" name="Google Shape;1143;p50"/>
            <p:cNvSpPr/>
            <p:nvPr/>
          </p:nvSpPr>
          <p:spPr>
            <a:xfrm>
              <a:off x="6611840" y="2766966"/>
              <a:ext cx="14741" cy="16"/>
            </a:xfrm>
            <a:custGeom>
              <a:rect b="b" l="l" r="r" t="t"/>
              <a:pathLst>
                <a:path extrusionOk="0" h="1" w="917">
                  <a:moveTo>
                    <a:pt x="0" y="1"/>
                  </a:moveTo>
                  <a:lnTo>
                    <a:pt x="917" y="1"/>
                  </a:lnTo>
                  <a:lnTo>
                    <a:pt x="9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4" name="Google Shape;1144;p50"/>
            <p:cNvSpPr/>
            <p:nvPr/>
          </p:nvSpPr>
          <p:spPr>
            <a:xfrm>
              <a:off x="6678423" y="2840638"/>
              <a:ext cx="21830" cy="16"/>
            </a:xfrm>
            <a:custGeom>
              <a:rect b="b" l="l" r="r" t="t"/>
              <a:pathLst>
                <a:path extrusionOk="0" h="1" w="1358">
                  <a:moveTo>
                    <a:pt x="1357" y="0"/>
                  </a:moveTo>
                  <a:lnTo>
                    <a:pt x="917" y="0"/>
                  </a:lnTo>
                  <a:lnTo>
                    <a:pt x="1" y="0"/>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5" name="Google Shape;1145;p50"/>
            <p:cNvSpPr/>
            <p:nvPr/>
          </p:nvSpPr>
          <p:spPr>
            <a:xfrm>
              <a:off x="6884681" y="3046896"/>
              <a:ext cx="14757" cy="7668"/>
            </a:xfrm>
            <a:custGeom>
              <a:rect b="b" l="l" r="r" t="t"/>
              <a:pathLst>
                <a:path extrusionOk="0" h="477" w="918">
                  <a:moveTo>
                    <a:pt x="1" y="0"/>
                  </a:moveTo>
                  <a:lnTo>
                    <a:pt x="917" y="477"/>
                  </a:lnTo>
                  <a:lnTo>
                    <a:pt x="917"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6" name="Google Shape;1146;p50"/>
            <p:cNvSpPr/>
            <p:nvPr/>
          </p:nvSpPr>
          <p:spPr>
            <a:xfrm>
              <a:off x="6611840" y="2737500"/>
              <a:ext cx="7668" cy="7684"/>
            </a:xfrm>
            <a:custGeom>
              <a:rect b="b" l="l" r="r" t="t"/>
              <a:pathLst>
                <a:path extrusionOk="0" h="478" w="477">
                  <a:moveTo>
                    <a:pt x="477" y="1"/>
                  </a:moveTo>
                  <a:lnTo>
                    <a:pt x="477" y="1"/>
                  </a:lnTo>
                  <a:lnTo>
                    <a:pt x="0" y="477"/>
                  </a:lnTo>
                  <a:lnTo>
                    <a:pt x="0"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7" name="Google Shape;1147;p50"/>
            <p:cNvSpPr/>
            <p:nvPr/>
          </p:nvSpPr>
          <p:spPr>
            <a:xfrm>
              <a:off x="6811025" y="2936686"/>
              <a:ext cx="21814" cy="16"/>
            </a:xfrm>
            <a:custGeom>
              <a:rect b="b" l="l" r="r" t="t"/>
              <a:pathLst>
                <a:path extrusionOk="0" h="1" w="1357">
                  <a:moveTo>
                    <a:pt x="1357" y="1"/>
                  </a:moveTo>
                  <a:lnTo>
                    <a:pt x="1357" y="1"/>
                  </a:ln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8" name="Google Shape;1148;p50"/>
            <p:cNvSpPr/>
            <p:nvPr/>
          </p:nvSpPr>
          <p:spPr>
            <a:xfrm>
              <a:off x="6729702" y="2840638"/>
              <a:ext cx="22409" cy="14741"/>
            </a:xfrm>
            <a:custGeom>
              <a:rect b="b" l="l" r="r" t="t"/>
              <a:pathLst>
                <a:path extrusionOk="0" h="917" w="1394">
                  <a:moveTo>
                    <a:pt x="477" y="917"/>
                  </a:moveTo>
                  <a:lnTo>
                    <a:pt x="1393" y="477"/>
                  </a:lnTo>
                  <a:lnTo>
                    <a:pt x="1393" y="0"/>
                  </a:lnTo>
                  <a:lnTo>
                    <a:pt x="1393" y="0"/>
                  </a:lnTo>
                  <a:lnTo>
                    <a:pt x="1393" y="477"/>
                  </a:lnTo>
                  <a:lnTo>
                    <a:pt x="477" y="917"/>
                  </a:lnTo>
                  <a:lnTo>
                    <a:pt x="0" y="917"/>
                  </a:lnTo>
                  <a:lnTo>
                    <a:pt x="0"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49" name="Google Shape;1149;p50"/>
            <p:cNvSpPr/>
            <p:nvPr/>
          </p:nvSpPr>
          <p:spPr>
            <a:xfrm>
              <a:off x="4932292" y="3923787"/>
              <a:ext cx="14757" cy="7089"/>
            </a:xfrm>
            <a:custGeom>
              <a:rect b="b" l="l" r="r" t="t"/>
              <a:pathLst>
                <a:path extrusionOk="0" h="441" w="918">
                  <a:moveTo>
                    <a:pt x="1" y="1"/>
                  </a:moveTo>
                  <a:lnTo>
                    <a:pt x="917" y="44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0" name="Google Shape;1150;p50"/>
            <p:cNvSpPr/>
            <p:nvPr/>
          </p:nvSpPr>
          <p:spPr>
            <a:xfrm>
              <a:off x="6877029" y="3046896"/>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1" name="Google Shape;1151;p50"/>
            <p:cNvSpPr/>
            <p:nvPr/>
          </p:nvSpPr>
          <p:spPr>
            <a:xfrm>
              <a:off x="8136972" y="3650946"/>
              <a:ext cx="7089" cy="29482"/>
            </a:xfrm>
            <a:custGeom>
              <a:rect b="b" l="l" r="r" t="t"/>
              <a:pathLst>
                <a:path extrusionOk="0" h="1834" w="441">
                  <a:moveTo>
                    <a:pt x="441" y="1833"/>
                  </a:moveTo>
                  <a:lnTo>
                    <a:pt x="441" y="1833"/>
                  </a:lnTo>
                  <a:lnTo>
                    <a:pt x="1" y="917"/>
                  </a:lnTo>
                  <a:lnTo>
                    <a:pt x="441" y="0"/>
                  </a:lnTo>
                  <a:lnTo>
                    <a:pt x="441" y="0"/>
                  </a:lnTo>
                  <a:lnTo>
                    <a:pt x="1"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2" name="Google Shape;1152;p50"/>
            <p:cNvSpPr/>
            <p:nvPr/>
          </p:nvSpPr>
          <p:spPr>
            <a:xfrm>
              <a:off x="6552909" y="2722776"/>
              <a:ext cx="14741" cy="14741"/>
            </a:xfrm>
            <a:custGeom>
              <a:rect b="b" l="l" r="r" t="t"/>
              <a:pathLst>
                <a:path extrusionOk="0" h="917" w="917">
                  <a:moveTo>
                    <a:pt x="0" y="0"/>
                  </a:moveTo>
                  <a:lnTo>
                    <a:pt x="0" y="0"/>
                  </a:lnTo>
                  <a:lnTo>
                    <a:pt x="917" y="917"/>
                  </a:lnTo>
                  <a:lnTo>
                    <a:pt x="917"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3" name="Google Shape;1153;p50"/>
            <p:cNvSpPr/>
            <p:nvPr/>
          </p:nvSpPr>
          <p:spPr>
            <a:xfrm>
              <a:off x="6501630" y="2708035"/>
              <a:ext cx="14757" cy="7684"/>
            </a:xfrm>
            <a:custGeom>
              <a:rect b="b" l="l" r="r" t="t"/>
              <a:pathLst>
                <a:path extrusionOk="0" h="478" w="918">
                  <a:moveTo>
                    <a:pt x="1" y="1"/>
                  </a:moveTo>
                  <a:lnTo>
                    <a:pt x="1" y="1"/>
                  </a:lnTo>
                  <a:lnTo>
                    <a:pt x="917" y="477"/>
                  </a:lnTo>
                  <a:lnTo>
                    <a:pt x="917" y="477"/>
                  </a:lnTo>
                  <a:lnTo>
                    <a:pt x="917"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4" name="Google Shape;1154;p50"/>
            <p:cNvSpPr/>
            <p:nvPr/>
          </p:nvSpPr>
          <p:spPr>
            <a:xfrm>
              <a:off x="6486905" y="2708035"/>
              <a:ext cx="14741" cy="7684"/>
            </a:xfrm>
            <a:custGeom>
              <a:rect b="b" l="l" r="r" t="t"/>
              <a:pathLst>
                <a:path extrusionOk="0" h="478" w="917">
                  <a:moveTo>
                    <a:pt x="0" y="1"/>
                  </a:moveTo>
                  <a:lnTo>
                    <a:pt x="0" y="1"/>
                  </a:lnTo>
                  <a:lnTo>
                    <a:pt x="440" y="477"/>
                  </a:lnTo>
                  <a:lnTo>
                    <a:pt x="917" y="477"/>
                  </a:lnTo>
                  <a:lnTo>
                    <a:pt x="917" y="477"/>
                  </a:lnTo>
                  <a:lnTo>
                    <a:pt x="440"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5" name="Google Shape;1155;p50"/>
            <p:cNvSpPr/>
            <p:nvPr/>
          </p:nvSpPr>
          <p:spPr>
            <a:xfrm>
              <a:off x="6597099" y="2730427"/>
              <a:ext cx="14757" cy="16"/>
            </a:xfrm>
            <a:custGeom>
              <a:rect b="b" l="l" r="r" t="t"/>
              <a:pathLst>
                <a:path extrusionOk="0" h="1" w="918">
                  <a:moveTo>
                    <a:pt x="477" y="1"/>
                  </a:moveTo>
                  <a:lnTo>
                    <a:pt x="477" y="1"/>
                  </a:lnTo>
                  <a:lnTo>
                    <a:pt x="477" y="1"/>
                  </a:lnTo>
                  <a:lnTo>
                    <a:pt x="477" y="1"/>
                  </a:lnTo>
                  <a:lnTo>
                    <a:pt x="917" y="1"/>
                  </a:lnTo>
                  <a:lnTo>
                    <a:pt x="917" y="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6" name="Google Shape;1156;p50"/>
            <p:cNvSpPr/>
            <p:nvPr/>
          </p:nvSpPr>
          <p:spPr>
            <a:xfrm>
              <a:off x="6523444" y="2715703"/>
              <a:ext cx="14741" cy="14741"/>
            </a:xfrm>
            <a:custGeom>
              <a:rect b="b" l="l" r="r" t="t"/>
              <a:pathLst>
                <a:path extrusionOk="0" h="917" w="917">
                  <a:moveTo>
                    <a:pt x="0" y="440"/>
                  </a:moveTo>
                  <a:lnTo>
                    <a:pt x="0" y="0"/>
                  </a:lnTo>
                  <a:lnTo>
                    <a:pt x="0" y="0"/>
                  </a:lnTo>
                  <a:lnTo>
                    <a:pt x="0" y="440"/>
                  </a:lnTo>
                  <a:lnTo>
                    <a:pt x="477" y="917"/>
                  </a:lnTo>
                  <a:lnTo>
                    <a:pt x="917" y="917"/>
                  </a:lnTo>
                  <a:lnTo>
                    <a:pt x="477"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7" name="Google Shape;1157;p50"/>
            <p:cNvSpPr/>
            <p:nvPr/>
          </p:nvSpPr>
          <p:spPr>
            <a:xfrm>
              <a:off x="7923062" y="3791201"/>
              <a:ext cx="22409" cy="16"/>
            </a:xfrm>
            <a:custGeom>
              <a:rect b="b" l="l" r="r" t="t"/>
              <a:pathLst>
                <a:path extrusionOk="0" h="1" w="1394">
                  <a:moveTo>
                    <a:pt x="0" y="0"/>
                  </a:moveTo>
                  <a:lnTo>
                    <a:pt x="0" y="0"/>
                  </a:lnTo>
                  <a:lnTo>
                    <a:pt x="917" y="0"/>
                  </a:lnTo>
                  <a:lnTo>
                    <a:pt x="1393" y="0"/>
                  </a:lnTo>
                  <a:lnTo>
                    <a:pt x="1393" y="0"/>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8" name="Google Shape;1158;p50"/>
            <p:cNvSpPr/>
            <p:nvPr/>
          </p:nvSpPr>
          <p:spPr>
            <a:xfrm>
              <a:off x="8019110" y="3850131"/>
              <a:ext cx="14757" cy="7089"/>
            </a:xfrm>
            <a:custGeom>
              <a:rect b="b" l="l" r="r" t="t"/>
              <a:pathLst>
                <a:path extrusionOk="0" h="441" w="918">
                  <a:moveTo>
                    <a:pt x="1" y="440"/>
                  </a:move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59" name="Google Shape;1159;p50"/>
            <p:cNvSpPr/>
            <p:nvPr/>
          </p:nvSpPr>
          <p:spPr>
            <a:xfrm>
              <a:off x="7967252" y="3695136"/>
              <a:ext cx="22409" cy="7684"/>
            </a:xfrm>
            <a:custGeom>
              <a:rect b="b" l="l" r="r" t="t"/>
              <a:pathLst>
                <a:path extrusionOk="0" h="478" w="1394">
                  <a:moveTo>
                    <a:pt x="917" y="1"/>
                  </a:moveTo>
                  <a:lnTo>
                    <a:pt x="1394" y="1"/>
                  </a:lnTo>
                  <a:lnTo>
                    <a:pt x="917" y="1"/>
                  </a:lnTo>
                  <a:lnTo>
                    <a:pt x="1" y="477"/>
                  </a:lnTo>
                  <a:lnTo>
                    <a:pt x="1"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0" name="Google Shape;1160;p50"/>
            <p:cNvSpPr/>
            <p:nvPr/>
          </p:nvSpPr>
          <p:spPr>
            <a:xfrm>
              <a:off x="7915989" y="3798274"/>
              <a:ext cx="7089" cy="16"/>
            </a:xfrm>
            <a:custGeom>
              <a:rect b="b" l="l" r="r" t="t"/>
              <a:pathLst>
                <a:path extrusionOk="0" h="1" w="441">
                  <a:moveTo>
                    <a:pt x="0" y="0"/>
                  </a:moveTo>
                  <a:lnTo>
                    <a:pt x="440" y="0"/>
                  </a:lnTo>
                  <a:lnTo>
                    <a:pt x="44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1" name="Google Shape;1161;p50"/>
            <p:cNvSpPr/>
            <p:nvPr/>
          </p:nvSpPr>
          <p:spPr>
            <a:xfrm>
              <a:off x="8011458" y="3695136"/>
              <a:ext cx="7668" cy="16"/>
            </a:xfrm>
            <a:custGeom>
              <a:rect b="b" l="l" r="r" t="t"/>
              <a:pathLst>
                <a:path extrusionOk="0" h="1" w="477">
                  <a:moveTo>
                    <a:pt x="0" y="1"/>
                  </a:moveTo>
                  <a:lnTo>
                    <a:pt x="0" y="1"/>
                  </a:lnTo>
                  <a:lnTo>
                    <a:pt x="477" y="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2" name="Google Shape;1162;p50"/>
            <p:cNvSpPr/>
            <p:nvPr/>
          </p:nvSpPr>
          <p:spPr>
            <a:xfrm>
              <a:off x="7967252" y="3746994"/>
              <a:ext cx="22409" cy="14757"/>
            </a:xfrm>
            <a:custGeom>
              <a:rect b="b" l="l" r="r" t="t"/>
              <a:pathLst>
                <a:path extrusionOk="0" h="918" w="1394">
                  <a:moveTo>
                    <a:pt x="1" y="1"/>
                  </a:moveTo>
                  <a:lnTo>
                    <a:pt x="1" y="1"/>
                  </a:lnTo>
                  <a:lnTo>
                    <a:pt x="917" y="917"/>
                  </a:lnTo>
                  <a:lnTo>
                    <a:pt x="1394" y="917"/>
                  </a:lnTo>
                  <a:lnTo>
                    <a:pt x="917"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3" name="Google Shape;1163;p50"/>
            <p:cNvSpPr/>
            <p:nvPr/>
          </p:nvSpPr>
          <p:spPr>
            <a:xfrm>
              <a:off x="7996717" y="3761735"/>
              <a:ext cx="14757" cy="7089"/>
            </a:xfrm>
            <a:custGeom>
              <a:rect b="b" l="l" r="r" t="t"/>
              <a:pathLst>
                <a:path extrusionOk="0" h="441" w="918">
                  <a:moveTo>
                    <a:pt x="1" y="0"/>
                  </a:moveTo>
                  <a:lnTo>
                    <a:pt x="917" y="440"/>
                  </a:lnTo>
                  <a:lnTo>
                    <a:pt x="917"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4" name="Google Shape;1164;p50"/>
            <p:cNvSpPr/>
            <p:nvPr/>
          </p:nvSpPr>
          <p:spPr>
            <a:xfrm>
              <a:off x="7945454" y="3768808"/>
              <a:ext cx="7089" cy="7668"/>
            </a:xfrm>
            <a:custGeom>
              <a:rect b="b" l="l" r="r" t="t"/>
              <a:pathLst>
                <a:path extrusionOk="0" h="477" w="441">
                  <a:moveTo>
                    <a:pt x="0" y="477"/>
                  </a:moveTo>
                  <a:lnTo>
                    <a:pt x="44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5" name="Google Shape;1165;p50"/>
            <p:cNvSpPr/>
            <p:nvPr/>
          </p:nvSpPr>
          <p:spPr>
            <a:xfrm>
              <a:off x="8092782" y="3894322"/>
              <a:ext cx="7089" cy="16"/>
            </a:xfrm>
            <a:custGeom>
              <a:rect b="b" l="l" r="r" t="t"/>
              <a:pathLst>
                <a:path extrusionOk="0" h="1" w="441">
                  <a:moveTo>
                    <a:pt x="440" y="1"/>
                  </a:moveTo>
                  <a:lnTo>
                    <a:pt x="440" y="1"/>
                  </a:ln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6" name="Google Shape;1166;p50"/>
            <p:cNvSpPr/>
            <p:nvPr/>
          </p:nvSpPr>
          <p:spPr>
            <a:xfrm>
              <a:off x="8019110" y="3827739"/>
              <a:ext cx="7089" cy="16"/>
            </a:xfrm>
            <a:custGeom>
              <a:rect b="b" l="l" r="r" t="t"/>
              <a:pathLst>
                <a:path extrusionOk="0" h="1" w="441">
                  <a:moveTo>
                    <a:pt x="441" y="0"/>
                  </a:move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7" name="Google Shape;1167;p50"/>
            <p:cNvSpPr/>
            <p:nvPr/>
          </p:nvSpPr>
          <p:spPr>
            <a:xfrm>
              <a:off x="8070389" y="3879597"/>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8" name="Google Shape;1168;p50"/>
            <p:cNvSpPr/>
            <p:nvPr/>
          </p:nvSpPr>
          <p:spPr>
            <a:xfrm>
              <a:off x="8099855" y="3709877"/>
              <a:ext cx="22409" cy="7668"/>
            </a:xfrm>
            <a:custGeom>
              <a:rect b="b" l="l" r="r" t="t"/>
              <a:pathLst>
                <a:path extrusionOk="0" h="477" w="1394">
                  <a:moveTo>
                    <a:pt x="1393" y="0"/>
                  </a:moveTo>
                  <a:lnTo>
                    <a:pt x="0" y="477"/>
                  </a:lnTo>
                  <a:lnTo>
                    <a:pt x="477" y="477"/>
                  </a:lnTo>
                  <a:lnTo>
                    <a:pt x="139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69" name="Google Shape;1169;p50"/>
            <p:cNvSpPr/>
            <p:nvPr/>
          </p:nvSpPr>
          <p:spPr>
            <a:xfrm>
              <a:off x="7937786" y="3673339"/>
              <a:ext cx="7684" cy="16"/>
            </a:xfrm>
            <a:custGeom>
              <a:rect b="b" l="l" r="r" t="t"/>
              <a:pathLst>
                <a:path extrusionOk="0" h="1" w="478">
                  <a:moveTo>
                    <a:pt x="477" y="0"/>
                  </a:move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0" name="Google Shape;1170;p50"/>
            <p:cNvSpPr/>
            <p:nvPr/>
          </p:nvSpPr>
          <p:spPr>
            <a:xfrm>
              <a:off x="4416654" y="4254980"/>
              <a:ext cx="7668" cy="16"/>
            </a:xfrm>
            <a:custGeom>
              <a:rect b="b" l="l" r="r" t="t"/>
              <a:pathLst>
                <a:path extrusionOk="0" h="1" w="477">
                  <a:moveTo>
                    <a:pt x="0" y="1"/>
                  </a:moveTo>
                  <a:lnTo>
                    <a:pt x="477" y="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1" name="Google Shape;1171;p50"/>
            <p:cNvSpPr/>
            <p:nvPr/>
          </p:nvSpPr>
          <p:spPr>
            <a:xfrm>
              <a:off x="4460844" y="4107653"/>
              <a:ext cx="22409" cy="7684"/>
            </a:xfrm>
            <a:custGeom>
              <a:rect b="b" l="l" r="r" t="t"/>
              <a:pathLst>
                <a:path extrusionOk="0" h="478" w="1394">
                  <a:moveTo>
                    <a:pt x="1" y="1"/>
                  </a:moveTo>
                  <a:lnTo>
                    <a:pt x="1" y="477"/>
                  </a:lnTo>
                  <a:lnTo>
                    <a:pt x="1394" y="477"/>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2" name="Google Shape;1172;p50"/>
            <p:cNvSpPr/>
            <p:nvPr/>
          </p:nvSpPr>
          <p:spPr>
            <a:xfrm>
              <a:off x="4505051" y="4063463"/>
              <a:ext cx="14741" cy="7668"/>
            </a:xfrm>
            <a:custGeom>
              <a:rect b="b" l="l" r="r" t="t"/>
              <a:pathLst>
                <a:path extrusionOk="0" h="477" w="917">
                  <a:moveTo>
                    <a:pt x="0" y="0"/>
                  </a:moveTo>
                  <a:lnTo>
                    <a:pt x="0" y="477"/>
                  </a:lnTo>
                  <a:lnTo>
                    <a:pt x="477" y="477"/>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3" name="Google Shape;1173;p50"/>
            <p:cNvSpPr/>
            <p:nvPr/>
          </p:nvSpPr>
          <p:spPr>
            <a:xfrm>
              <a:off x="7915989" y="3673339"/>
              <a:ext cx="14741" cy="14741"/>
            </a:xfrm>
            <a:custGeom>
              <a:rect b="b" l="l" r="r" t="t"/>
              <a:pathLst>
                <a:path extrusionOk="0" h="917" w="917">
                  <a:moveTo>
                    <a:pt x="917" y="440"/>
                  </a:moveTo>
                  <a:lnTo>
                    <a:pt x="917" y="0"/>
                  </a:lnTo>
                  <a:lnTo>
                    <a:pt x="917" y="0"/>
                  </a:lnTo>
                  <a:lnTo>
                    <a:pt x="917" y="440"/>
                  </a:lnTo>
                  <a:lnTo>
                    <a:pt x="0" y="917"/>
                  </a:lnTo>
                  <a:lnTo>
                    <a:pt x="0"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4" name="Google Shape;1174;p50"/>
            <p:cNvSpPr/>
            <p:nvPr/>
          </p:nvSpPr>
          <p:spPr>
            <a:xfrm>
              <a:off x="4439047" y="4210790"/>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5" name="Google Shape;1175;p50"/>
            <p:cNvSpPr/>
            <p:nvPr/>
          </p:nvSpPr>
          <p:spPr>
            <a:xfrm>
              <a:off x="4424306" y="4247907"/>
              <a:ext cx="14757" cy="16"/>
            </a:xfrm>
            <a:custGeom>
              <a:rect b="b" l="l" r="r" t="t"/>
              <a:pathLst>
                <a:path extrusionOk="0" h="1" w="918">
                  <a:moveTo>
                    <a:pt x="1" y="1"/>
                  </a:moveTo>
                  <a:lnTo>
                    <a:pt x="1" y="1"/>
                  </a:lnTo>
                  <a:lnTo>
                    <a:pt x="441" y="1"/>
                  </a:lnTo>
                  <a:lnTo>
                    <a:pt x="917" y="1"/>
                  </a:lnTo>
                  <a:lnTo>
                    <a:pt x="917" y="1"/>
                  </a:lnTo>
                  <a:lnTo>
                    <a:pt x="44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6" name="Google Shape;1176;p50"/>
            <p:cNvSpPr/>
            <p:nvPr/>
          </p:nvSpPr>
          <p:spPr>
            <a:xfrm>
              <a:off x="4542168" y="3989791"/>
              <a:ext cx="7089" cy="7684"/>
            </a:xfrm>
            <a:custGeom>
              <a:rect b="b" l="l" r="r" t="t"/>
              <a:pathLst>
                <a:path extrusionOk="0" h="478" w="441">
                  <a:moveTo>
                    <a:pt x="1" y="1"/>
                  </a:moveTo>
                  <a:lnTo>
                    <a:pt x="1" y="477"/>
                  </a:lnTo>
                  <a:lnTo>
                    <a:pt x="441" y="477"/>
                  </a:lnTo>
                  <a:lnTo>
                    <a:pt x="44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7" name="Google Shape;1177;p50"/>
            <p:cNvSpPr/>
            <p:nvPr/>
          </p:nvSpPr>
          <p:spPr>
            <a:xfrm>
              <a:off x="4446120" y="4233183"/>
              <a:ext cx="7668" cy="7089"/>
            </a:xfrm>
            <a:custGeom>
              <a:rect b="b" l="l" r="r" t="t"/>
              <a:pathLst>
                <a:path extrusionOk="0" h="441" w="477">
                  <a:moveTo>
                    <a:pt x="477" y="0"/>
                  </a:moveTo>
                  <a:lnTo>
                    <a:pt x="0" y="440"/>
                  </a:lnTo>
                  <a:lnTo>
                    <a:pt x="477" y="440"/>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8" name="Google Shape;1178;p50"/>
            <p:cNvSpPr/>
            <p:nvPr/>
          </p:nvSpPr>
          <p:spPr>
            <a:xfrm>
              <a:off x="4453771" y="4188976"/>
              <a:ext cx="7089" cy="16"/>
            </a:xfrm>
            <a:custGeom>
              <a:rect b="b" l="l" r="r" t="t"/>
              <a:pathLst>
                <a:path extrusionOk="0" h="1" w="441">
                  <a:moveTo>
                    <a:pt x="1" y="1"/>
                  </a:moveTo>
                  <a:lnTo>
                    <a:pt x="1" y="1"/>
                  </a:lnTo>
                  <a:lnTo>
                    <a:pt x="441" y="1"/>
                  </a:lnTo>
                  <a:lnTo>
                    <a:pt x="44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79" name="Google Shape;1179;p50"/>
            <p:cNvSpPr/>
            <p:nvPr/>
          </p:nvSpPr>
          <p:spPr>
            <a:xfrm>
              <a:off x="4549241" y="3982718"/>
              <a:ext cx="14757" cy="16"/>
            </a:xfrm>
            <a:custGeom>
              <a:rect b="b" l="l" r="r" t="t"/>
              <a:pathLst>
                <a:path extrusionOk="0" h="1" w="918">
                  <a:moveTo>
                    <a:pt x="1" y="1"/>
                  </a:moveTo>
                  <a:lnTo>
                    <a:pt x="1" y="1"/>
                  </a:lnTo>
                  <a:lnTo>
                    <a:pt x="477" y="1"/>
                  </a:lnTo>
                  <a:lnTo>
                    <a:pt x="917" y="1"/>
                  </a:lnTo>
                  <a:lnTo>
                    <a:pt x="917" y="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0" name="Google Shape;1180;p50"/>
            <p:cNvSpPr/>
            <p:nvPr/>
          </p:nvSpPr>
          <p:spPr>
            <a:xfrm>
              <a:off x="4453771" y="3871929"/>
              <a:ext cx="16" cy="7684"/>
            </a:xfrm>
            <a:custGeom>
              <a:rect b="b" l="l" r="r" t="t"/>
              <a:pathLst>
                <a:path extrusionOk="0" h="478" w="1">
                  <a:moveTo>
                    <a:pt x="1" y="1"/>
                  </a:moveTo>
                  <a:lnTo>
                    <a:pt x="1" y="1"/>
                  </a:lnTo>
                  <a:lnTo>
                    <a:pt x="1" y="477"/>
                  </a:lnTo>
                  <a:lnTo>
                    <a:pt x="1"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1" name="Google Shape;1181;p50"/>
            <p:cNvSpPr/>
            <p:nvPr/>
          </p:nvSpPr>
          <p:spPr>
            <a:xfrm>
              <a:off x="7886523" y="3673339"/>
              <a:ext cx="14741" cy="14741"/>
            </a:xfrm>
            <a:custGeom>
              <a:rect b="b" l="l" r="r" t="t"/>
              <a:pathLst>
                <a:path extrusionOk="0" h="917" w="917">
                  <a:moveTo>
                    <a:pt x="440" y="0"/>
                  </a:moveTo>
                  <a:lnTo>
                    <a:pt x="440" y="440"/>
                  </a:lnTo>
                  <a:lnTo>
                    <a:pt x="0" y="917"/>
                  </a:lnTo>
                  <a:lnTo>
                    <a:pt x="440" y="917"/>
                  </a:lnTo>
                  <a:lnTo>
                    <a:pt x="917" y="440"/>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2" name="Google Shape;1182;p50"/>
            <p:cNvSpPr/>
            <p:nvPr/>
          </p:nvSpPr>
          <p:spPr>
            <a:xfrm>
              <a:off x="4534516" y="3916135"/>
              <a:ext cx="16" cy="7668"/>
            </a:xfrm>
            <a:custGeom>
              <a:rect b="b" l="l" r="r" t="t"/>
              <a:pathLst>
                <a:path extrusionOk="0" h="477" w="1">
                  <a:moveTo>
                    <a:pt x="0" y="0"/>
                  </a:moveTo>
                  <a:lnTo>
                    <a:pt x="0" y="0"/>
                  </a:lnTo>
                  <a:lnTo>
                    <a:pt x="0" y="477"/>
                  </a:lnTo>
                  <a:lnTo>
                    <a:pt x="0"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3" name="Google Shape;1183;p50"/>
            <p:cNvSpPr/>
            <p:nvPr/>
          </p:nvSpPr>
          <p:spPr>
            <a:xfrm>
              <a:off x="4563982" y="3975066"/>
              <a:ext cx="14741" cy="16"/>
            </a:xfrm>
            <a:custGeom>
              <a:rect b="b" l="l" r="r" t="t"/>
              <a:pathLst>
                <a:path extrusionOk="0" h="1" w="917">
                  <a:moveTo>
                    <a:pt x="0" y="0"/>
                  </a:moveTo>
                  <a:lnTo>
                    <a:pt x="0" y="0"/>
                  </a:lnTo>
                  <a:lnTo>
                    <a:pt x="477" y="0"/>
                  </a:lnTo>
                  <a:lnTo>
                    <a:pt x="917" y="0"/>
                  </a:lnTo>
                  <a:lnTo>
                    <a:pt x="917" y="0"/>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4" name="Google Shape;1184;p50"/>
            <p:cNvSpPr/>
            <p:nvPr/>
          </p:nvSpPr>
          <p:spPr>
            <a:xfrm>
              <a:off x="4578706" y="3967993"/>
              <a:ext cx="7684" cy="16"/>
            </a:xfrm>
            <a:custGeom>
              <a:rect b="b" l="l" r="r" t="t"/>
              <a:pathLst>
                <a:path extrusionOk="0" h="1" w="478">
                  <a:moveTo>
                    <a:pt x="1" y="0"/>
                  </a:moveTo>
                  <a:lnTo>
                    <a:pt x="477" y="0"/>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5" name="Google Shape;1185;p50"/>
            <p:cNvSpPr/>
            <p:nvPr/>
          </p:nvSpPr>
          <p:spPr>
            <a:xfrm>
              <a:off x="8078041" y="3717529"/>
              <a:ext cx="7089" cy="16"/>
            </a:xfrm>
            <a:custGeom>
              <a:rect b="b" l="l" r="r" t="t"/>
              <a:pathLst>
                <a:path extrusionOk="0" h="1" w="441">
                  <a:moveTo>
                    <a:pt x="441" y="1"/>
                  </a:moveTo>
                  <a:lnTo>
                    <a:pt x="1" y="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6" name="Google Shape;1186;p50"/>
            <p:cNvSpPr/>
            <p:nvPr/>
          </p:nvSpPr>
          <p:spPr>
            <a:xfrm>
              <a:off x="5993065" y="3717529"/>
              <a:ext cx="7668" cy="16"/>
            </a:xfrm>
            <a:custGeom>
              <a:rect b="b" l="l" r="r" t="t"/>
              <a:pathLst>
                <a:path extrusionOk="0" h="1" w="477">
                  <a:moveTo>
                    <a:pt x="0" y="1"/>
                  </a:move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7" name="Google Shape;1187;p50"/>
            <p:cNvSpPr/>
            <p:nvPr/>
          </p:nvSpPr>
          <p:spPr>
            <a:xfrm>
              <a:off x="6302445" y="3732270"/>
              <a:ext cx="7684" cy="7089"/>
            </a:xfrm>
            <a:custGeom>
              <a:rect b="b" l="l" r="r" t="t"/>
              <a:pathLst>
                <a:path extrusionOk="0" h="441" w="478">
                  <a:moveTo>
                    <a:pt x="1" y="440"/>
                  </a:moveTo>
                  <a:lnTo>
                    <a:pt x="1" y="440"/>
                  </a:lnTo>
                  <a:lnTo>
                    <a:pt x="477" y="0"/>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8" name="Google Shape;1188;p50"/>
            <p:cNvSpPr/>
            <p:nvPr/>
          </p:nvSpPr>
          <p:spPr>
            <a:xfrm>
              <a:off x="5941786" y="3739343"/>
              <a:ext cx="7089" cy="16"/>
            </a:xfrm>
            <a:custGeom>
              <a:rect b="b" l="l" r="r" t="t"/>
              <a:pathLst>
                <a:path extrusionOk="0" h="1" w="441">
                  <a:moveTo>
                    <a:pt x="1" y="0"/>
                  </a:moveTo>
                  <a:lnTo>
                    <a:pt x="441" y="0"/>
                  </a:lnTo>
                  <a:lnTo>
                    <a:pt x="441" y="0"/>
                  </a:lnTo>
                  <a:lnTo>
                    <a:pt x="44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89" name="Google Shape;1189;p50"/>
            <p:cNvSpPr/>
            <p:nvPr/>
          </p:nvSpPr>
          <p:spPr>
            <a:xfrm>
              <a:off x="6007790" y="3717529"/>
              <a:ext cx="14757" cy="16"/>
            </a:xfrm>
            <a:custGeom>
              <a:rect b="b" l="l" r="r" t="t"/>
              <a:pathLst>
                <a:path extrusionOk="0" h="1" w="918">
                  <a:moveTo>
                    <a:pt x="1" y="1"/>
                  </a:moveTo>
                  <a:lnTo>
                    <a:pt x="917" y="1"/>
                  </a:lnTo>
                  <a:lnTo>
                    <a:pt x="917" y="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0" name="Google Shape;1190;p50"/>
            <p:cNvSpPr/>
            <p:nvPr/>
          </p:nvSpPr>
          <p:spPr>
            <a:xfrm>
              <a:off x="5830997" y="3702804"/>
              <a:ext cx="7684" cy="14741"/>
            </a:xfrm>
            <a:custGeom>
              <a:rect b="b" l="l" r="r" t="t"/>
              <a:pathLst>
                <a:path extrusionOk="0" h="917" w="478">
                  <a:moveTo>
                    <a:pt x="0" y="0"/>
                  </a:moveTo>
                  <a:lnTo>
                    <a:pt x="0" y="0"/>
                  </a:lnTo>
                  <a:lnTo>
                    <a:pt x="0" y="440"/>
                  </a:lnTo>
                  <a:lnTo>
                    <a:pt x="477" y="917"/>
                  </a:lnTo>
                  <a:lnTo>
                    <a:pt x="477" y="917"/>
                  </a:lnTo>
                  <a:lnTo>
                    <a:pt x="0"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1" name="Google Shape;1191;p50"/>
            <p:cNvSpPr/>
            <p:nvPr/>
          </p:nvSpPr>
          <p:spPr>
            <a:xfrm>
              <a:off x="5889928" y="3724602"/>
              <a:ext cx="16" cy="16"/>
            </a:xfrm>
            <a:custGeom>
              <a:rect b="b" l="l" r="r" t="t"/>
              <a:pathLst>
                <a:path extrusionOk="0" h="1" w="1">
                  <a:moveTo>
                    <a:pt x="0" y="1"/>
                  </a:move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2" name="Google Shape;1192;p50"/>
            <p:cNvSpPr/>
            <p:nvPr/>
          </p:nvSpPr>
          <p:spPr>
            <a:xfrm>
              <a:off x="5904653" y="3732270"/>
              <a:ext cx="16" cy="16"/>
            </a:xfrm>
            <a:custGeom>
              <a:rect b="b" l="l" r="r" t="t"/>
              <a:pathLst>
                <a:path extrusionOk="0" h="1" w="1">
                  <a:moveTo>
                    <a:pt x="1" y="0"/>
                  </a:moveTo>
                  <a:lnTo>
                    <a:pt x="1" y="0"/>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3" name="Google Shape;1193;p50"/>
            <p:cNvSpPr/>
            <p:nvPr/>
          </p:nvSpPr>
          <p:spPr>
            <a:xfrm>
              <a:off x="5727860" y="3688063"/>
              <a:ext cx="16" cy="14757"/>
            </a:xfrm>
            <a:custGeom>
              <a:rect b="b" l="l" r="r" t="t"/>
              <a:pathLst>
                <a:path extrusionOk="0" h="918" w="1">
                  <a:moveTo>
                    <a:pt x="1" y="1"/>
                  </a:moveTo>
                  <a:lnTo>
                    <a:pt x="1" y="1"/>
                  </a:lnTo>
                  <a:lnTo>
                    <a:pt x="1" y="441"/>
                  </a:lnTo>
                  <a:lnTo>
                    <a:pt x="1" y="917"/>
                  </a:lnTo>
                  <a:lnTo>
                    <a:pt x="1" y="917"/>
                  </a:lnTo>
                  <a:lnTo>
                    <a:pt x="1"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4" name="Google Shape;1194;p50"/>
            <p:cNvSpPr/>
            <p:nvPr/>
          </p:nvSpPr>
          <p:spPr>
            <a:xfrm>
              <a:off x="6324837" y="2848289"/>
              <a:ext cx="21830" cy="14757"/>
            </a:xfrm>
            <a:custGeom>
              <a:rect b="b" l="l" r="r" t="t"/>
              <a:pathLst>
                <a:path extrusionOk="0" h="918" w="1358">
                  <a:moveTo>
                    <a:pt x="917" y="441"/>
                  </a:moveTo>
                  <a:lnTo>
                    <a:pt x="1" y="917"/>
                  </a:lnTo>
                  <a:lnTo>
                    <a:pt x="917" y="441"/>
                  </a:lnTo>
                  <a:lnTo>
                    <a:pt x="1357" y="1"/>
                  </a:lnTo>
                  <a:lnTo>
                    <a:pt x="135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5" name="Google Shape;1195;p50"/>
            <p:cNvSpPr/>
            <p:nvPr/>
          </p:nvSpPr>
          <p:spPr>
            <a:xfrm>
              <a:off x="6361376" y="2833565"/>
              <a:ext cx="58947" cy="14741"/>
            </a:xfrm>
            <a:custGeom>
              <a:rect b="b" l="l" r="r" t="t"/>
              <a:pathLst>
                <a:path extrusionOk="0" h="917" w="3667">
                  <a:moveTo>
                    <a:pt x="1834" y="917"/>
                  </a:moveTo>
                  <a:lnTo>
                    <a:pt x="1394" y="917"/>
                  </a:lnTo>
                  <a:lnTo>
                    <a:pt x="1" y="917"/>
                  </a:lnTo>
                  <a:lnTo>
                    <a:pt x="1394" y="917"/>
                  </a:lnTo>
                  <a:lnTo>
                    <a:pt x="1834" y="917"/>
                  </a:lnTo>
                  <a:lnTo>
                    <a:pt x="2750" y="0"/>
                  </a:lnTo>
                  <a:lnTo>
                    <a:pt x="3667" y="0"/>
                  </a:lnTo>
                  <a:lnTo>
                    <a:pt x="275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6" name="Google Shape;1196;p50"/>
            <p:cNvSpPr/>
            <p:nvPr/>
          </p:nvSpPr>
          <p:spPr>
            <a:xfrm>
              <a:off x="6449772" y="3046896"/>
              <a:ext cx="7684" cy="16"/>
            </a:xfrm>
            <a:custGeom>
              <a:rect b="b" l="l" r="r" t="t"/>
              <a:pathLst>
                <a:path extrusionOk="0" h="1" w="478">
                  <a:moveTo>
                    <a:pt x="477" y="0"/>
                  </a:moveTo>
                  <a:lnTo>
                    <a:pt x="1" y="0"/>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7" name="Google Shape;1197;p50"/>
            <p:cNvSpPr/>
            <p:nvPr/>
          </p:nvSpPr>
          <p:spPr>
            <a:xfrm>
              <a:off x="6405582" y="3017430"/>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8" name="Google Shape;1198;p50"/>
            <p:cNvSpPr/>
            <p:nvPr/>
          </p:nvSpPr>
          <p:spPr>
            <a:xfrm>
              <a:off x="6398509" y="2987965"/>
              <a:ext cx="16" cy="16"/>
            </a:xfrm>
            <a:custGeom>
              <a:rect b="b" l="l" r="r" t="t"/>
              <a:pathLst>
                <a:path extrusionOk="0" h="1" w="1">
                  <a:moveTo>
                    <a:pt x="0" y="0"/>
                  </a:move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199" name="Google Shape;1199;p50"/>
            <p:cNvSpPr/>
            <p:nvPr/>
          </p:nvSpPr>
          <p:spPr>
            <a:xfrm>
              <a:off x="6420306" y="3547809"/>
              <a:ext cx="16" cy="16"/>
            </a:xfrm>
            <a:custGeom>
              <a:rect b="b" l="l" r="r" t="t"/>
              <a:pathLst>
                <a:path extrusionOk="0" h="1" w="1">
                  <a:moveTo>
                    <a:pt x="1" y="0"/>
                  </a:move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0" name="Google Shape;1200;p50"/>
            <p:cNvSpPr/>
            <p:nvPr/>
          </p:nvSpPr>
          <p:spPr>
            <a:xfrm>
              <a:off x="5676597" y="3680412"/>
              <a:ext cx="36555" cy="14741"/>
            </a:xfrm>
            <a:custGeom>
              <a:rect b="b" l="l" r="r" t="t"/>
              <a:pathLst>
                <a:path extrusionOk="0" h="917" w="2274">
                  <a:moveTo>
                    <a:pt x="1" y="0"/>
                  </a:moveTo>
                  <a:lnTo>
                    <a:pt x="440" y="477"/>
                  </a:lnTo>
                  <a:lnTo>
                    <a:pt x="917" y="917"/>
                  </a:lnTo>
                  <a:lnTo>
                    <a:pt x="2273" y="477"/>
                  </a:lnTo>
                  <a:lnTo>
                    <a:pt x="917" y="477"/>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1" name="Google Shape;1201;p50"/>
            <p:cNvSpPr/>
            <p:nvPr/>
          </p:nvSpPr>
          <p:spPr>
            <a:xfrm>
              <a:off x="5536342" y="3621481"/>
              <a:ext cx="7668" cy="7668"/>
            </a:xfrm>
            <a:custGeom>
              <a:rect b="b" l="l" r="r" t="t"/>
              <a:pathLst>
                <a:path extrusionOk="0" h="477" w="477">
                  <a:moveTo>
                    <a:pt x="477" y="477"/>
                  </a:moveTo>
                  <a:lnTo>
                    <a:pt x="0" y="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2" name="Google Shape;1202;p50"/>
            <p:cNvSpPr/>
            <p:nvPr/>
          </p:nvSpPr>
          <p:spPr>
            <a:xfrm>
              <a:off x="5506877" y="3629132"/>
              <a:ext cx="22409" cy="14757"/>
            </a:xfrm>
            <a:custGeom>
              <a:rect b="b" l="l" r="r" t="t"/>
              <a:pathLst>
                <a:path extrusionOk="0" h="918" w="1394">
                  <a:moveTo>
                    <a:pt x="0" y="1"/>
                  </a:moveTo>
                  <a:lnTo>
                    <a:pt x="477" y="441"/>
                  </a:lnTo>
                  <a:lnTo>
                    <a:pt x="1393" y="917"/>
                  </a:lnTo>
                  <a:lnTo>
                    <a:pt x="1393" y="441"/>
                  </a:lnTo>
                  <a:lnTo>
                    <a:pt x="917" y="44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3" name="Google Shape;1203;p50"/>
            <p:cNvSpPr/>
            <p:nvPr/>
          </p:nvSpPr>
          <p:spPr>
            <a:xfrm>
              <a:off x="5543994" y="3621481"/>
              <a:ext cx="7089" cy="7668"/>
            </a:xfrm>
            <a:custGeom>
              <a:rect b="b" l="l" r="r" t="t"/>
              <a:pathLst>
                <a:path extrusionOk="0" h="477" w="441">
                  <a:moveTo>
                    <a:pt x="441" y="477"/>
                  </a:moveTo>
                  <a:lnTo>
                    <a:pt x="1" y="0"/>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4" name="Google Shape;1204;p50"/>
            <p:cNvSpPr/>
            <p:nvPr/>
          </p:nvSpPr>
          <p:spPr>
            <a:xfrm>
              <a:off x="6457440" y="2833565"/>
              <a:ext cx="14741" cy="7089"/>
            </a:xfrm>
            <a:custGeom>
              <a:rect b="b" l="l" r="r" t="t"/>
              <a:pathLst>
                <a:path extrusionOk="0" h="441" w="917">
                  <a:moveTo>
                    <a:pt x="0" y="440"/>
                  </a:moveTo>
                  <a:lnTo>
                    <a:pt x="0" y="440"/>
                  </a:lnTo>
                  <a:lnTo>
                    <a:pt x="917" y="0"/>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5" name="Google Shape;1205;p50"/>
            <p:cNvSpPr/>
            <p:nvPr/>
          </p:nvSpPr>
          <p:spPr>
            <a:xfrm>
              <a:off x="5647131" y="3636205"/>
              <a:ext cx="7089" cy="7684"/>
            </a:xfrm>
            <a:custGeom>
              <a:rect b="b" l="l" r="r" t="t"/>
              <a:pathLst>
                <a:path extrusionOk="0" h="478" w="441">
                  <a:moveTo>
                    <a:pt x="440" y="477"/>
                  </a:moveTo>
                  <a:lnTo>
                    <a:pt x="0" y="477"/>
                  </a:lnTo>
                  <a:lnTo>
                    <a:pt x="0" y="1"/>
                  </a:lnTo>
                  <a:lnTo>
                    <a:pt x="0" y="1"/>
                  </a:lnTo>
                  <a:lnTo>
                    <a:pt x="0"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6" name="Google Shape;1206;p50"/>
            <p:cNvSpPr/>
            <p:nvPr/>
          </p:nvSpPr>
          <p:spPr>
            <a:xfrm>
              <a:off x="5632390" y="3629132"/>
              <a:ext cx="16" cy="7089"/>
            </a:xfrm>
            <a:custGeom>
              <a:rect b="b" l="l" r="r" t="t"/>
              <a:pathLst>
                <a:path extrusionOk="0" h="441" w="1">
                  <a:moveTo>
                    <a:pt x="1" y="441"/>
                  </a:moveTo>
                  <a:lnTo>
                    <a:pt x="1" y="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7" name="Google Shape;1207;p50"/>
            <p:cNvSpPr/>
            <p:nvPr/>
          </p:nvSpPr>
          <p:spPr>
            <a:xfrm>
              <a:off x="5447946" y="3709877"/>
              <a:ext cx="22409" cy="22409"/>
            </a:xfrm>
            <a:custGeom>
              <a:rect b="b" l="l" r="r" t="t"/>
              <a:pathLst>
                <a:path extrusionOk="0" h="1394" w="1394">
                  <a:moveTo>
                    <a:pt x="917" y="917"/>
                  </a:moveTo>
                  <a:lnTo>
                    <a:pt x="0" y="1393"/>
                  </a:lnTo>
                  <a:lnTo>
                    <a:pt x="0" y="1393"/>
                  </a:lnTo>
                  <a:lnTo>
                    <a:pt x="917" y="917"/>
                  </a:lnTo>
                  <a:lnTo>
                    <a:pt x="1393" y="0"/>
                  </a:lnTo>
                  <a:lnTo>
                    <a:pt x="1393" y="0"/>
                  </a:lnTo>
                  <a:lnTo>
                    <a:pt x="139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8" name="Google Shape;1208;p50"/>
            <p:cNvSpPr/>
            <p:nvPr/>
          </p:nvSpPr>
          <p:spPr>
            <a:xfrm>
              <a:off x="5647131" y="3724602"/>
              <a:ext cx="7089" cy="7684"/>
            </a:xfrm>
            <a:custGeom>
              <a:rect b="b" l="l" r="r" t="t"/>
              <a:pathLst>
                <a:path extrusionOk="0" h="478" w="441">
                  <a:moveTo>
                    <a:pt x="0" y="1"/>
                  </a:moveTo>
                  <a:lnTo>
                    <a:pt x="440" y="477"/>
                  </a:lnTo>
                  <a:lnTo>
                    <a:pt x="44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09" name="Google Shape;1209;p50"/>
            <p:cNvSpPr/>
            <p:nvPr/>
          </p:nvSpPr>
          <p:spPr>
            <a:xfrm>
              <a:off x="5588200" y="3732270"/>
              <a:ext cx="16" cy="14741"/>
            </a:xfrm>
            <a:custGeom>
              <a:rect b="b" l="l" r="r" t="t"/>
              <a:pathLst>
                <a:path extrusionOk="0" h="917" w="1">
                  <a:moveTo>
                    <a:pt x="0" y="0"/>
                  </a:moveTo>
                  <a:lnTo>
                    <a:pt x="0" y="0"/>
                  </a:lnTo>
                  <a:lnTo>
                    <a:pt x="0" y="440"/>
                  </a:lnTo>
                  <a:lnTo>
                    <a:pt x="0" y="917"/>
                  </a:lnTo>
                  <a:lnTo>
                    <a:pt x="0" y="917"/>
                  </a:lnTo>
                  <a:lnTo>
                    <a:pt x="0" y="44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0" name="Google Shape;1210;p50"/>
            <p:cNvSpPr/>
            <p:nvPr/>
          </p:nvSpPr>
          <p:spPr>
            <a:xfrm>
              <a:off x="5683670" y="3724602"/>
              <a:ext cx="7668" cy="7684"/>
            </a:xfrm>
            <a:custGeom>
              <a:rect b="b" l="l" r="r" t="t"/>
              <a:pathLst>
                <a:path extrusionOk="0" h="478" w="477">
                  <a:moveTo>
                    <a:pt x="477" y="477"/>
                  </a:moveTo>
                  <a:lnTo>
                    <a:pt x="477" y="477"/>
                  </a:ln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1" name="Google Shape;1211;p50"/>
            <p:cNvSpPr/>
            <p:nvPr/>
          </p:nvSpPr>
          <p:spPr>
            <a:xfrm>
              <a:off x="5477411" y="3695136"/>
              <a:ext cx="7668" cy="7684"/>
            </a:xfrm>
            <a:custGeom>
              <a:rect b="b" l="l" r="r" t="t"/>
              <a:pathLst>
                <a:path extrusionOk="0" h="478" w="477">
                  <a:moveTo>
                    <a:pt x="0" y="477"/>
                  </a:moveTo>
                  <a:lnTo>
                    <a:pt x="477" y="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2" name="Google Shape;1212;p50"/>
            <p:cNvSpPr/>
            <p:nvPr/>
          </p:nvSpPr>
          <p:spPr>
            <a:xfrm>
              <a:off x="5477411" y="3702804"/>
              <a:ext cx="16" cy="7089"/>
            </a:xfrm>
            <a:custGeom>
              <a:rect b="b" l="l" r="r" t="t"/>
              <a:pathLst>
                <a:path extrusionOk="0" h="441" w="1">
                  <a:moveTo>
                    <a:pt x="0" y="440"/>
                  </a:moveTo>
                  <a:lnTo>
                    <a:pt x="0" y="440"/>
                  </a:lnTo>
                  <a:lnTo>
                    <a:pt x="0" y="0"/>
                  </a:lnTo>
                  <a:lnTo>
                    <a:pt x="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3" name="Google Shape;1213;p50"/>
            <p:cNvSpPr/>
            <p:nvPr/>
          </p:nvSpPr>
          <p:spPr>
            <a:xfrm>
              <a:off x="5485063" y="3724602"/>
              <a:ext cx="7089" cy="16"/>
            </a:xfrm>
            <a:custGeom>
              <a:rect b="b" l="l" r="r" t="t"/>
              <a:pathLst>
                <a:path extrusionOk="0" h="1" w="441">
                  <a:moveTo>
                    <a:pt x="441" y="1"/>
                  </a:moveTo>
                  <a:lnTo>
                    <a:pt x="1" y="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4" name="Google Shape;1214;p50"/>
            <p:cNvSpPr/>
            <p:nvPr/>
          </p:nvSpPr>
          <p:spPr>
            <a:xfrm>
              <a:off x="6597099" y="2884828"/>
              <a:ext cx="7684" cy="16"/>
            </a:xfrm>
            <a:custGeom>
              <a:rect b="b" l="l" r="r" t="t"/>
              <a:pathLst>
                <a:path extrusionOk="0" h="1" w="478">
                  <a:moveTo>
                    <a:pt x="477" y="1"/>
                  </a:moveTo>
                  <a:lnTo>
                    <a:pt x="1" y="1"/>
                  </a:lnTo>
                  <a:lnTo>
                    <a:pt x="1" y="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5" name="Google Shape;1215;p50"/>
            <p:cNvSpPr/>
            <p:nvPr/>
          </p:nvSpPr>
          <p:spPr>
            <a:xfrm>
              <a:off x="6472164" y="3238413"/>
              <a:ext cx="7089" cy="16"/>
            </a:xfrm>
            <a:custGeom>
              <a:rect b="b" l="l" r="r" t="t"/>
              <a:pathLst>
                <a:path extrusionOk="0" h="1" w="441">
                  <a:moveTo>
                    <a:pt x="1" y="1"/>
                  </a:moveTo>
                  <a:lnTo>
                    <a:pt x="1" y="1"/>
                  </a:lnTo>
                  <a:lnTo>
                    <a:pt x="441" y="1"/>
                  </a:lnTo>
                  <a:lnTo>
                    <a:pt x="44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6" name="Google Shape;1216;p50"/>
            <p:cNvSpPr/>
            <p:nvPr/>
          </p:nvSpPr>
          <p:spPr>
            <a:xfrm>
              <a:off x="6486905" y="3172409"/>
              <a:ext cx="16" cy="16"/>
            </a:xfrm>
            <a:custGeom>
              <a:rect b="b" l="l" r="r" t="t"/>
              <a:pathLst>
                <a:path extrusionOk="0" h="1" w="1">
                  <a:moveTo>
                    <a:pt x="0" y="1"/>
                  </a:move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7" name="Google Shape;1217;p50"/>
            <p:cNvSpPr/>
            <p:nvPr/>
          </p:nvSpPr>
          <p:spPr>
            <a:xfrm>
              <a:off x="6604767" y="2877755"/>
              <a:ext cx="7089" cy="7089"/>
            </a:xfrm>
            <a:custGeom>
              <a:rect b="b" l="l" r="r" t="t"/>
              <a:pathLst>
                <a:path extrusionOk="0" h="441" w="441">
                  <a:moveTo>
                    <a:pt x="440" y="1"/>
                  </a:moveTo>
                  <a:lnTo>
                    <a:pt x="440" y="1"/>
                  </a:lnTo>
                  <a:lnTo>
                    <a:pt x="0" y="441"/>
                  </a:lnTo>
                  <a:lnTo>
                    <a:pt x="0"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8" name="Google Shape;1218;p50"/>
            <p:cNvSpPr/>
            <p:nvPr/>
          </p:nvSpPr>
          <p:spPr>
            <a:xfrm>
              <a:off x="6508703" y="3223689"/>
              <a:ext cx="16" cy="7668"/>
            </a:xfrm>
            <a:custGeom>
              <a:rect b="b" l="l" r="r" t="t"/>
              <a:pathLst>
                <a:path extrusionOk="0" h="477" w="1">
                  <a:moveTo>
                    <a:pt x="1" y="477"/>
                  </a:moveTo>
                  <a:lnTo>
                    <a:pt x="1" y="0"/>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19" name="Google Shape;1219;p50"/>
            <p:cNvSpPr/>
            <p:nvPr/>
          </p:nvSpPr>
          <p:spPr>
            <a:xfrm>
              <a:off x="6472164" y="3120552"/>
              <a:ext cx="7089" cy="7684"/>
            </a:xfrm>
            <a:custGeom>
              <a:rect b="b" l="l" r="r" t="t"/>
              <a:pathLst>
                <a:path extrusionOk="0" h="478" w="441">
                  <a:moveTo>
                    <a:pt x="1" y="1"/>
                  </a:moveTo>
                  <a:lnTo>
                    <a:pt x="441" y="1"/>
                  </a:lnTo>
                  <a:lnTo>
                    <a:pt x="441" y="477"/>
                  </a:lnTo>
                  <a:lnTo>
                    <a:pt x="44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0" name="Google Shape;1220;p50"/>
            <p:cNvSpPr/>
            <p:nvPr/>
          </p:nvSpPr>
          <p:spPr>
            <a:xfrm>
              <a:off x="6479237" y="3025082"/>
              <a:ext cx="14757" cy="29482"/>
            </a:xfrm>
            <a:custGeom>
              <a:rect b="b" l="l" r="r" t="t"/>
              <a:pathLst>
                <a:path extrusionOk="0" h="1834" w="918">
                  <a:moveTo>
                    <a:pt x="477" y="1357"/>
                  </a:moveTo>
                  <a:lnTo>
                    <a:pt x="917" y="1"/>
                  </a:lnTo>
                  <a:lnTo>
                    <a:pt x="917" y="1"/>
                  </a:lnTo>
                  <a:lnTo>
                    <a:pt x="477" y="1357"/>
                  </a:lnTo>
                  <a:lnTo>
                    <a:pt x="1" y="1834"/>
                  </a:lnTo>
                  <a:lnTo>
                    <a:pt x="1" y="1834"/>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1" name="Google Shape;1221;p50"/>
            <p:cNvSpPr/>
            <p:nvPr/>
          </p:nvSpPr>
          <p:spPr>
            <a:xfrm>
              <a:off x="6781560" y="3208948"/>
              <a:ext cx="7089" cy="7684"/>
            </a:xfrm>
            <a:custGeom>
              <a:rect b="b" l="l" r="r" t="t"/>
              <a:pathLst>
                <a:path extrusionOk="0" h="478" w="441">
                  <a:moveTo>
                    <a:pt x="0" y="477"/>
                  </a:moveTo>
                  <a:lnTo>
                    <a:pt x="0" y="477"/>
                  </a:lnTo>
                  <a:lnTo>
                    <a:pt x="440" y="1"/>
                  </a:lnTo>
                  <a:lnTo>
                    <a:pt x="44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2" name="Google Shape;1222;p50"/>
            <p:cNvSpPr/>
            <p:nvPr/>
          </p:nvSpPr>
          <p:spPr>
            <a:xfrm>
              <a:off x="6921220" y="3120552"/>
              <a:ext cx="16" cy="14757"/>
            </a:xfrm>
            <a:custGeom>
              <a:rect b="b" l="l" r="r" t="t"/>
              <a:pathLst>
                <a:path extrusionOk="0" h="918" w="1">
                  <a:moveTo>
                    <a:pt x="1" y="477"/>
                  </a:moveTo>
                  <a:lnTo>
                    <a:pt x="1" y="477"/>
                  </a:lnTo>
                  <a:lnTo>
                    <a:pt x="1" y="477"/>
                  </a:lnTo>
                  <a:lnTo>
                    <a:pt x="1" y="917"/>
                  </a:lnTo>
                  <a:lnTo>
                    <a:pt x="1" y="917"/>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3" name="Google Shape;1223;p50"/>
            <p:cNvSpPr/>
            <p:nvPr/>
          </p:nvSpPr>
          <p:spPr>
            <a:xfrm>
              <a:off x="6818098" y="3208948"/>
              <a:ext cx="14741" cy="7684"/>
            </a:xfrm>
            <a:custGeom>
              <a:rect b="b" l="l" r="r" t="t"/>
              <a:pathLst>
                <a:path extrusionOk="0" h="478" w="917">
                  <a:moveTo>
                    <a:pt x="0" y="477"/>
                  </a:moveTo>
                  <a:lnTo>
                    <a:pt x="0" y="477"/>
                  </a:lnTo>
                  <a:lnTo>
                    <a:pt x="477" y="1"/>
                  </a:lnTo>
                  <a:lnTo>
                    <a:pt x="917" y="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4" name="Google Shape;1224;p50"/>
            <p:cNvSpPr/>
            <p:nvPr/>
          </p:nvSpPr>
          <p:spPr>
            <a:xfrm>
              <a:off x="6921220" y="3113479"/>
              <a:ext cx="14757" cy="14757"/>
            </a:xfrm>
            <a:custGeom>
              <a:rect b="b" l="l" r="r" t="t"/>
              <a:pathLst>
                <a:path extrusionOk="0" h="918" w="918">
                  <a:moveTo>
                    <a:pt x="1" y="441"/>
                  </a:moveTo>
                  <a:lnTo>
                    <a:pt x="917" y="1"/>
                  </a:lnTo>
                  <a:lnTo>
                    <a:pt x="917" y="1"/>
                  </a:lnTo>
                  <a:lnTo>
                    <a:pt x="1" y="441"/>
                  </a:lnTo>
                  <a:lnTo>
                    <a:pt x="1" y="91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5" name="Google Shape;1225;p50"/>
            <p:cNvSpPr/>
            <p:nvPr/>
          </p:nvSpPr>
          <p:spPr>
            <a:xfrm>
              <a:off x="6788633" y="3208948"/>
              <a:ext cx="7668" cy="16"/>
            </a:xfrm>
            <a:custGeom>
              <a:rect b="b" l="l" r="r" t="t"/>
              <a:pathLst>
                <a:path extrusionOk="0" h="1" w="477">
                  <a:moveTo>
                    <a:pt x="0" y="1"/>
                  </a:moveTo>
                  <a:lnTo>
                    <a:pt x="477" y="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6" name="Google Shape;1226;p50"/>
            <p:cNvSpPr/>
            <p:nvPr/>
          </p:nvSpPr>
          <p:spPr>
            <a:xfrm>
              <a:off x="6508703" y="3017430"/>
              <a:ext cx="14757" cy="7668"/>
            </a:xfrm>
            <a:custGeom>
              <a:rect b="b" l="l" r="r" t="t"/>
              <a:pathLst>
                <a:path extrusionOk="0" h="477" w="918">
                  <a:moveTo>
                    <a:pt x="917" y="0"/>
                  </a:moveTo>
                  <a:lnTo>
                    <a:pt x="917" y="0"/>
                  </a:lnTo>
                  <a:lnTo>
                    <a:pt x="1" y="477"/>
                  </a:lnTo>
                  <a:lnTo>
                    <a:pt x="1"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7" name="Google Shape;1227;p50"/>
            <p:cNvSpPr/>
            <p:nvPr/>
          </p:nvSpPr>
          <p:spPr>
            <a:xfrm>
              <a:off x="6707888" y="3216616"/>
              <a:ext cx="14757" cy="7089"/>
            </a:xfrm>
            <a:custGeom>
              <a:rect b="b" l="l" r="r" t="t"/>
              <a:pathLst>
                <a:path extrusionOk="0" h="441" w="918">
                  <a:moveTo>
                    <a:pt x="1" y="440"/>
                  </a:moveTo>
                  <a:lnTo>
                    <a:pt x="1" y="440"/>
                  </a:lnTo>
                  <a:lnTo>
                    <a:pt x="1" y="440"/>
                  </a:lnTo>
                  <a:lnTo>
                    <a:pt x="441" y="0"/>
                  </a:lnTo>
                  <a:lnTo>
                    <a:pt x="917" y="0"/>
                  </a:lnTo>
                  <a:lnTo>
                    <a:pt x="44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8" name="Google Shape;1228;p50"/>
            <p:cNvSpPr/>
            <p:nvPr/>
          </p:nvSpPr>
          <p:spPr>
            <a:xfrm>
              <a:off x="6552909" y="3201875"/>
              <a:ext cx="22409" cy="7089"/>
            </a:xfrm>
            <a:custGeom>
              <a:rect b="b" l="l" r="r" t="t"/>
              <a:pathLst>
                <a:path extrusionOk="0" h="441" w="1394">
                  <a:moveTo>
                    <a:pt x="0" y="441"/>
                  </a:moveTo>
                  <a:lnTo>
                    <a:pt x="0" y="441"/>
                  </a:lnTo>
                  <a:lnTo>
                    <a:pt x="1393" y="1"/>
                  </a:lnTo>
                  <a:lnTo>
                    <a:pt x="139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29" name="Google Shape;1229;p50"/>
            <p:cNvSpPr/>
            <p:nvPr/>
          </p:nvSpPr>
          <p:spPr>
            <a:xfrm>
              <a:off x="6575302" y="2884828"/>
              <a:ext cx="36555" cy="58947"/>
            </a:xfrm>
            <a:custGeom>
              <a:rect b="b" l="l" r="r" t="t"/>
              <a:pathLst>
                <a:path extrusionOk="0" h="3667" w="2274">
                  <a:moveTo>
                    <a:pt x="2273" y="2310"/>
                  </a:moveTo>
                  <a:lnTo>
                    <a:pt x="0" y="2310"/>
                  </a:lnTo>
                  <a:lnTo>
                    <a:pt x="917" y="1"/>
                  </a:lnTo>
                  <a:lnTo>
                    <a:pt x="917" y="1"/>
                  </a:lnTo>
                  <a:lnTo>
                    <a:pt x="0" y="2310"/>
                  </a:lnTo>
                  <a:lnTo>
                    <a:pt x="2273" y="2310"/>
                  </a:lnTo>
                  <a:lnTo>
                    <a:pt x="1357" y="3667"/>
                  </a:lnTo>
                  <a:lnTo>
                    <a:pt x="1357" y="366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0" name="Google Shape;1230;p50"/>
            <p:cNvSpPr/>
            <p:nvPr/>
          </p:nvSpPr>
          <p:spPr>
            <a:xfrm>
              <a:off x="6538168" y="2943759"/>
              <a:ext cx="37149" cy="51874"/>
            </a:xfrm>
            <a:custGeom>
              <a:rect b="b" l="l" r="r" t="t"/>
              <a:pathLst>
                <a:path extrusionOk="0" h="3227" w="2311">
                  <a:moveTo>
                    <a:pt x="1834" y="1"/>
                  </a:moveTo>
                  <a:lnTo>
                    <a:pt x="2310" y="477"/>
                  </a:lnTo>
                  <a:lnTo>
                    <a:pt x="2310" y="1"/>
                  </a:lnTo>
                  <a:close/>
                  <a:moveTo>
                    <a:pt x="1" y="1394"/>
                  </a:moveTo>
                  <a:lnTo>
                    <a:pt x="1" y="1834"/>
                  </a:lnTo>
                  <a:lnTo>
                    <a:pt x="477" y="3227"/>
                  </a:lnTo>
                  <a:lnTo>
                    <a:pt x="477" y="1834"/>
                  </a:lnTo>
                  <a:lnTo>
                    <a:pt x="1" y="1394"/>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1" name="Google Shape;1231;p50"/>
            <p:cNvSpPr/>
            <p:nvPr/>
          </p:nvSpPr>
          <p:spPr>
            <a:xfrm>
              <a:off x="6531095" y="3017430"/>
              <a:ext cx="7089" cy="7668"/>
            </a:xfrm>
            <a:custGeom>
              <a:rect b="b" l="l" r="r" t="t"/>
              <a:pathLst>
                <a:path extrusionOk="0" h="477" w="441">
                  <a:moveTo>
                    <a:pt x="1" y="0"/>
                  </a:moveTo>
                  <a:lnTo>
                    <a:pt x="441" y="0"/>
                  </a:lnTo>
                  <a:lnTo>
                    <a:pt x="1" y="0"/>
                  </a:lnTo>
                  <a:lnTo>
                    <a:pt x="1" y="477"/>
                  </a:lnTo>
                  <a:lnTo>
                    <a:pt x="1"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2" name="Google Shape;1232;p50"/>
            <p:cNvSpPr/>
            <p:nvPr/>
          </p:nvSpPr>
          <p:spPr>
            <a:xfrm>
              <a:off x="7068547" y="3599667"/>
              <a:ext cx="250481" cy="147343"/>
            </a:xfrm>
            <a:custGeom>
              <a:rect b="b" l="l" r="r" t="t"/>
              <a:pathLst>
                <a:path extrusionOk="0" h="9166" w="15582">
                  <a:moveTo>
                    <a:pt x="5976" y="1"/>
                  </a:moveTo>
                  <a:lnTo>
                    <a:pt x="5976" y="917"/>
                  </a:lnTo>
                  <a:lnTo>
                    <a:pt x="5500" y="1357"/>
                  </a:lnTo>
                  <a:lnTo>
                    <a:pt x="4583" y="440"/>
                  </a:lnTo>
                  <a:lnTo>
                    <a:pt x="4143" y="917"/>
                  </a:lnTo>
                  <a:lnTo>
                    <a:pt x="4143" y="440"/>
                  </a:lnTo>
                  <a:lnTo>
                    <a:pt x="3667" y="440"/>
                  </a:lnTo>
                  <a:lnTo>
                    <a:pt x="3667" y="1357"/>
                  </a:lnTo>
                  <a:lnTo>
                    <a:pt x="3667" y="1834"/>
                  </a:lnTo>
                  <a:lnTo>
                    <a:pt x="3227" y="2274"/>
                  </a:lnTo>
                  <a:lnTo>
                    <a:pt x="2310" y="2750"/>
                  </a:lnTo>
                  <a:lnTo>
                    <a:pt x="2750" y="3190"/>
                  </a:lnTo>
                  <a:lnTo>
                    <a:pt x="1394" y="3190"/>
                  </a:lnTo>
                  <a:lnTo>
                    <a:pt x="917" y="3667"/>
                  </a:lnTo>
                  <a:lnTo>
                    <a:pt x="917" y="4107"/>
                  </a:lnTo>
                  <a:lnTo>
                    <a:pt x="1" y="5023"/>
                  </a:lnTo>
                  <a:lnTo>
                    <a:pt x="1" y="5500"/>
                  </a:lnTo>
                  <a:lnTo>
                    <a:pt x="917" y="5023"/>
                  </a:lnTo>
                  <a:lnTo>
                    <a:pt x="1394" y="4583"/>
                  </a:lnTo>
                  <a:lnTo>
                    <a:pt x="2310" y="4583"/>
                  </a:lnTo>
                  <a:lnTo>
                    <a:pt x="2750" y="5023"/>
                  </a:lnTo>
                  <a:lnTo>
                    <a:pt x="3667" y="5500"/>
                  </a:lnTo>
                  <a:lnTo>
                    <a:pt x="4143" y="5023"/>
                  </a:lnTo>
                  <a:lnTo>
                    <a:pt x="4143" y="5500"/>
                  </a:lnTo>
                  <a:lnTo>
                    <a:pt x="4583" y="6416"/>
                  </a:lnTo>
                  <a:lnTo>
                    <a:pt x="4143" y="6856"/>
                  </a:lnTo>
                  <a:lnTo>
                    <a:pt x="4583" y="7773"/>
                  </a:lnTo>
                  <a:lnTo>
                    <a:pt x="4583" y="8689"/>
                  </a:lnTo>
                  <a:lnTo>
                    <a:pt x="4583" y="9166"/>
                  </a:lnTo>
                  <a:lnTo>
                    <a:pt x="5976" y="8689"/>
                  </a:lnTo>
                  <a:lnTo>
                    <a:pt x="6416" y="9166"/>
                  </a:lnTo>
                  <a:lnTo>
                    <a:pt x="7809" y="8689"/>
                  </a:lnTo>
                  <a:lnTo>
                    <a:pt x="8249" y="7333"/>
                  </a:lnTo>
                  <a:lnTo>
                    <a:pt x="8726" y="6856"/>
                  </a:lnTo>
                  <a:lnTo>
                    <a:pt x="9166" y="6416"/>
                  </a:lnTo>
                  <a:lnTo>
                    <a:pt x="10082" y="5500"/>
                  </a:lnTo>
                  <a:lnTo>
                    <a:pt x="10082" y="5940"/>
                  </a:lnTo>
                  <a:lnTo>
                    <a:pt x="10559" y="6416"/>
                  </a:lnTo>
                  <a:lnTo>
                    <a:pt x="10999" y="5023"/>
                  </a:lnTo>
                  <a:lnTo>
                    <a:pt x="10999" y="4583"/>
                  </a:lnTo>
                  <a:lnTo>
                    <a:pt x="11915" y="3667"/>
                  </a:lnTo>
                  <a:lnTo>
                    <a:pt x="12832" y="3667"/>
                  </a:lnTo>
                  <a:lnTo>
                    <a:pt x="12832" y="4107"/>
                  </a:lnTo>
                  <a:lnTo>
                    <a:pt x="13748" y="4107"/>
                  </a:lnTo>
                  <a:lnTo>
                    <a:pt x="14665" y="3667"/>
                  </a:lnTo>
                  <a:lnTo>
                    <a:pt x="15581" y="3190"/>
                  </a:lnTo>
                  <a:lnTo>
                    <a:pt x="15581" y="2750"/>
                  </a:lnTo>
                  <a:lnTo>
                    <a:pt x="15142" y="2274"/>
                  </a:lnTo>
                  <a:lnTo>
                    <a:pt x="15142" y="1834"/>
                  </a:lnTo>
                  <a:lnTo>
                    <a:pt x="15581" y="1834"/>
                  </a:lnTo>
                  <a:lnTo>
                    <a:pt x="15581" y="1357"/>
                  </a:lnTo>
                  <a:lnTo>
                    <a:pt x="14225" y="1357"/>
                  </a:lnTo>
                  <a:lnTo>
                    <a:pt x="13308" y="1834"/>
                  </a:lnTo>
                  <a:lnTo>
                    <a:pt x="12832" y="2274"/>
                  </a:lnTo>
                  <a:lnTo>
                    <a:pt x="12392" y="3190"/>
                  </a:lnTo>
                  <a:lnTo>
                    <a:pt x="10559" y="3190"/>
                  </a:lnTo>
                  <a:lnTo>
                    <a:pt x="10559" y="2750"/>
                  </a:lnTo>
                  <a:lnTo>
                    <a:pt x="9642" y="2274"/>
                  </a:lnTo>
                  <a:lnTo>
                    <a:pt x="8726" y="2750"/>
                  </a:lnTo>
                  <a:lnTo>
                    <a:pt x="8249" y="2274"/>
                  </a:lnTo>
                  <a:lnTo>
                    <a:pt x="8249" y="1834"/>
                  </a:lnTo>
                  <a:lnTo>
                    <a:pt x="7333" y="1834"/>
                  </a:lnTo>
                  <a:lnTo>
                    <a:pt x="7333" y="1357"/>
                  </a:lnTo>
                  <a:lnTo>
                    <a:pt x="7333" y="917"/>
                  </a:lnTo>
                  <a:lnTo>
                    <a:pt x="6893" y="440"/>
                  </a:lnTo>
                  <a:lnTo>
                    <a:pt x="5976"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3" name="Google Shape;1233;p50"/>
            <p:cNvSpPr/>
            <p:nvPr/>
          </p:nvSpPr>
          <p:spPr>
            <a:xfrm>
              <a:off x="7053822" y="1537068"/>
              <a:ext cx="58947" cy="66020"/>
            </a:xfrm>
            <a:custGeom>
              <a:rect b="b" l="l" r="r" t="t"/>
              <a:pathLst>
                <a:path extrusionOk="0" h="4107" w="3667">
                  <a:moveTo>
                    <a:pt x="477" y="1"/>
                  </a:moveTo>
                  <a:lnTo>
                    <a:pt x="477" y="441"/>
                  </a:lnTo>
                  <a:lnTo>
                    <a:pt x="0" y="1357"/>
                  </a:lnTo>
                  <a:lnTo>
                    <a:pt x="0" y="2274"/>
                  </a:lnTo>
                  <a:lnTo>
                    <a:pt x="1393" y="2750"/>
                  </a:lnTo>
                  <a:lnTo>
                    <a:pt x="1393" y="3190"/>
                  </a:lnTo>
                  <a:lnTo>
                    <a:pt x="2310" y="3667"/>
                  </a:lnTo>
                  <a:lnTo>
                    <a:pt x="3226" y="4107"/>
                  </a:lnTo>
                  <a:lnTo>
                    <a:pt x="3666" y="3667"/>
                  </a:lnTo>
                  <a:lnTo>
                    <a:pt x="3226" y="3190"/>
                  </a:lnTo>
                  <a:lnTo>
                    <a:pt x="3666" y="2274"/>
                  </a:lnTo>
                  <a:lnTo>
                    <a:pt x="3666" y="1834"/>
                  </a:lnTo>
                  <a:lnTo>
                    <a:pt x="3666" y="917"/>
                  </a:lnTo>
                  <a:lnTo>
                    <a:pt x="2750" y="441"/>
                  </a:lnTo>
                  <a:lnTo>
                    <a:pt x="1833" y="441"/>
                  </a:lnTo>
                  <a:lnTo>
                    <a:pt x="9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4" name="Google Shape;1234;p50"/>
            <p:cNvSpPr/>
            <p:nvPr/>
          </p:nvSpPr>
          <p:spPr>
            <a:xfrm>
              <a:off x="6427974" y="1293692"/>
              <a:ext cx="1996017" cy="2430926"/>
            </a:xfrm>
            <a:custGeom>
              <a:rect b="b" l="l" r="r" t="t"/>
              <a:pathLst>
                <a:path extrusionOk="0" h="151224" w="124169">
                  <a:moveTo>
                    <a:pt x="63239" y="0"/>
                  </a:moveTo>
                  <a:lnTo>
                    <a:pt x="61406" y="1393"/>
                  </a:lnTo>
                  <a:lnTo>
                    <a:pt x="60490" y="1833"/>
                  </a:lnTo>
                  <a:lnTo>
                    <a:pt x="58180" y="1833"/>
                  </a:lnTo>
                  <a:lnTo>
                    <a:pt x="58657" y="2310"/>
                  </a:lnTo>
                  <a:lnTo>
                    <a:pt x="58657" y="3666"/>
                  </a:lnTo>
                  <a:lnTo>
                    <a:pt x="58180" y="4583"/>
                  </a:lnTo>
                  <a:lnTo>
                    <a:pt x="58657" y="5059"/>
                  </a:lnTo>
                  <a:lnTo>
                    <a:pt x="59096" y="5499"/>
                  </a:lnTo>
                  <a:lnTo>
                    <a:pt x="60013" y="6416"/>
                  </a:lnTo>
                  <a:lnTo>
                    <a:pt x="60929" y="6416"/>
                  </a:lnTo>
                  <a:lnTo>
                    <a:pt x="61406" y="6892"/>
                  </a:lnTo>
                  <a:lnTo>
                    <a:pt x="60490" y="7809"/>
                  </a:lnTo>
                  <a:lnTo>
                    <a:pt x="60013" y="9165"/>
                  </a:lnTo>
                  <a:lnTo>
                    <a:pt x="60490" y="9165"/>
                  </a:lnTo>
                  <a:lnTo>
                    <a:pt x="60929" y="9642"/>
                  </a:lnTo>
                  <a:lnTo>
                    <a:pt x="60013" y="10558"/>
                  </a:lnTo>
                  <a:lnTo>
                    <a:pt x="59096" y="10558"/>
                  </a:lnTo>
                  <a:lnTo>
                    <a:pt x="58180" y="9642"/>
                  </a:lnTo>
                  <a:lnTo>
                    <a:pt x="58657" y="9165"/>
                  </a:lnTo>
                  <a:lnTo>
                    <a:pt x="58180" y="8249"/>
                  </a:lnTo>
                  <a:lnTo>
                    <a:pt x="57263" y="7809"/>
                  </a:lnTo>
                  <a:lnTo>
                    <a:pt x="57263" y="8249"/>
                  </a:lnTo>
                  <a:lnTo>
                    <a:pt x="56824" y="9642"/>
                  </a:lnTo>
                  <a:lnTo>
                    <a:pt x="56824" y="10082"/>
                  </a:lnTo>
                  <a:lnTo>
                    <a:pt x="56824" y="10998"/>
                  </a:lnTo>
                  <a:lnTo>
                    <a:pt x="56824" y="11475"/>
                  </a:lnTo>
                  <a:lnTo>
                    <a:pt x="56347" y="12391"/>
                  </a:lnTo>
                  <a:lnTo>
                    <a:pt x="54074" y="12391"/>
                  </a:lnTo>
                  <a:lnTo>
                    <a:pt x="54074" y="13308"/>
                  </a:lnTo>
                  <a:lnTo>
                    <a:pt x="53597" y="15141"/>
                  </a:lnTo>
                  <a:lnTo>
                    <a:pt x="53597" y="15581"/>
                  </a:lnTo>
                  <a:lnTo>
                    <a:pt x="52681" y="16497"/>
                  </a:lnTo>
                  <a:lnTo>
                    <a:pt x="52681" y="16974"/>
                  </a:lnTo>
                  <a:lnTo>
                    <a:pt x="52681" y="17414"/>
                  </a:lnTo>
                  <a:lnTo>
                    <a:pt x="52241" y="16974"/>
                  </a:lnTo>
                  <a:lnTo>
                    <a:pt x="51764" y="16497"/>
                  </a:lnTo>
                  <a:lnTo>
                    <a:pt x="50848" y="18330"/>
                  </a:lnTo>
                  <a:lnTo>
                    <a:pt x="50848" y="16974"/>
                  </a:lnTo>
                  <a:lnTo>
                    <a:pt x="50848" y="16057"/>
                  </a:lnTo>
                  <a:lnTo>
                    <a:pt x="51324" y="15581"/>
                  </a:lnTo>
                  <a:lnTo>
                    <a:pt x="50848" y="15141"/>
                  </a:lnTo>
                  <a:lnTo>
                    <a:pt x="50848" y="14224"/>
                  </a:lnTo>
                  <a:lnTo>
                    <a:pt x="49491" y="14224"/>
                  </a:lnTo>
                  <a:lnTo>
                    <a:pt x="49015" y="13748"/>
                  </a:lnTo>
                  <a:lnTo>
                    <a:pt x="48575" y="15141"/>
                  </a:lnTo>
                  <a:lnTo>
                    <a:pt x="49015" y="15141"/>
                  </a:lnTo>
                  <a:lnTo>
                    <a:pt x="49491" y="16057"/>
                  </a:lnTo>
                  <a:lnTo>
                    <a:pt x="48575" y="16497"/>
                  </a:lnTo>
                  <a:lnTo>
                    <a:pt x="48575" y="15581"/>
                  </a:lnTo>
                  <a:lnTo>
                    <a:pt x="48098" y="16057"/>
                  </a:lnTo>
                  <a:lnTo>
                    <a:pt x="48098" y="16497"/>
                  </a:lnTo>
                  <a:lnTo>
                    <a:pt x="48575" y="16974"/>
                  </a:lnTo>
                  <a:lnTo>
                    <a:pt x="49491" y="18330"/>
                  </a:lnTo>
                  <a:lnTo>
                    <a:pt x="48575" y="18330"/>
                  </a:lnTo>
                  <a:lnTo>
                    <a:pt x="48098" y="17890"/>
                  </a:lnTo>
                  <a:lnTo>
                    <a:pt x="48098" y="17414"/>
                  </a:lnTo>
                  <a:lnTo>
                    <a:pt x="47658" y="17890"/>
                  </a:lnTo>
                  <a:lnTo>
                    <a:pt x="47182" y="18807"/>
                  </a:lnTo>
                  <a:lnTo>
                    <a:pt x="46742" y="18807"/>
                  </a:lnTo>
                  <a:lnTo>
                    <a:pt x="45825" y="21080"/>
                  </a:lnTo>
                  <a:lnTo>
                    <a:pt x="45349" y="21556"/>
                  </a:lnTo>
                  <a:lnTo>
                    <a:pt x="44909" y="21996"/>
                  </a:lnTo>
                  <a:lnTo>
                    <a:pt x="45349" y="22473"/>
                  </a:lnTo>
                  <a:lnTo>
                    <a:pt x="45825" y="22913"/>
                  </a:lnTo>
                  <a:lnTo>
                    <a:pt x="44909" y="23829"/>
                  </a:lnTo>
                  <a:lnTo>
                    <a:pt x="44432" y="24306"/>
                  </a:lnTo>
                  <a:lnTo>
                    <a:pt x="43992" y="24306"/>
                  </a:lnTo>
                  <a:lnTo>
                    <a:pt x="44909" y="25222"/>
                  </a:lnTo>
                  <a:lnTo>
                    <a:pt x="44909" y="26139"/>
                  </a:lnTo>
                  <a:lnTo>
                    <a:pt x="45349" y="27495"/>
                  </a:lnTo>
                  <a:lnTo>
                    <a:pt x="45349" y="27972"/>
                  </a:lnTo>
                  <a:lnTo>
                    <a:pt x="44909" y="28412"/>
                  </a:lnTo>
                  <a:lnTo>
                    <a:pt x="43992" y="28888"/>
                  </a:lnTo>
                  <a:lnTo>
                    <a:pt x="42599" y="29328"/>
                  </a:lnTo>
                  <a:lnTo>
                    <a:pt x="42159" y="29805"/>
                  </a:lnTo>
                  <a:lnTo>
                    <a:pt x="40326" y="29328"/>
                  </a:lnTo>
                  <a:lnTo>
                    <a:pt x="39410" y="28888"/>
                  </a:lnTo>
                  <a:lnTo>
                    <a:pt x="38493" y="28888"/>
                  </a:lnTo>
                  <a:lnTo>
                    <a:pt x="37577" y="28412"/>
                  </a:lnTo>
                  <a:lnTo>
                    <a:pt x="37577" y="27972"/>
                  </a:lnTo>
                  <a:lnTo>
                    <a:pt x="37100" y="27055"/>
                  </a:lnTo>
                  <a:lnTo>
                    <a:pt x="37100" y="26579"/>
                  </a:lnTo>
                  <a:lnTo>
                    <a:pt x="38933" y="25662"/>
                  </a:lnTo>
                  <a:lnTo>
                    <a:pt x="38493" y="25222"/>
                  </a:lnTo>
                  <a:lnTo>
                    <a:pt x="39850" y="25222"/>
                  </a:lnTo>
                  <a:lnTo>
                    <a:pt x="39850" y="24746"/>
                  </a:lnTo>
                  <a:lnTo>
                    <a:pt x="38933" y="24306"/>
                  </a:lnTo>
                  <a:lnTo>
                    <a:pt x="38493" y="23829"/>
                  </a:lnTo>
                  <a:lnTo>
                    <a:pt x="38017" y="23389"/>
                  </a:lnTo>
                  <a:lnTo>
                    <a:pt x="37100" y="23389"/>
                  </a:lnTo>
                  <a:lnTo>
                    <a:pt x="36660" y="22473"/>
                  </a:lnTo>
                  <a:lnTo>
                    <a:pt x="36184" y="22473"/>
                  </a:lnTo>
                  <a:lnTo>
                    <a:pt x="34827" y="23389"/>
                  </a:lnTo>
                  <a:lnTo>
                    <a:pt x="33434" y="23389"/>
                  </a:lnTo>
                  <a:lnTo>
                    <a:pt x="33911" y="23829"/>
                  </a:lnTo>
                  <a:lnTo>
                    <a:pt x="32518" y="23829"/>
                  </a:lnTo>
                  <a:lnTo>
                    <a:pt x="33911" y="24306"/>
                  </a:lnTo>
                  <a:lnTo>
                    <a:pt x="34351" y="24746"/>
                  </a:lnTo>
                  <a:lnTo>
                    <a:pt x="34827" y="25222"/>
                  </a:lnTo>
                  <a:lnTo>
                    <a:pt x="34827" y="25662"/>
                  </a:lnTo>
                  <a:lnTo>
                    <a:pt x="34827" y="26579"/>
                  </a:lnTo>
                  <a:lnTo>
                    <a:pt x="35267" y="27055"/>
                  </a:lnTo>
                  <a:lnTo>
                    <a:pt x="35267" y="27495"/>
                  </a:lnTo>
                  <a:lnTo>
                    <a:pt x="35744" y="27495"/>
                  </a:lnTo>
                  <a:lnTo>
                    <a:pt x="35267" y="28412"/>
                  </a:lnTo>
                  <a:lnTo>
                    <a:pt x="35744" y="28888"/>
                  </a:lnTo>
                  <a:lnTo>
                    <a:pt x="35744" y="30245"/>
                  </a:lnTo>
                  <a:lnTo>
                    <a:pt x="37577" y="30245"/>
                  </a:lnTo>
                  <a:lnTo>
                    <a:pt x="38017" y="30721"/>
                  </a:lnTo>
                  <a:lnTo>
                    <a:pt x="38017" y="31161"/>
                  </a:lnTo>
                  <a:lnTo>
                    <a:pt x="38493" y="31638"/>
                  </a:lnTo>
                  <a:lnTo>
                    <a:pt x="38493" y="32078"/>
                  </a:lnTo>
                  <a:lnTo>
                    <a:pt x="39410" y="32554"/>
                  </a:lnTo>
                  <a:lnTo>
                    <a:pt x="38933" y="32994"/>
                  </a:lnTo>
                  <a:lnTo>
                    <a:pt x="38493" y="34387"/>
                  </a:lnTo>
                  <a:lnTo>
                    <a:pt x="39410" y="35304"/>
                  </a:lnTo>
                  <a:lnTo>
                    <a:pt x="39850" y="35744"/>
                  </a:lnTo>
                  <a:lnTo>
                    <a:pt x="38933" y="36220"/>
                  </a:lnTo>
                  <a:lnTo>
                    <a:pt x="38493" y="35744"/>
                  </a:lnTo>
                  <a:lnTo>
                    <a:pt x="37577" y="36220"/>
                  </a:lnTo>
                  <a:lnTo>
                    <a:pt x="36660" y="36220"/>
                  </a:lnTo>
                  <a:lnTo>
                    <a:pt x="37100" y="35304"/>
                  </a:lnTo>
                  <a:lnTo>
                    <a:pt x="37577" y="35304"/>
                  </a:lnTo>
                  <a:lnTo>
                    <a:pt x="36184" y="34387"/>
                  </a:lnTo>
                  <a:lnTo>
                    <a:pt x="35744" y="34827"/>
                  </a:lnTo>
                  <a:lnTo>
                    <a:pt x="34827" y="34827"/>
                  </a:lnTo>
                  <a:lnTo>
                    <a:pt x="33911" y="34387"/>
                  </a:lnTo>
                  <a:lnTo>
                    <a:pt x="33911" y="34827"/>
                  </a:lnTo>
                  <a:lnTo>
                    <a:pt x="33434" y="36220"/>
                  </a:lnTo>
                  <a:lnTo>
                    <a:pt x="32994" y="37577"/>
                  </a:lnTo>
                  <a:lnTo>
                    <a:pt x="32078" y="38053"/>
                  </a:lnTo>
                  <a:lnTo>
                    <a:pt x="31601" y="38493"/>
                  </a:lnTo>
                  <a:lnTo>
                    <a:pt x="31601" y="39410"/>
                  </a:lnTo>
                  <a:lnTo>
                    <a:pt x="31601" y="40326"/>
                  </a:lnTo>
                  <a:lnTo>
                    <a:pt x="31161" y="41243"/>
                  </a:lnTo>
                  <a:lnTo>
                    <a:pt x="30685" y="41719"/>
                  </a:lnTo>
                  <a:lnTo>
                    <a:pt x="31161" y="42159"/>
                  </a:lnTo>
                  <a:lnTo>
                    <a:pt x="32518" y="43076"/>
                  </a:lnTo>
                  <a:lnTo>
                    <a:pt x="33434" y="43552"/>
                  </a:lnTo>
                  <a:lnTo>
                    <a:pt x="33434" y="43992"/>
                  </a:lnTo>
                  <a:lnTo>
                    <a:pt x="34827" y="44909"/>
                  </a:lnTo>
                  <a:lnTo>
                    <a:pt x="35267" y="46302"/>
                  </a:lnTo>
                  <a:lnTo>
                    <a:pt x="35267" y="46742"/>
                  </a:lnTo>
                  <a:lnTo>
                    <a:pt x="37577" y="45825"/>
                  </a:lnTo>
                  <a:lnTo>
                    <a:pt x="38017" y="46302"/>
                  </a:lnTo>
                  <a:lnTo>
                    <a:pt x="38933" y="47218"/>
                  </a:lnTo>
                  <a:lnTo>
                    <a:pt x="38933" y="47218"/>
                  </a:lnTo>
                  <a:lnTo>
                    <a:pt x="37577" y="46742"/>
                  </a:lnTo>
                  <a:lnTo>
                    <a:pt x="37100" y="47218"/>
                  </a:lnTo>
                  <a:lnTo>
                    <a:pt x="36184" y="47218"/>
                  </a:lnTo>
                  <a:lnTo>
                    <a:pt x="35267" y="46742"/>
                  </a:lnTo>
                  <a:lnTo>
                    <a:pt x="34827" y="46302"/>
                  </a:lnTo>
                  <a:lnTo>
                    <a:pt x="34351" y="46302"/>
                  </a:lnTo>
                  <a:lnTo>
                    <a:pt x="33911" y="46742"/>
                  </a:lnTo>
                  <a:lnTo>
                    <a:pt x="33434" y="46302"/>
                  </a:lnTo>
                  <a:lnTo>
                    <a:pt x="32518" y="46742"/>
                  </a:lnTo>
                  <a:lnTo>
                    <a:pt x="30685" y="46302"/>
                  </a:lnTo>
                  <a:lnTo>
                    <a:pt x="29768" y="45825"/>
                  </a:lnTo>
                  <a:lnTo>
                    <a:pt x="28852" y="45825"/>
                  </a:lnTo>
                  <a:lnTo>
                    <a:pt x="28852" y="45385"/>
                  </a:lnTo>
                  <a:lnTo>
                    <a:pt x="28412" y="45825"/>
                  </a:lnTo>
                  <a:lnTo>
                    <a:pt x="27019" y="45825"/>
                  </a:lnTo>
                  <a:lnTo>
                    <a:pt x="25662" y="45385"/>
                  </a:lnTo>
                  <a:lnTo>
                    <a:pt x="25662" y="46302"/>
                  </a:lnTo>
                  <a:lnTo>
                    <a:pt x="25186" y="46742"/>
                  </a:lnTo>
                  <a:lnTo>
                    <a:pt x="25186" y="47218"/>
                  </a:lnTo>
                  <a:lnTo>
                    <a:pt x="26102" y="47658"/>
                  </a:lnTo>
                  <a:lnTo>
                    <a:pt x="26579" y="48135"/>
                  </a:lnTo>
                  <a:lnTo>
                    <a:pt x="27935" y="48575"/>
                  </a:lnTo>
                  <a:lnTo>
                    <a:pt x="27935" y="48135"/>
                  </a:lnTo>
                  <a:lnTo>
                    <a:pt x="28412" y="48135"/>
                  </a:lnTo>
                  <a:lnTo>
                    <a:pt x="29768" y="49051"/>
                  </a:lnTo>
                  <a:lnTo>
                    <a:pt x="30245" y="50884"/>
                  </a:lnTo>
                  <a:lnTo>
                    <a:pt x="29328" y="51324"/>
                  </a:lnTo>
                  <a:lnTo>
                    <a:pt x="28852" y="51801"/>
                  </a:lnTo>
                  <a:lnTo>
                    <a:pt x="27935" y="51324"/>
                  </a:lnTo>
                  <a:lnTo>
                    <a:pt x="27019" y="51801"/>
                  </a:lnTo>
                  <a:lnTo>
                    <a:pt x="26579" y="51801"/>
                  </a:lnTo>
                  <a:lnTo>
                    <a:pt x="25186" y="50884"/>
                  </a:lnTo>
                  <a:lnTo>
                    <a:pt x="24746" y="50408"/>
                  </a:lnTo>
                  <a:lnTo>
                    <a:pt x="24269" y="49968"/>
                  </a:lnTo>
                  <a:lnTo>
                    <a:pt x="23829" y="50884"/>
                  </a:lnTo>
                  <a:lnTo>
                    <a:pt x="23353" y="50408"/>
                  </a:lnTo>
                  <a:lnTo>
                    <a:pt x="21996" y="49968"/>
                  </a:lnTo>
                  <a:lnTo>
                    <a:pt x="21996" y="49051"/>
                  </a:lnTo>
                  <a:lnTo>
                    <a:pt x="21520" y="49051"/>
                  </a:lnTo>
                  <a:lnTo>
                    <a:pt x="21080" y="48575"/>
                  </a:lnTo>
                  <a:lnTo>
                    <a:pt x="21080" y="48135"/>
                  </a:lnTo>
                  <a:lnTo>
                    <a:pt x="20603" y="47658"/>
                  </a:lnTo>
                  <a:lnTo>
                    <a:pt x="20603" y="47218"/>
                  </a:lnTo>
                  <a:lnTo>
                    <a:pt x="20163" y="46302"/>
                  </a:lnTo>
                  <a:lnTo>
                    <a:pt x="19687" y="45825"/>
                  </a:lnTo>
                  <a:lnTo>
                    <a:pt x="19687" y="45385"/>
                  </a:lnTo>
                  <a:lnTo>
                    <a:pt x="20163" y="44909"/>
                  </a:lnTo>
                  <a:lnTo>
                    <a:pt x="19687" y="43992"/>
                  </a:lnTo>
                  <a:lnTo>
                    <a:pt x="19247" y="43076"/>
                  </a:lnTo>
                  <a:lnTo>
                    <a:pt x="19247" y="42636"/>
                  </a:lnTo>
                  <a:lnTo>
                    <a:pt x="18770" y="42636"/>
                  </a:lnTo>
                  <a:lnTo>
                    <a:pt x="18330" y="41719"/>
                  </a:lnTo>
                  <a:lnTo>
                    <a:pt x="16937" y="42159"/>
                  </a:lnTo>
                  <a:lnTo>
                    <a:pt x="16021" y="42159"/>
                  </a:lnTo>
                  <a:lnTo>
                    <a:pt x="15104" y="41719"/>
                  </a:lnTo>
                  <a:lnTo>
                    <a:pt x="16021" y="41719"/>
                  </a:lnTo>
                  <a:lnTo>
                    <a:pt x="16021" y="41243"/>
                  </a:lnTo>
                  <a:lnTo>
                    <a:pt x="14664" y="41243"/>
                  </a:lnTo>
                  <a:lnTo>
                    <a:pt x="14664" y="40803"/>
                  </a:lnTo>
                  <a:lnTo>
                    <a:pt x="13748" y="40803"/>
                  </a:lnTo>
                  <a:lnTo>
                    <a:pt x="13271" y="40326"/>
                  </a:lnTo>
                  <a:lnTo>
                    <a:pt x="12831" y="39410"/>
                  </a:lnTo>
                  <a:lnTo>
                    <a:pt x="13271" y="38493"/>
                  </a:lnTo>
                  <a:lnTo>
                    <a:pt x="12831" y="38493"/>
                  </a:lnTo>
                  <a:lnTo>
                    <a:pt x="12355" y="38053"/>
                  </a:lnTo>
                  <a:lnTo>
                    <a:pt x="13748" y="38053"/>
                  </a:lnTo>
                  <a:lnTo>
                    <a:pt x="14664" y="38970"/>
                  </a:lnTo>
                  <a:lnTo>
                    <a:pt x="15104" y="39410"/>
                  </a:lnTo>
                  <a:lnTo>
                    <a:pt x="15581" y="38970"/>
                  </a:lnTo>
                  <a:lnTo>
                    <a:pt x="15581" y="38493"/>
                  </a:lnTo>
                  <a:lnTo>
                    <a:pt x="16497" y="38970"/>
                  </a:lnTo>
                  <a:lnTo>
                    <a:pt x="17854" y="39410"/>
                  </a:lnTo>
                  <a:lnTo>
                    <a:pt x="18770" y="39410"/>
                  </a:lnTo>
                  <a:lnTo>
                    <a:pt x="19247" y="39886"/>
                  </a:lnTo>
                  <a:lnTo>
                    <a:pt x="21080" y="39886"/>
                  </a:lnTo>
                  <a:lnTo>
                    <a:pt x="22436" y="40326"/>
                  </a:lnTo>
                  <a:lnTo>
                    <a:pt x="22913" y="39410"/>
                  </a:lnTo>
                  <a:lnTo>
                    <a:pt x="23353" y="38970"/>
                  </a:lnTo>
                  <a:lnTo>
                    <a:pt x="23829" y="39410"/>
                  </a:lnTo>
                  <a:lnTo>
                    <a:pt x="24269" y="39886"/>
                  </a:lnTo>
                  <a:lnTo>
                    <a:pt x="27019" y="39886"/>
                  </a:lnTo>
                  <a:lnTo>
                    <a:pt x="27935" y="38970"/>
                  </a:lnTo>
                  <a:lnTo>
                    <a:pt x="28412" y="38493"/>
                  </a:lnTo>
                  <a:lnTo>
                    <a:pt x="29328" y="38053"/>
                  </a:lnTo>
                  <a:lnTo>
                    <a:pt x="29768" y="37577"/>
                  </a:lnTo>
                  <a:lnTo>
                    <a:pt x="29768" y="37137"/>
                  </a:lnTo>
                  <a:lnTo>
                    <a:pt x="30245" y="36660"/>
                  </a:lnTo>
                  <a:lnTo>
                    <a:pt x="30685" y="36660"/>
                  </a:lnTo>
                  <a:lnTo>
                    <a:pt x="30685" y="36220"/>
                  </a:lnTo>
                  <a:lnTo>
                    <a:pt x="30685" y="35744"/>
                  </a:lnTo>
                  <a:lnTo>
                    <a:pt x="31161" y="35744"/>
                  </a:lnTo>
                  <a:lnTo>
                    <a:pt x="31601" y="33471"/>
                  </a:lnTo>
                  <a:lnTo>
                    <a:pt x="30685" y="32554"/>
                  </a:lnTo>
                  <a:lnTo>
                    <a:pt x="30685" y="31638"/>
                  </a:lnTo>
                  <a:lnTo>
                    <a:pt x="30245" y="31638"/>
                  </a:lnTo>
                  <a:lnTo>
                    <a:pt x="30245" y="30721"/>
                  </a:lnTo>
                  <a:lnTo>
                    <a:pt x="29768" y="31161"/>
                  </a:lnTo>
                  <a:lnTo>
                    <a:pt x="29328" y="30721"/>
                  </a:lnTo>
                  <a:lnTo>
                    <a:pt x="29328" y="29805"/>
                  </a:lnTo>
                  <a:lnTo>
                    <a:pt x="27935" y="29805"/>
                  </a:lnTo>
                  <a:lnTo>
                    <a:pt x="27495" y="29328"/>
                  </a:lnTo>
                  <a:lnTo>
                    <a:pt x="26102" y="29328"/>
                  </a:lnTo>
                  <a:lnTo>
                    <a:pt x="25186" y="29805"/>
                  </a:lnTo>
                  <a:lnTo>
                    <a:pt x="24746" y="29328"/>
                  </a:lnTo>
                  <a:lnTo>
                    <a:pt x="24269" y="28888"/>
                  </a:lnTo>
                  <a:lnTo>
                    <a:pt x="23353" y="28412"/>
                  </a:lnTo>
                  <a:lnTo>
                    <a:pt x="23353" y="28888"/>
                  </a:lnTo>
                  <a:lnTo>
                    <a:pt x="22913" y="28412"/>
                  </a:lnTo>
                  <a:lnTo>
                    <a:pt x="21520" y="27495"/>
                  </a:lnTo>
                  <a:lnTo>
                    <a:pt x="20163" y="27495"/>
                  </a:lnTo>
                  <a:lnTo>
                    <a:pt x="18770" y="27055"/>
                  </a:lnTo>
                  <a:lnTo>
                    <a:pt x="17414" y="26579"/>
                  </a:lnTo>
                  <a:lnTo>
                    <a:pt x="16497" y="27055"/>
                  </a:lnTo>
                  <a:lnTo>
                    <a:pt x="12355" y="27055"/>
                  </a:lnTo>
                  <a:lnTo>
                    <a:pt x="11915" y="26579"/>
                  </a:lnTo>
                  <a:lnTo>
                    <a:pt x="10998" y="27495"/>
                  </a:lnTo>
                  <a:lnTo>
                    <a:pt x="10998" y="27055"/>
                  </a:lnTo>
                  <a:lnTo>
                    <a:pt x="10522" y="26579"/>
                  </a:lnTo>
                  <a:lnTo>
                    <a:pt x="10082" y="27055"/>
                  </a:lnTo>
                  <a:lnTo>
                    <a:pt x="9165" y="26139"/>
                  </a:lnTo>
                  <a:lnTo>
                    <a:pt x="8689" y="26139"/>
                  </a:lnTo>
                  <a:lnTo>
                    <a:pt x="8249" y="25222"/>
                  </a:lnTo>
                  <a:lnTo>
                    <a:pt x="7772" y="25222"/>
                  </a:lnTo>
                  <a:lnTo>
                    <a:pt x="7332" y="26139"/>
                  </a:lnTo>
                  <a:lnTo>
                    <a:pt x="6856" y="26139"/>
                  </a:lnTo>
                  <a:lnTo>
                    <a:pt x="6416" y="25222"/>
                  </a:lnTo>
                  <a:lnTo>
                    <a:pt x="5939" y="25222"/>
                  </a:lnTo>
                  <a:lnTo>
                    <a:pt x="5939" y="26579"/>
                  </a:lnTo>
                  <a:lnTo>
                    <a:pt x="5023" y="26579"/>
                  </a:lnTo>
                  <a:lnTo>
                    <a:pt x="4583" y="26139"/>
                  </a:lnTo>
                  <a:lnTo>
                    <a:pt x="3666" y="26579"/>
                  </a:lnTo>
                  <a:lnTo>
                    <a:pt x="2750" y="27055"/>
                  </a:lnTo>
                  <a:lnTo>
                    <a:pt x="1357" y="27495"/>
                  </a:lnTo>
                  <a:lnTo>
                    <a:pt x="917" y="28888"/>
                  </a:lnTo>
                  <a:lnTo>
                    <a:pt x="917" y="30721"/>
                  </a:lnTo>
                  <a:lnTo>
                    <a:pt x="440" y="31161"/>
                  </a:lnTo>
                  <a:lnTo>
                    <a:pt x="440" y="31638"/>
                  </a:lnTo>
                  <a:lnTo>
                    <a:pt x="0" y="32078"/>
                  </a:lnTo>
                  <a:lnTo>
                    <a:pt x="0" y="32554"/>
                  </a:lnTo>
                  <a:lnTo>
                    <a:pt x="440" y="32994"/>
                  </a:lnTo>
                  <a:lnTo>
                    <a:pt x="917" y="33471"/>
                  </a:lnTo>
                  <a:lnTo>
                    <a:pt x="1357" y="33911"/>
                  </a:lnTo>
                  <a:lnTo>
                    <a:pt x="1357" y="34387"/>
                  </a:lnTo>
                  <a:lnTo>
                    <a:pt x="1833" y="34387"/>
                  </a:lnTo>
                  <a:lnTo>
                    <a:pt x="2750" y="34827"/>
                  </a:lnTo>
                  <a:lnTo>
                    <a:pt x="3666" y="35744"/>
                  </a:lnTo>
                  <a:lnTo>
                    <a:pt x="3666" y="36660"/>
                  </a:lnTo>
                  <a:lnTo>
                    <a:pt x="3666" y="37137"/>
                  </a:lnTo>
                  <a:lnTo>
                    <a:pt x="3190" y="38053"/>
                  </a:lnTo>
                  <a:lnTo>
                    <a:pt x="3190" y="38970"/>
                  </a:lnTo>
                  <a:lnTo>
                    <a:pt x="3190" y="39410"/>
                  </a:lnTo>
                  <a:lnTo>
                    <a:pt x="3666" y="40326"/>
                  </a:lnTo>
                  <a:lnTo>
                    <a:pt x="4106" y="41243"/>
                  </a:lnTo>
                  <a:lnTo>
                    <a:pt x="4583" y="41719"/>
                  </a:lnTo>
                  <a:lnTo>
                    <a:pt x="4583" y="42159"/>
                  </a:lnTo>
                  <a:lnTo>
                    <a:pt x="5499" y="42636"/>
                  </a:lnTo>
                  <a:lnTo>
                    <a:pt x="5939" y="43076"/>
                  </a:lnTo>
                  <a:lnTo>
                    <a:pt x="6856" y="43992"/>
                  </a:lnTo>
                  <a:lnTo>
                    <a:pt x="7332" y="44909"/>
                  </a:lnTo>
                  <a:lnTo>
                    <a:pt x="7332" y="45385"/>
                  </a:lnTo>
                  <a:lnTo>
                    <a:pt x="7332" y="45825"/>
                  </a:lnTo>
                  <a:lnTo>
                    <a:pt x="6856" y="46302"/>
                  </a:lnTo>
                  <a:lnTo>
                    <a:pt x="7332" y="47218"/>
                  </a:lnTo>
                  <a:lnTo>
                    <a:pt x="6856" y="47658"/>
                  </a:lnTo>
                  <a:lnTo>
                    <a:pt x="6856" y="48135"/>
                  </a:lnTo>
                  <a:lnTo>
                    <a:pt x="7332" y="48575"/>
                  </a:lnTo>
                  <a:lnTo>
                    <a:pt x="7332" y="49051"/>
                  </a:lnTo>
                  <a:lnTo>
                    <a:pt x="7772" y="49491"/>
                  </a:lnTo>
                  <a:lnTo>
                    <a:pt x="7772" y="49968"/>
                  </a:lnTo>
                  <a:lnTo>
                    <a:pt x="7772" y="50408"/>
                  </a:lnTo>
                  <a:lnTo>
                    <a:pt x="8249" y="50884"/>
                  </a:lnTo>
                  <a:lnTo>
                    <a:pt x="8689" y="50408"/>
                  </a:lnTo>
                  <a:lnTo>
                    <a:pt x="8689" y="50884"/>
                  </a:lnTo>
                  <a:lnTo>
                    <a:pt x="9165" y="51324"/>
                  </a:lnTo>
                  <a:lnTo>
                    <a:pt x="8249" y="51801"/>
                  </a:lnTo>
                  <a:lnTo>
                    <a:pt x="8689" y="51801"/>
                  </a:lnTo>
                  <a:lnTo>
                    <a:pt x="9165" y="52241"/>
                  </a:lnTo>
                  <a:lnTo>
                    <a:pt x="9165" y="52717"/>
                  </a:lnTo>
                  <a:lnTo>
                    <a:pt x="9165" y="53157"/>
                  </a:lnTo>
                  <a:lnTo>
                    <a:pt x="10082" y="53157"/>
                  </a:lnTo>
                  <a:lnTo>
                    <a:pt x="10522" y="53634"/>
                  </a:lnTo>
                  <a:lnTo>
                    <a:pt x="10998" y="54074"/>
                  </a:lnTo>
                  <a:lnTo>
                    <a:pt x="10998" y="54550"/>
                  </a:lnTo>
                  <a:lnTo>
                    <a:pt x="10998" y="54990"/>
                  </a:lnTo>
                  <a:lnTo>
                    <a:pt x="10522" y="55467"/>
                  </a:lnTo>
                  <a:lnTo>
                    <a:pt x="9605" y="55467"/>
                  </a:lnTo>
                  <a:lnTo>
                    <a:pt x="10082" y="56383"/>
                  </a:lnTo>
                  <a:lnTo>
                    <a:pt x="10522" y="56383"/>
                  </a:lnTo>
                  <a:lnTo>
                    <a:pt x="10998" y="56823"/>
                  </a:lnTo>
                  <a:lnTo>
                    <a:pt x="11438" y="57300"/>
                  </a:lnTo>
                  <a:lnTo>
                    <a:pt x="13271" y="57740"/>
                  </a:lnTo>
                  <a:lnTo>
                    <a:pt x="14664" y="58216"/>
                  </a:lnTo>
                  <a:lnTo>
                    <a:pt x="15104" y="58656"/>
                  </a:lnTo>
                  <a:lnTo>
                    <a:pt x="15581" y="59573"/>
                  </a:lnTo>
                  <a:lnTo>
                    <a:pt x="15104" y="60489"/>
                  </a:lnTo>
                  <a:lnTo>
                    <a:pt x="14188" y="60966"/>
                  </a:lnTo>
                  <a:lnTo>
                    <a:pt x="13748" y="62322"/>
                  </a:lnTo>
                  <a:lnTo>
                    <a:pt x="13748" y="62799"/>
                  </a:lnTo>
                  <a:lnTo>
                    <a:pt x="13271" y="63239"/>
                  </a:lnTo>
                  <a:lnTo>
                    <a:pt x="12831" y="63716"/>
                  </a:lnTo>
                  <a:lnTo>
                    <a:pt x="13271" y="64632"/>
                  </a:lnTo>
                  <a:lnTo>
                    <a:pt x="12831" y="65072"/>
                  </a:lnTo>
                  <a:lnTo>
                    <a:pt x="13271" y="65549"/>
                  </a:lnTo>
                  <a:lnTo>
                    <a:pt x="12831" y="65988"/>
                  </a:lnTo>
                  <a:lnTo>
                    <a:pt x="12355" y="66465"/>
                  </a:lnTo>
                  <a:lnTo>
                    <a:pt x="12355" y="65988"/>
                  </a:lnTo>
                  <a:lnTo>
                    <a:pt x="11915" y="66465"/>
                  </a:lnTo>
                  <a:lnTo>
                    <a:pt x="11915" y="67382"/>
                  </a:lnTo>
                  <a:lnTo>
                    <a:pt x="11438" y="68298"/>
                  </a:lnTo>
                  <a:lnTo>
                    <a:pt x="10998" y="68738"/>
                  </a:lnTo>
                  <a:lnTo>
                    <a:pt x="10522" y="69215"/>
                  </a:lnTo>
                  <a:lnTo>
                    <a:pt x="10082" y="70131"/>
                  </a:lnTo>
                  <a:lnTo>
                    <a:pt x="9605" y="71048"/>
                  </a:lnTo>
                  <a:lnTo>
                    <a:pt x="9165" y="71964"/>
                  </a:lnTo>
                  <a:lnTo>
                    <a:pt x="9165" y="72881"/>
                  </a:lnTo>
                  <a:lnTo>
                    <a:pt x="10082" y="72881"/>
                  </a:lnTo>
                  <a:lnTo>
                    <a:pt x="10998" y="71964"/>
                  </a:lnTo>
                  <a:lnTo>
                    <a:pt x="11438" y="71964"/>
                  </a:lnTo>
                  <a:lnTo>
                    <a:pt x="11438" y="72881"/>
                  </a:lnTo>
                  <a:lnTo>
                    <a:pt x="11438" y="73797"/>
                  </a:lnTo>
                  <a:lnTo>
                    <a:pt x="11438" y="74237"/>
                  </a:lnTo>
                  <a:lnTo>
                    <a:pt x="12355" y="74237"/>
                  </a:lnTo>
                  <a:lnTo>
                    <a:pt x="12831" y="74714"/>
                  </a:lnTo>
                  <a:lnTo>
                    <a:pt x="13748" y="75154"/>
                  </a:lnTo>
                  <a:lnTo>
                    <a:pt x="14188" y="74714"/>
                  </a:lnTo>
                  <a:lnTo>
                    <a:pt x="15104" y="74237"/>
                  </a:lnTo>
                  <a:lnTo>
                    <a:pt x="15581" y="74237"/>
                  </a:lnTo>
                  <a:lnTo>
                    <a:pt x="16021" y="74714"/>
                  </a:lnTo>
                  <a:lnTo>
                    <a:pt x="16937" y="74714"/>
                  </a:lnTo>
                  <a:lnTo>
                    <a:pt x="16937" y="75630"/>
                  </a:lnTo>
                  <a:lnTo>
                    <a:pt x="16497" y="75630"/>
                  </a:lnTo>
                  <a:lnTo>
                    <a:pt x="15104" y="76070"/>
                  </a:lnTo>
                  <a:lnTo>
                    <a:pt x="12831" y="76070"/>
                  </a:lnTo>
                  <a:lnTo>
                    <a:pt x="12831" y="76547"/>
                  </a:lnTo>
                  <a:lnTo>
                    <a:pt x="12355" y="76547"/>
                  </a:lnTo>
                  <a:lnTo>
                    <a:pt x="12355" y="76070"/>
                  </a:lnTo>
                  <a:lnTo>
                    <a:pt x="11915" y="76547"/>
                  </a:lnTo>
                  <a:lnTo>
                    <a:pt x="11915" y="76987"/>
                  </a:lnTo>
                  <a:lnTo>
                    <a:pt x="11915" y="77463"/>
                  </a:lnTo>
                  <a:lnTo>
                    <a:pt x="11915" y="77903"/>
                  </a:lnTo>
                  <a:lnTo>
                    <a:pt x="11438" y="77903"/>
                  </a:lnTo>
                  <a:lnTo>
                    <a:pt x="10998" y="76987"/>
                  </a:lnTo>
                  <a:lnTo>
                    <a:pt x="10522" y="77463"/>
                  </a:lnTo>
                  <a:lnTo>
                    <a:pt x="10522" y="77903"/>
                  </a:lnTo>
                  <a:lnTo>
                    <a:pt x="10522" y="78820"/>
                  </a:lnTo>
                  <a:lnTo>
                    <a:pt x="10522" y="79736"/>
                  </a:lnTo>
                  <a:lnTo>
                    <a:pt x="10998" y="79736"/>
                  </a:lnTo>
                  <a:lnTo>
                    <a:pt x="11438" y="80213"/>
                  </a:lnTo>
                  <a:lnTo>
                    <a:pt x="11438" y="81129"/>
                  </a:lnTo>
                  <a:lnTo>
                    <a:pt x="10522" y="82046"/>
                  </a:lnTo>
                  <a:lnTo>
                    <a:pt x="10522" y="82486"/>
                  </a:lnTo>
                  <a:lnTo>
                    <a:pt x="10998" y="82962"/>
                  </a:lnTo>
                  <a:lnTo>
                    <a:pt x="10522" y="83879"/>
                  </a:lnTo>
                  <a:lnTo>
                    <a:pt x="10998" y="84795"/>
                  </a:lnTo>
                  <a:lnTo>
                    <a:pt x="11438" y="85712"/>
                  </a:lnTo>
                  <a:lnTo>
                    <a:pt x="12355" y="86152"/>
                  </a:lnTo>
                  <a:lnTo>
                    <a:pt x="12831" y="86628"/>
                  </a:lnTo>
                  <a:lnTo>
                    <a:pt x="12831" y="87068"/>
                  </a:lnTo>
                  <a:lnTo>
                    <a:pt x="12355" y="87985"/>
                  </a:lnTo>
                  <a:lnTo>
                    <a:pt x="11915" y="87545"/>
                  </a:lnTo>
                  <a:lnTo>
                    <a:pt x="11438" y="87068"/>
                  </a:lnTo>
                  <a:lnTo>
                    <a:pt x="10998" y="87545"/>
                  </a:lnTo>
                  <a:lnTo>
                    <a:pt x="10998" y="87985"/>
                  </a:lnTo>
                  <a:lnTo>
                    <a:pt x="11438" y="88461"/>
                  </a:lnTo>
                  <a:lnTo>
                    <a:pt x="11915" y="88461"/>
                  </a:lnTo>
                  <a:lnTo>
                    <a:pt x="11438" y="89378"/>
                  </a:lnTo>
                  <a:lnTo>
                    <a:pt x="10998" y="89378"/>
                  </a:lnTo>
                  <a:lnTo>
                    <a:pt x="10998" y="89818"/>
                  </a:lnTo>
                  <a:lnTo>
                    <a:pt x="11438" y="89818"/>
                  </a:lnTo>
                  <a:lnTo>
                    <a:pt x="11438" y="90294"/>
                  </a:lnTo>
                  <a:lnTo>
                    <a:pt x="11915" y="89818"/>
                  </a:lnTo>
                  <a:lnTo>
                    <a:pt x="12355" y="89818"/>
                  </a:lnTo>
                  <a:lnTo>
                    <a:pt x="12355" y="90734"/>
                  </a:lnTo>
                  <a:lnTo>
                    <a:pt x="12831" y="91651"/>
                  </a:lnTo>
                  <a:lnTo>
                    <a:pt x="11438" y="91651"/>
                  </a:lnTo>
                  <a:lnTo>
                    <a:pt x="12355" y="92567"/>
                  </a:lnTo>
                  <a:lnTo>
                    <a:pt x="13271" y="92567"/>
                  </a:lnTo>
                  <a:lnTo>
                    <a:pt x="13271" y="93044"/>
                  </a:lnTo>
                  <a:lnTo>
                    <a:pt x="13748" y="93960"/>
                  </a:lnTo>
                  <a:lnTo>
                    <a:pt x="13748" y="94877"/>
                  </a:lnTo>
                  <a:lnTo>
                    <a:pt x="14188" y="95793"/>
                  </a:lnTo>
                  <a:lnTo>
                    <a:pt x="15581" y="95793"/>
                  </a:lnTo>
                  <a:lnTo>
                    <a:pt x="15581" y="96233"/>
                  </a:lnTo>
                  <a:lnTo>
                    <a:pt x="18330" y="96233"/>
                  </a:lnTo>
                  <a:lnTo>
                    <a:pt x="18770" y="96710"/>
                  </a:lnTo>
                  <a:lnTo>
                    <a:pt x="18770" y="97150"/>
                  </a:lnTo>
                  <a:lnTo>
                    <a:pt x="19247" y="97150"/>
                  </a:lnTo>
                  <a:lnTo>
                    <a:pt x="20163" y="96710"/>
                  </a:lnTo>
                  <a:lnTo>
                    <a:pt x="20163" y="96233"/>
                  </a:lnTo>
                  <a:lnTo>
                    <a:pt x="20603" y="95793"/>
                  </a:lnTo>
                  <a:lnTo>
                    <a:pt x="21520" y="96233"/>
                  </a:lnTo>
                  <a:lnTo>
                    <a:pt x="22436" y="97150"/>
                  </a:lnTo>
                  <a:lnTo>
                    <a:pt x="23353" y="97150"/>
                  </a:lnTo>
                  <a:lnTo>
                    <a:pt x="23353" y="97626"/>
                  </a:lnTo>
                  <a:lnTo>
                    <a:pt x="22913" y="98066"/>
                  </a:lnTo>
                  <a:lnTo>
                    <a:pt x="22913" y="98543"/>
                  </a:lnTo>
                  <a:lnTo>
                    <a:pt x="23829" y="100376"/>
                  </a:lnTo>
                  <a:lnTo>
                    <a:pt x="24746" y="101732"/>
                  </a:lnTo>
                  <a:lnTo>
                    <a:pt x="23829" y="102209"/>
                  </a:lnTo>
                  <a:lnTo>
                    <a:pt x="25186" y="102209"/>
                  </a:lnTo>
                  <a:lnTo>
                    <a:pt x="25186" y="102649"/>
                  </a:lnTo>
                  <a:lnTo>
                    <a:pt x="25186" y="103125"/>
                  </a:lnTo>
                  <a:lnTo>
                    <a:pt x="27019" y="103125"/>
                  </a:lnTo>
                  <a:lnTo>
                    <a:pt x="27935" y="103565"/>
                  </a:lnTo>
                  <a:lnTo>
                    <a:pt x="28412" y="104482"/>
                  </a:lnTo>
                  <a:lnTo>
                    <a:pt x="28412" y="104958"/>
                  </a:lnTo>
                  <a:lnTo>
                    <a:pt x="30685" y="104958"/>
                  </a:lnTo>
                  <a:lnTo>
                    <a:pt x="30685" y="105875"/>
                  </a:lnTo>
                  <a:lnTo>
                    <a:pt x="31601" y="105875"/>
                  </a:lnTo>
                  <a:lnTo>
                    <a:pt x="32078" y="106791"/>
                  </a:lnTo>
                  <a:lnTo>
                    <a:pt x="31601" y="107231"/>
                  </a:lnTo>
                  <a:lnTo>
                    <a:pt x="31161" y="107708"/>
                  </a:lnTo>
                  <a:lnTo>
                    <a:pt x="30685" y="108624"/>
                  </a:lnTo>
                  <a:lnTo>
                    <a:pt x="29768" y="109064"/>
                  </a:lnTo>
                  <a:lnTo>
                    <a:pt x="29328" y="109541"/>
                  </a:lnTo>
                  <a:lnTo>
                    <a:pt x="28412" y="109064"/>
                  </a:lnTo>
                  <a:lnTo>
                    <a:pt x="27935" y="109064"/>
                  </a:lnTo>
                  <a:lnTo>
                    <a:pt x="27935" y="109541"/>
                  </a:lnTo>
                  <a:lnTo>
                    <a:pt x="27935" y="110457"/>
                  </a:lnTo>
                  <a:lnTo>
                    <a:pt x="28412" y="110897"/>
                  </a:lnTo>
                  <a:lnTo>
                    <a:pt x="28852" y="112290"/>
                  </a:lnTo>
                  <a:lnTo>
                    <a:pt x="29328" y="112730"/>
                  </a:lnTo>
                  <a:lnTo>
                    <a:pt x="29328" y="113647"/>
                  </a:lnTo>
                  <a:lnTo>
                    <a:pt x="29768" y="114123"/>
                  </a:lnTo>
                  <a:lnTo>
                    <a:pt x="30685" y="114123"/>
                  </a:lnTo>
                  <a:lnTo>
                    <a:pt x="30685" y="113647"/>
                  </a:lnTo>
                  <a:lnTo>
                    <a:pt x="31601" y="113207"/>
                  </a:lnTo>
                  <a:lnTo>
                    <a:pt x="32078" y="113647"/>
                  </a:lnTo>
                  <a:lnTo>
                    <a:pt x="32994" y="113207"/>
                  </a:lnTo>
                  <a:lnTo>
                    <a:pt x="33434" y="113207"/>
                  </a:lnTo>
                  <a:lnTo>
                    <a:pt x="33911" y="112730"/>
                  </a:lnTo>
                  <a:lnTo>
                    <a:pt x="34827" y="112730"/>
                  </a:lnTo>
                  <a:lnTo>
                    <a:pt x="35744" y="113207"/>
                  </a:lnTo>
                  <a:lnTo>
                    <a:pt x="36660" y="112290"/>
                  </a:lnTo>
                  <a:lnTo>
                    <a:pt x="37100" y="112290"/>
                  </a:lnTo>
                  <a:lnTo>
                    <a:pt x="37577" y="112730"/>
                  </a:lnTo>
                  <a:lnTo>
                    <a:pt x="38017" y="113647"/>
                  </a:lnTo>
                  <a:lnTo>
                    <a:pt x="38493" y="114123"/>
                  </a:lnTo>
                  <a:lnTo>
                    <a:pt x="38493" y="115040"/>
                  </a:lnTo>
                  <a:lnTo>
                    <a:pt x="38933" y="116396"/>
                  </a:lnTo>
                  <a:lnTo>
                    <a:pt x="38933" y="116873"/>
                  </a:lnTo>
                  <a:lnTo>
                    <a:pt x="39850" y="116873"/>
                  </a:lnTo>
                  <a:lnTo>
                    <a:pt x="41243" y="116396"/>
                  </a:lnTo>
                  <a:lnTo>
                    <a:pt x="41683" y="115956"/>
                  </a:lnTo>
                  <a:lnTo>
                    <a:pt x="42159" y="115956"/>
                  </a:lnTo>
                  <a:lnTo>
                    <a:pt x="42159" y="116396"/>
                  </a:lnTo>
                  <a:lnTo>
                    <a:pt x="43076" y="117313"/>
                  </a:lnTo>
                  <a:lnTo>
                    <a:pt x="43516" y="117313"/>
                  </a:lnTo>
                  <a:lnTo>
                    <a:pt x="43992" y="117789"/>
                  </a:lnTo>
                  <a:lnTo>
                    <a:pt x="44432" y="119146"/>
                  </a:lnTo>
                  <a:lnTo>
                    <a:pt x="44432" y="119622"/>
                  </a:lnTo>
                  <a:lnTo>
                    <a:pt x="46265" y="119622"/>
                  </a:lnTo>
                  <a:lnTo>
                    <a:pt x="46742" y="120062"/>
                  </a:lnTo>
                  <a:lnTo>
                    <a:pt x="47182" y="119622"/>
                  </a:lnTo>
                  <a:lnTo>
                    <a:pt x="47658" y="120062"/>
                  </a:lnTo>
                  <a:lnTo>
                    <a:pt x="48575" y="120062"/>
                  </a:lnTo>
                  <a:lnTo>
                    <a:pt x="48575" y="119146"/>
                  </a:lnTo>
                  <a:lnTo>
                    <a:pt x="49491" y="118229"/>
                  </a:lnTo>
                  <a:lnTo>
                    <a:pt x="50848" y="118229"/>
                  </a:lnTo>
                  <a:lnTo>
                    <a:pt x="50848" y="118706"/>
                  </a:lnTo>
                  <a:lnTo>
                    <a:pt x="51324" y="119146"/>
                  </a:lnTo>
                  <a:lnTo>
                    <a:pt x="52681" y="120062"/>
                  </a:lnTo>
                  <a:lnTo>
                    <a:pt x="53597" y="119622"/>
                  </a:lnTo>
                  <a:lnTo>
                    <a:pt x="53597" y="119146"/>
                  </a:lnTo>
                  <a:lnTo>
                    <a:pt x="54074" y="119622"/>
                  </a:lnTo>
                  <a:lnTo>
                    <a:pt x="54514" y="120062"/>
                  </a:lnTo>
                  <a:lnTo>
                    <a:pt x="55430" y="119622"/>
                  </a:lnTo>
                  <a:lnTo>
                    <a:pt x="55907" y="119622"/>
                  </a:lnTo>
                  <a:lnTo>
                    <a:pt x="55907" y="120062"/>
                  </a:lnTo>
                  <a:lnTo>
                    <a:pt x="56347" y="119622"/>
                  </a:lnTo>
                  <a:lnTo>
                    <a:pt x="56824" y="119622"/>
                  </a:lnTo>
                  <a:lnTo>
                    <a:pt x="56824" y="119146"/>
                  </a:lnTo>
                  <a:lnTo>
                    <a:pt x="58180" y="119146"/>
                  </a:lnTo>
                  <a:lnTo>
                    <a:pt x="58180" y="119622"/>
                  </a:lnTo>
                  <a:lnTo>
                    <a:pt x="58657" y="120062"/>
                  </a:lnTo>
                  <a:lnTo>
                    <a:pt x="58657" y="119622"/>
                  </a:lnTo>
                  <a:lnTo>
                    <a:pt x="59573" y="119622"/>
                  </a:lnTo>
                  <a:lnTo>
                    <a:pt x="60490" y="120062"/>
                  </a:lnTo>
                  <a:lnTo>
                    <a:pt x="61406" y="120062"/>
                  </a:lnTo>
                  <a:lnTo>
                    <a:pt x="61846" y="119622"/>
                  </a:lnTo>
                  <a:lnTo>
                    <a:pt x="62323" y="119146"/>
                  </a:lnTo>
                  <a:lnTo>
                    <a:pt x="62762" y="120979"/>
                  </a:lnTo>
                  <a:lnTo>
                    <a:pt x="62323" y="121455"/>
                  </a:lnTo>
                  <a:lnTo>
                    <a:pt x="61406" y="121895"/>
                  </a:lnTo>
                  <a:lnTo>
                    <a:pt x="60929" y="122372"/>
                  </a:lnTo>
                  <a:lnTo>
                    <a:pt x="61406" y="122812"/>
                  </a:lnTo>
                  <a:lnTo>
                    <a:pt x="62323" y="122812"/>
                  </a:lnTo>
                  <a:lnTo>
                    <a:pt x="62323" y="123288"/>
                  </a:lnTo>
                  <a:lnTo>
                    <a:pt x="61846" y="123728"/>
                  </a:lnTo>
                  <a:lnTo>
                    <a:pt x="61406" y="124205"/>
                  </a:lnTo>
                  <a:lnTo>
                    <a:pt x="61406" y="124645"/>
                  </a:lnTo>
                  <a:lnTo>
                    <a:pt x="61846" y="124645"/>
                  </a:lnTo>
                  <a:lnTo>
                    <a:pt x="63239" y="126038"/>
                  </a:lnTo>
                  <a:lnTo>
                    <a:pt x="63239" y="127871"/>
                  </a:lnTo>
                  <a:lnTo>
                    <a:pt x="62762" y="129227"/>
                  </a:lnTo>
                  <a:lnTo>
                    <a:pt x="60013" y="129227"/>
                  </a:lnTo>
                  <a:lnTo>
                    <a:pt x="60013" y="129704"/>
                  </a:lnTo>
                  <a:lnTo>
                    <a:pt x="59573" y="131537"/>
                  </a:lnTo>
                  <a:lnTo>
                    <a:pt x="58180" y="131977"/>
                  </a:lnTo>
                  <a:lnTo>
                    <a:pt x="58180" y="134287"/>
                  </a:lnTo>
                  <a:lnTo>
                    <a:pt x="58657" y="133810"/>
                  </a:lnTo>
                  <a:lnTo>
                    <a:pt x="59096" y="133810"/>
                  </a:lnTo>
                  <a:lnTo>
                    <a:pt x="59573" y="133370"/>
                  </a:lnTo>
                  <a:lnTo>
                    <a:pt x="59573" y="134287"/>
                  </a:lnTo>
                  <a:lnTo>
                    <a:pt x="60013" y="134287"/>
                  </a:lnTo>
                  <a:lnTo>
                    <a:pt x="60929" y="133370"/>
                  </a:lnTo>
                  <a:lnTo>
                    <a:pt x="61406" y="132893"/>
                  </a:lnTo>
                  <a:lnTo>
                    <a:pt x="62323" y="132453"/>
                  </a:lnTo>
                  <a:lnTo>
                    <a:pt x="62323" y="133370"/>
                  </a:lnTo>
                  <a:lnTo>
                    <a:pt x="62323" y="133810"/>
                  </a:lnTo>
                  <a:lnTo>
                    <a:pt x="61406" y="134726"/>
                  </a:lnTo>
                  <a:lnTo>
                    <a:pt x="60490" y="135203"/>
                  </a:lnTo>
                  <a:lnTo>
                    <a:pt x="60013" y="135643"/>
                  </a:lnTo>
                  <a:lnTo>
                    <a:pt x="60490" y="136120"/>
                  </a:lnTo>
                  <a:lnTo>
                    <a:pt x="61406" y="136559"/>
                  </a:lnTo>
                  <a:lnTo>
                    <a:pt x="60490" y="137036"/>
                  </a:lnTo>
                  <a:lnTo>
                    <a:pt x="59096" y="136559"/>
                  </a:lnTo>
                  <a:lnTo>
                    <a:pt x="58657" y="136559"/>
                  </a:lnTo>
                  <a:lnTo>
                    <a:pt x="58180" y="137036"/>
                  </a:lnTo>
                  <a:lnTo>
                    <a:pt x="57740" y="137476"/>
                  </a:lnTo>
                  <a:lnTo>
                    <a:pt x="57740" y="137953"/>
                  </a:lnTo>
                  <a:lnTo>
                    <a:pt x="58180" y="138392"/>
                  </a:lnTo>
                  <a:lnTo>
                    <a:pt x="60013" y="137953"/>
                  </a:lnTo>
                  <a:lnTo>
                    <a:pt x="60490" y="138392"/>
                  </a:lnTo>
                  <a:lnTo>
                    <a:pt x="60490" y="138869"/>
                  </a:lnTo>
                  <a:lnTo>
                    <a:pt x="61846" y="139309"/>
                  </a:lnTo>
                  <a:lnTo>
                    <a:pt x="61406" y="139309"/>
                  </a:lnTo>
                  <a:lnTo>
                    <a:pt x="60929" y="140225"/>
                  </a:lnTo>
                  <a:lnTo>
                    <a:pt x="60490" y="139786"/>
                  </a:lnTo>
                  <a:lnTo>
                    <a:pt x="60490" y="140702"/>
                  </a:lnTo>
                  <a:lnTo>
                    <a:pt x="60929" y="141142"/>
                  </a:lnTo>
                  <a:lnTo>
                    <a:pt x="60490" y="141619"/>
                  </a:lnTo>
                  <a:lnTo>
                    <a:pt x="60013" y="141142"/>
                  </a:lnTo>
                  <a:lnTo>
                    <a:pt x="59573" y="140702"/>
                  </a:lnTo>
                  <a:lnTo>
                    <a:pt x="59096" y="141142"/>
                  </a:lnTo>
                  <a:lnTo>
                    <a:pt x="59096" y="142058"/>
                  </a:lnTo>
                  <a:lnTo>
                    <a:pt x="58657" y="142535"/>
                  </a:lnTo>
                  <a:lnTo>
                    <a:pt x="59096" y="142975"/>
                  </a:lnTo>
                  <a:lnTo>
                    <a:pt x="59096" y="143891"/>
                  </a:lnTo>
                  <a:lnTo>
                    <a:pt x="58180" y="143891"/>
                  </a:lnTo>
                  <a:lnTo>
                    <a:pt x="57740" y="145725"/>
                  </a:lnTo>
                  <a:lnTo>
                    <a:pt x="57740" y="146201"/>
                  </a:lnTo>
                  <a:lnTo>
                    <a:pt x="59096" y="146641"/>
                  </a:lnTo>
                  <a:lnTo>
                    <a:pt x="60013" y="147118"/>
                  </a:lnTo>
                  <a:lnTo>
                    <a:pt x="60490" y="147118"/>
                  </a:lnTo>
                  <a:lnTo>
                    <a:pt x="61406" y="146641"/>
                  </a:lnTo>
                  <a:lnTo>
                    <a:pt x="61846" y="147118"/>
                  </a:lnTo>
                  <a:lnTo>
                    <a:pt x="61846" y="147558"/>
                  </a:lnTo>
                  <a:lnTo>
                    <a:pt x="62762" y="147558"/>
                  </a:lnTo>
                  <a:lnTo>
                    <a:pt x="63239" y="147118"/>
                  </a:lnTo>
                  <a:lnTo>
                    <a:pt x="64156" y="147558"/>
                  </a:lnTo>
                  <a:lnTo>
                    <a:pt x="65072" y="147558"/>
                  </a:lnTo>
                  <a:lnTo>
                    <a:pt x="65072" y="148034"/>
                  </a:lnTo>
                  <a:lnTo>
                    <a:pt x="65989" y="148474"/>
                  </a:lnTo>
                  <a:lnTo>
                    <a:pt x="66905" y="148474"/>
                  </a:lnTo>
                  <a:lnTo>
                    <a:pt x="67345" y="148951"/>
                  </a:lnTo>
                  <a:lnTo>
                    <a:pt x="67822" y="149391"/>
                  </a:lnTo>
                  <a:lnTo>
                    <a:pt x="68738" y="149391"/>
                  </a:lnTo>
                  <a:lnTo>
                    <a:pt x="70571" y="151224"/>
                  </a:lnTo>
                  <a:lnTo>
                    <a:pt x="71011" y="149867"/>
                  </a:lnTo>
                  <a:lnTo>
                    <a:pt x="72404" y="149867"/>
                  </a:lnTo>
                  <a:lnTo>
                    <a:pt x="72844" y="149391"/>
                  </a:lnTo>
                  <a:lnTo>
                    <a:pt x="73321" y="148474"/>
                  </a:lnTo>
                  <a:lnTo>
                    <a:pt x="74237" y="148951"/>
                  </a:lnTo>
                  <a:lnTo>
                    <a:pt x="75154" y="149391"/>
                  </a:lnTo>
                  <a:lnTo>
                    <a:pt x="75594" y="149391"/>
                  </a:lnTo>
                  <a:lnTo>
                    <a:pt x="77903" y="148951"/>
                  </a:lnTo>
                  <a:lnTo>
                    <a:pt x="78343" y="149391"/>
                  </a:lnTo>
                  <a:lnTo>
                    <a:pt x="80653" y="149391"/>
                  </a:lnTo>
                  <a:lnTo>
                    <a:pt x="82009" y="148951"/>
                  </a:lnTo>
                  <a:lnTo>
                    <a:pt x="82486" y="148951"/>
                  </a:lnTo>
                  <a:lnTo>
                    <a:pt x="83402" y="149391"/>
                  </a:lnTo>
                  <a:lnTo>
                    <a:pt x="84759" y="148951"/>
                  </a:lnTo>
                  <a:lnTo>
                    <a:pt x="86152" y="148951"/>
                  </a:lnTo>
                  <a:lnTo>
                    <a:pt x="86592" y="149391"/>
                  </a:lnTo>
                  <a:lnTo>
                    <a:pt x="86152" y="149867"/>
                  </a:lnTo>
                  <a:lnTo>
                    <a:pt x="87985" y="149867"/>
                  </a:lnTo>
                  <a:lnTo>
                    <a:pt x="88425" y="149391"/>
                  </a:lnTo>
                  <a:lnTo>
                    <a:pt x="89341" y="148951"/>
                  </a:lnTo>
                  <a:lnTo>
                    <a:pt x="90734" y="148951"/>
                  </a:lnTo>
                  <a:lnTo>
                    <a:pt x="91174" y="148474"/>
                  </a:lnTo>
                  <a:lnTo>
                    <a:pt x="91174" y="148034"/>
                  </a:lnTo>
                  <a:lnTo>
                    <a:pt x="92567" y="148034"/>
                  </a:lnTo>
                  <a:lnTo>
                    <a:pt x="92567" y="148951"/>
                  </a:lnTo>
                  <a:lnTo>
                    <a:pt x="93484" y="148474"/>
                  </a:lnTo>
                  <a:lnTo>
                    <a:pt x="93484" y="148034"/>
                  </a:lnTo>
                  <a:lnTo>
                    <a:pt x="94400" y="148034"/>
                  </a:lnTo>
                  <a:lnTo>
                    <a:pt x="95317" y="148474"/>
                  </a:lnTo>
                  <a:lnTo>
                    <a:pt x="95317" y="148951"/>
                  </a:lnTo>
                  <a:lnTo>
                    <a:pt x="95317" y="149391"/>
                  </a:lnTo>
                  <a:lnTo>
                    <a:pt x="95757" y="149867"/>
                  </a:lnTo>
                  <a:lnTo>
                    <a:pt x="96673" y="149391"/>
                  </a:lnTo>
                  <a:lnTo>
                    <a:pt x="100816" y="149391"/>
                  </a:lnTo>
                  <a:lnTo>
                    <a:pt x="101732" y="150307"/>
                  </a:lnTo>
                  <a:lnTo>
                    <a:pt x="102649" y="150784"/>
                  </a:lnTo>
                  <a:lnTo>
                    <a:pt x="104005" y="150784"/>
                  </a:lnTo>
                  <a:lnTo>
                    <a:pt x="105398" y="150307"/>
                  </a:lnTo>
                  <a:lnTo>
                    <a:pt x="105838" y="148951"/>
                  </a:lnTo>
                  <a:lnTo>
                    <a:pt x="104922" y="148474"/>
                  </a:lnTo>
                  <a:lnTo>
                    <a:pt x="106755" y="148474"/>
                  </a:lnTo>
                  <a:lnTo>
                    <a:pt x="106315" y="147558"/>
                  </a:lnTo>
                  <a:lnTo>
                    <a:pt x="106755" y="146641"/>
                  </a:lnTo>
                  <a:lnTo>
                    <a:pt x="106315" y="146641"/>
                  </a:lnTo>
                  <a:lnTo>
                    <a:pt x="105398" y="146201"/>
                  </a:lnTo>
                  <a:lnTo>
                    <a:pt x="104482" y="145725"/>
                  </a:lnTo>
                  <a:lnTo>
                    <a:pt x="104005" y="145285"/>
                  </a:lnTo>
                  <a:lnTo>
                    <a:pt x="102172" y="144368"/>
                  </a:lnTo>
                  <a:lnTo>
                    <a:pt x="101256" y="143891"/>
                  </a:lnTo>
                  <a:lnTo>
                    <a:pt x="100339" y="142975"/>
                  </a:lnTo>
                  <a:lnTo>
                    <a:pt x="100339" y="141142"/>
                  </a:lnTo>
                  <a:lnTo>
                    <a:pt x="99423" y="140702"/>
                  </a:lnTo>
                  <a:lnTo>
                    <a:pt x="98983" y="140225"/>
                  </a:lnTo>
                  <a:lnTo>
                    <a:pt x="98983" y="139309"/>
                  </a:lnTo>
                  <a:lnTo>
                    <a:pt x="98506" y="138392"/>
                  </a:lnTo>
                  <a:lnTo>
                    <a:pt x="98066" y="138392"/>
                  </a:lnTo>
                  <a:lnTo>
                    <a:pt x="98066" y="137953"/>
                  </a:lnTo>
                  <a:lnTo>
                    <a:pt x="97150" y="137476"/>
                  </a:lnTo>
                  <a:lnTo>
                    <a:pt x="95317" y="136559"/>
                  </a:lnTo>
                  <a:lnTo>
                    <a:pt x="95317" y="137036"/>
                  </a:lnTo>
                  <a:lnTo>
                    <a:pt x="94840" y="137476"/>
                  </a:lnTo>
                  <a:lnTo>
                    <a:pt x="94400" y="137036"/>
                  </a:lnTo>
                  <a:lnTo>
                    <a:pt x="93484" y="136559"/>
                  </a:lnTo>
                  <a:lnTo>
                    <a:pt x="93924" y="134726"/>
                  </a:lnTo>
                  <a:lnTo>
                    <a:pt x="93924" y="134287"/>
                  </a:lnTo>
                  <a:lnTo>
                    <a:pt x="94400" y="133810"/>
                  </a:lnTo>
                  <a:lnTo>
                    <a:pt x="94400" y="132893"/>
                  </a:lnTo>
                  <a:lnTo>
                    <a:pt x="94840" y="131977"/>
                  </a:lnTo>
                  <a:lnTo>
                    <a:pt x="93924" y="131977"/>
                  </a:lnTo>
                  <a:lnTo>
                    <a:pt x="93924" y="130620"/>
                  </a:lnTo>
                  <a:lnTo>
                    <a:pt x="94400" y="129227"/>
                  </a:lnTo>
                  <a:lnTo>
                    <a:pt x="94400" y="128311"/>
                  </a:lnTo>
                  <a:lnTo>
                    <a:pt x="94840" y="128311"/>
                  </a:lnTo>
                  <a:lnTo>
                    <a:pt x="95317" y="128787"/>
                  </a:lnTo>
                  <a:lnTo>
                    <a:pt x="96233" y="127871"/>
                  </a:lnTo>
                  <a:lnTo>
                    <a:pt x="96673" y="127394"/>
                  </a:lnTo>
                  <a:lnTo>
                    <a:pt x="97150" y="126954"/>
                  </a:lnTo>
                  <a:lnTo>
                    <a:pt x="97590" y="125561"/>
                  </a:lnTo>
                  <a:lnTo>
                    <a:pt x="98066" y="126038"/>
                  </a:lnTo>
                  <a:lnTo>
                    <a:pt x="98506" y="125121"/>
                  </a:lnTo>
                  <a:lnTo>
                    <a:pt x="98066" y="123728"/>
                  </a:lnTo>
                  <a:lnTo>
                    <a:pt x="96673" y="123728"/>
                  </a:lnTo>
                  <a:lnTo>
                    <a:pt x="95317" y="123288"/>
                  </a:lnTo>
                  <a:lnTo>
                    <a:pt x="95757" y="122372"/>
                  </a:lnTo>
                  <a:lnTo>
                    <a:pt x="96233" y="121895"/>
                  </a:lnTo>
                  <a:lnTo>
                    <a:pt x="96673" y="121895"/>
                  </a:lnTo>
                  <a:lnTo>
                    <a:pt x="96233" y="121455"/>
                  </a:lnTo>
                  <a:lnTo>
                    <a:pt x="94840" y="120539"/>
                  </a:lnTo>
                  <a:lnTo>
                    <a:pt x="92567" y="119146"/>
                  </a:lnTo>
                  <a:lnTo>
                    <a:pt x="91651" y="118229"/>
                  </a:lnTo>
                  <a:lnTo>
                    <a:pt x="91174" y="118706"/>
                  </a:lnTo>
                  <a:lnTo>
                    <a:pt x="90258" y="119146"/>
                  </a:lnTo>
                  <a:lnTo>
                    <a:pt x="90258" y="119622"/>
                  </a:lnTo>
                  <a:lnTo>
                    <a:pt x="89818" y="120062"/>
                  </a:lnTo>
                  <a:lnTo>
                    <a:pt x="88901" y="119622"/>
                  </a:lnTo>
                  <a:lnTo>
                    <a:pt x="88425" y="119146"/>
                  </a:lnTo>
                  <a:lnTo>
                    <a:pt x="88425" y="118229"/>
                  </a:lnTo>
                  <a:lnTo>
                    <a:pt x="88425" y="117313"/>
                  </a:lnTo>
                  <a:lnTo>
                    <a:pt x="86152" y="117313"/>
                  </a:lnTo>
                  <a:lnTo>
                    <a:pt x="85675" y="117789"/>
                  </a:lnTo>
                  <a:lnTo>
                    <a:pt x="85675" y="116396"/>
                  </a:lnTo>
                  <a:lnTo>
                    <a:pt x="85675" y="115480"/>
                  </a:lnTo>
                  <a:lnTo>
                    <a:pt x="86592" y="113647"/>
                  </a:lnTo>
                  <a:lnTo>
                    <a:pt x="85235" y="113647"/>
                  </a:lnTo>
                  <a:lnTo>
                    <a:pt x="84319" y="112730"/>
                  </a:lnTo>
                  <a:lnTo>
                    <a:pt x="84759" y="112290"/>
                  </a:lnTo>
                  <a:lnTo>
                    <a:pt x="84759" y="110897"/>
                  </a:lnTo>
                  <a:lnTo>
                    <a:pt x="84319" y="110457"/>
                  </a:lnTo>
                  <a:lnTo>
                    <a:pt x="83842" y="109541"/>
                  </a:lnTo>
                  <a:lnTo>
                    <a:pt x="84319" y="108624"/>
                  </a:lnTo>
                  <a:lnTo>
                    <a:pt x="84759" y="108624"/>
                  </a:lnTo>
                  <a:lnTo>
                    <a:pt x="84759" y="107231"/>
                  </a:lnTo>
                  <a:lnTo>
                    <a:pt x="84319" y="107231"/>
                  </a:lnTo>
                  <a:lnTo>
                    <a:pt x="84759" y="105398"/>
                  </a:lnTo>
                  <a:lnTo>
                    <a:pt x="86152" y="105875"/>
                  </a:lnTo>
                  <a:lnTo>
                    <a:pt x="86592" y="106791"/>
                  </a:lnTo>
                  <a:lnTo>
                    <a:pt x="87508" y="107231"/>
                  </a:lnTo>
                  <a:lnTo>
                    <a:pt x="87985" y="107708"/>
                  </a:lnTo>
                  <a:lnTo>
                    <a:pt x="88901" y="106791"/>
                  </a:lnTo>
                  <a:lnTo>
                    <a:pt x="88901" y="106315"/>
                  </a:lnTo>
                  <a:lnTo>
                    <a:pt x="88425" y="105398"/>
                  </a:lnTo>
                  <a:lnTo>
                    <a:pt x="87985" y="104042"/>
                  </a:lnTo>
                  <a:lnTo>
                    <a:pt x="86592" y="103565"/>
                  </a:lnTo>
                  <a:lnTo>
                    <a:pt x="87508" y="103125"/>
                  </a:lnTo>
                  <a:lnTo>
                    <a:pt x="88425" y="103125"/>
                  </a:lnTo>
                  <a:lnTo>
                    <a:pt x="88425" y="102209"/>
                  </a:lnTo>
                  <a:lnTo>
                    <a:pt x="88425" y="101732"/>
                  </a:lnTo>
                  <a:lnTo>
                    <a:pt x="88425" y="99899"/>
                  </a:lnTo>
                  <a:lnTo>
                    <a:pt x="89341" y="99899"/>
                  </a:lnTo>
                  <a:lnTo>
                    <a:pt x="89818" y="99459"/>
                  </a:lnTo>
                  <a:lnTo>
                    <a:pt x="90258" y="98543"/>
                  </a:lnTo>
                  <a:lnTo>
                    <a:pt x="91174" y="97150"/>
                  </a:lnTo>
                  <a:lnTo>
                    <a:pt x="91651" y="96233"/>
                  </a:lnTo>
                  <a:lnTo>
                    <a:pt x="91651" y="95793"/>
                  </a:lnTo>
                  <a:lnTo>
                    <a:pt x="91651" y="95317"/>
                  </a:lnTo>
                  <a:lnTo>
                    <a:pt x="92091" y="95317"/>
                  </a:lnTo>
                  <a:lnTo>
                    <a:pt x="92567" y="95793"/>
                  </a:lnTo>
                  <a:lnTo>
                    <a:pt x="93007" y="96233"/>
                  </a:lnTo>
                  <a:lnTo>
                    <a:pt x="93924" y="95793"/>
                  </a:lnTo>
                  <a:lnTo>
                    <a:pt x="94400" y="94877"/>
                  </a:lnTo>
                  <a:lnTo>
                    <a:pt x="94840" y="93484"/>
                  </a:lnTo>
                  <a:lnTo>
                    <a:pt x="95757" y="93044"/>
                  </a:lnTo>
                  <a:lnTo>
                    <a:pt x="96233" y="93044"/>
                  </a:lnTo>
                  <a:lnTo>
                    <a:pt x="97590" y="93960"/>
                  </a:lnTo>
                  <a:lnTo>
                    <a:pt x="97590" y="93960"/>
                  </a:lnTo>
                  <a:lnTo>
                    <a:pt x="97150" y="93484"/>
                  </a:lnTo>
                  <a:lnTo>
                    <a:pt x="97590" y="92567"/>
                  </a:lnTo>
                  <a:lnTo>
                    <a:pt x="98983" y="92567"/>
                  </a:lnTo>
                  <a:lnTo>
                    <a:pt x="99899" y="93044"/>
                  </a:lnTo>
                  <a:lnTo>
                    <a:pt x="102172" y="93044"/>
                  </a:lnTo>
                  <a:lnTo>
                    <a:pt x="102649" y="93484"/>
                  </a:lnTo>
                  <a:lnTo>
                    <a:pt x="104005" y="93484"/>
                  </a:lnTo>
                  <a:lnTo>
                    <a:pt x="104482" y="93960"/>
                  </a:lnTo>
                  <a:lnTo>
                    <a:pt x="104482" y="93044"/>
                  </a:lnTo>
                  <a:lnTo>
                    <a:pt x="104005" y="92567"/>
                  </a:lnTo>
                  <a:lnTo>
                    <a:pt x="104005" y="92127"/>
                  </a:lnTo>
                  <a:lnTo>
                    <a:pt x="107231" y="92127"/>
                  </a:lnTo>
                  <a:lnTo>
                    <a:pt x="108588" y="92567"/>
                  </a:lnTo>
                  <a:lnTo>
                    <a:pt x="109064" y="91651"/>
                  </a:lnTo>
                  <a:lnTo>
                    <a:pt x="109064" y="91211"/>
                  </a:lnTo>
                  <a:lnTo>
                    <a:pt x="109064" y="90734"/>
                  </a:lnTo>
                  <a:lnTo>
                    <a:pt x="109504" y="90734"/>
                  </a:lnTo>
                  <a:lnTo>
                    <a:pt x="109064" y="90294"/>
                  </a:lnTo>
                  <a:lnTo>
                    <a:pt x="108588" y="89818"/>
                  </a:lnTo>
                  <a:lnTo>
                    <a:pt x="110897" y="89818"/>
                  </a:lnTo>
                  <a:lnTo>
                    <a:pt x="109981" y="88461"/>
                  </a:lnTo>
                  <a:lnTo>
                    <a:pt x="110421" y="88461"/>
                  </a:lnTo>
                  <a:lnTo>
                    <a:pt x="111337" y="87985"/>
                  </a:lnTo>
                  <a:lnTo>
                    <a:pt x="112254" y="88461"/>
                  </a:lnTo>
                  <a:lnTo>
                    <a:pt x="113170" y="88461"/>
                  </a:lnTo>
                  <a:lnTo>
                    <a:pt x="113170" y="87545"/>
                  </a:lnTo>
                  <a:lnTo>
                    <a:pt x="114087" y="87545"/>
                  </a:lnTo>
                  <a:lnTo>
                    <a:pt x="113647" y="86628"/>
                  </a:lnTo>
                  <a:lnTo>
                    <a:pt x="113647" y="86152"/>
                  </a:lnTo>
                  <a:lnTo>
                    <a:pt x="114087" y="85712"/>
                  </a:lnTo>
                  <a:lnTo>
                    <a:pt x="115480" y="84795"/>
                  </a:lnTo>
                  <a:lnTo>
                    <a:pt x="115920" y="85235"/>
                  </a:lnTo>
                  <a:lnTo>
                    <a:pt x="116396" y="86152"/>
                  </a:lnTo>
                  <a:lnTo>
                    <a:pt x="117313" y="86152"/>
                  </a:lnTo>
                  <a:lnTo>
                    <a:pt x="119146" y="85712"/>
                  </a:lnTo>
                  <a:lnTo>
                    <a:pt x="120062" y="85712"/>
                  </a:lnTo>
                  <a:lnTo>
                    <a:pt x="120062" y="85235"/>
                  </a:lnTo>
                  <a:lnTo>
                    <a:pt x="120062" y="84319"/>
                  </a:lnTo>
                  <a:lnTo>
                    <a:pt x="120979" y="83402"/>
                  </a:lnTo>
                  <a:lnTo>
                    <a:pt x="122335" y="82962"/>
                  </a:lnTo>
                  <a:lnTo>
                    <a:pt x="123728" y="81569"/>
                  </a:lnTo>
                  <a:lnTo>
                    <a:pt x="124168" y="80653"/>
                  </a:lnTo>
                  <a:lnTo>
                    <a:pt x="124168" y="79736"/>
                  </a:lnTo>
                  <a:lnTo>
                    <a:pt x="123728" y="78820"/>
                  </a:lnTo>
                  <a:lnTo>
                    <a:pt x="122812" y="77903"/>
                  </a:lnTo>
                  <a:lnTo>
                    <a:pt x="122335" y="77903"/>
                  </a:lnTo>
                  <a:lnTo>
                    <a:pt x="121419" y="78380"/>
                  </a:lnTo>
                  <a:lnTo>
                    <a:pt x="120502" y="79296"/>
                  </a:lnTo>
                  <a:lnTo>
                    <a:pt x="117753" y="79296"/>
                  </a:lnTo>
                  <a:lnTo>
                    <a:pt x="116396" y="78820"/>
                  </a:lnTo>
                  <a:lnTo>
                    <a:pt x="116396" y="78380"/>
                  </a:lnTo>
                  <a:lnTo>
                    <a:pt x="115480" y="77463"/>
                  </a:lnTo>
                  <a:lnTo>
                    <a:pt x="115003" y="77463"/>
                  </a:lnTo>
                  <a:lnTo>
                    <a:pt x="113647" y="78820"/>
                  </a:lnTo>
                  <a:lnTo>
                    <a:pt x="113170" y="79296"/>
                  </a:lnTo>
                  <a:lnTo>
                    <a:pt x="112254" y="79296"/>
                  </a:lnTo>
                  <a:lnTo>
                    <a:pt x="111337" y="78380"/>
                  </a:lnTo>
                  <a:lnTo>
                    <a:pt x="110421" y="76987"/>
                  </a:lnTo>
                  <a:lnTo>
                    <a:pt x="110421" y="76070"/>
                  </a:lnTo>
                  <a:lnTo>
                    <a:pt x="110421" y="75630"/>
                  </a:lnTo>
                  <a:lnTo>
                    <a:pt x="109504" y="75154"/>
                  </a:lnTo>
                  <a:lnTo>
                    <a:pt x="109064" y="74714"/>
                  </a:lnTo>
                  <a:lnTo>
                    <a:pt x="109064" y="74237"/>
                  </a:lnTo>
                  <a:lnTo>
                    <a:pt x="108148" y="73321"/>
                  </a:lnTo>
                  <a:lnTo>
                    <a:pt x="108148" y="71048"/>
                  </a:lnTo>
                  <a:lnTo>
                    <a:pt x="108148" y="69654"/>
                  </a:lnTo>
                  <a:lnTo>
                    <a:pt x="107671" y="69215"/>
                  </a:lnTo>
                  <a:lnTo>
                    <a:pt x="106755" y="68738"/>
                  </a:lnTo>
                  <a:lnTo>
                    <a:pt x="106755" y="67382"/>
                  </a:lnTo>
                  <a:lnTo>
                    <a:pt x="106755" y="66465"/>
                  </a:lnTo>
                  <a:lnTo>
                    <a:pt x="106315" y="66905"/>
                  </a:lnTo>
                  <a:lnTo>
                    <a:pt x="106315" y="67382"/>
                  </a:lnTo>
                  <a:lnTo>
                    <a:pt x="105398" y="69654"/>
                  </a:lnTo>
                  <a:lnTo>
                    <a:pt x="104482" y="71048"/>
                  </a:lnTo>
                  <a:lnTo>
                    <a:pt x="103089" y="71487"/>
                  </a:lnTo>
                  <a:lnTo>
                    <a:pt x="101732" y="72404"/>
                  </a:lnTo>
                  <a:lnTo>
                    <a:pt x="100816" y="72881"/>
                  </a:lnTo>
                  <a:lnTo>
                    <a:pt x="98983" y="71048"/>
                  </a:lnTo>
                  <a:lnTo>
                    <a:pt x="98983" y="69654"/>
                  </a:lnTo>
                  <a:lnTo>
                    <a:pt x="99899" y="68738"/>
                  </a:lnTo>
                  <a:lnTo>
                    <a:pt x="101256" y="68298"/>
                  </a:lnTo>
                  <a:lnTo>
                    <a:pt x="101732" y="68738"/>
                  </a:lnTo>
                  <a:lnTo>
                    <a:pt x="102649" y="69215"/>
                  </a:lnTo>
                  <a:lnTo>
                    <a:pt x="102649" y="68738"/>
                  </a:lnTo>
                  <a:lnTo>
                    <a:pt x="102649" y="67821"/>
                  </a:lnTo>
                  <a:lnTo>
                    <a:pt x="102649" y="67382"/>
                  </a:lnTo>
                  <a:lnTo>
                    <a:pt x="103089" y="65988"/>
                  </a:lnTo>
                  <a:lnTo>
                    <a:pt x="103565" y="65072"/>
                  </a:lnTo>
                  <a:lnTo>
                    <a:pt x="103089" y="64155"/>
                  </a:lnTo>
                  <a:lnTo>
                    <a:pt x="102172" y="63716"/>
                  </a:lnTo>
                  <a:lnTo>
                    <a:pt x="102172" y="63239"/>
                  </a:lnTo>
                  <a:lnTo>
                    <a:pt x="101732" y="63239"/>
                  </a:lnTo>
                  <a:lnTo>
                    <a:pt x="101256" y="64155"/>
                  </a:lnTo>
                  <a:lnTo>
                    <a:pt x="99423" y="64155"/>
                  </a:lnTo>
                  <a:lnTo>
                    <a:pt x="98983" y="64632"/>
                  </a:lnTo>
                  <a:lnTo>
                    <a:pt x="97150" y="65549"/>
                  </a:lnTo>
                  <a:lnTo>
                    <a:pt x="96233" y="65549"/>
                  </a:lnTo>
                  <a:lnTo>
                    <a:pt x="95757" y="64155"/>
                  </a:lnTo>
                  <a:lnTo>
                    <a:pt x="94840" y="62799"/>
                  </a:lnTo>
                  <a:lnTo>
                    <a:pt x="93924" y="62322"/>
                  </a:lnTo>
                  <a:lnTo>
                    <a:pt x="94400" y="61883"/>
                  </a:lnTo>
                  <a:lnTo>
                    <a:pt x="95317" y="61883"/>
                  </a:lnTo>
                  <a:lnTo>
                    <a:pt x="94840" y="60489"/>
                  </a:lnTo>
                  <a:lnTo>
                    <a:pt x="94400" y="59133"/>
                  </a:lnTo>
                  <a:lnTo>
                    <a:pt x="93007" y="57740"/>
                  </a:lnTo>
                  <a:lnTo>
                    <a:pt x="93484" y="56383"/>
                  </a:lnTo>
                  <a:lnTo>
                    <a:pt x="93924" y="55907"/>
                  </a:lnTo>
                  <a:lnTo>
                    <a:pt x="94840" y="55907"/>
                  </a:lnTo>
                  <a:lnTo>
                    <a:pt x="94840" y="55467"/>
                  </a:lnTo>
                  <a:lnTo>
                    <a:pt x="93924" y="54550"/>
                  </a:lnTo>
                  <a:lnTo>
                    <a:pt x="93924" y="54074"/>
                  </a:lnTo>
                  <a:lnTo>
                    <a:pt x="93924" y="52717"/>
                  </a:lnTo>
                  <a:lnTo>
                    <a:pt x="93924" y="52241"/>
                  </a:lnTo>
                  <a:lnTo>
                    <a:pt x="93007" y="52241"/>
                  </a:lnTo>
                  <a:lnTo>
                    <a:pt x="92567" y="51324"/>
                  </a:lnTo>
                  <a:lnTo>
                    <a:pt x="92091" y="50408"/>
                  </a:lnTo>
                  <a:lnTo>
                    <a:pt x="91651" y="49968"/>
                  </a:lnTo>
                  <a:lnTo>
                    <a:pt x="91174" y="49051"/>
                  </a:lnTo>
                  <a:lnTo>
                    <a:pt x="90734" y="49051"/>
                  </a:lnTo>
                  <a:lnTo>
                    <a:pt x="90734" y="48575"/>
                  </a:lnTo>
                  <a:lnTo>
                    <a:pt x="90258" y="48135"/>
                  </a:lnTo>
                  <a:lnTo>
                    <a:pt x="89818" y="48575"/>
                  </a:lnTo>
                  <a:lnTo>
                    <a:pt x="89341" y="47218"/>
                  </a:lnTo>
                  <a:lnTo>
                    <a:pt x="87985" y="45385"/>
                  </a:lnTo>
                  <a:lnTo>
                    <a:pt x="87508" y="43552"/>
                  </a:lnTo>
                  <a:lnTo>
                    <a:pt x="87068" y="42636"/>
                  </a:lnTo>
                  <a:lnTo>
                    <a:pt x="85235" y="41719"/>
                  </a:lnTo>
                  <a:lnTo>
                    <a:pt x="85235" y="40326"/>
                  </a:lnTo>
                  <a:lnTo>
                    <a:pt x="84759" y="39886"/>
                  </a:lnTo>
                  <a:lnTo>
                    <a:pt x="83842" y="38970"/>
                  </a:lnTo>
                  <a:lnTo>
                    <a:pt x="83402" y="38053"/>
                  </a:lnTo>
                  <a:lnTo>
                    <a:pt x="82926" y="36660"/>
                  </a:lnTo>
                  <a:lnTo>
                    <a:pt x="82486" y="36220"/>
                  </a:lnTo>
                  <a:lnTo>
                    <a:pt x="82009" y="35744"/>
                  </a:lnTo>
                  <a:lnTo>
                    <a:pt x="81093" y="33911"/>
                  </a:lnTo>
                  <a:lnTo>
                    <a:pt x="80653" y="33471"/>
                  </a:lnTo>
                  <a:lnTo>
                    <a:pt x="79736" y="32994"/>
                  </a:lnTo>
                  <a:lnTo>
                    <a:pt x="79736" y="32554"/>
                  </a:lnTo>
                  <a:lnTo>
                    <a:pt x="78820" y="32078"/>
                  </a:lnTo>
                  <a:lnTo>
                    <a:pt x="78343" y="31638"/>
                  </a:lnTo>
                  <a:lnTo>
                    <a:pt x="77427" y="29328"/>
                  </a:lnTo>
                  <a:lnTo>
                    <a:pt x="76987" y="29328"/>
                  </a:lnTo>
                  <a:lnTo>
                    <a:pt x="76987" y="28412"/>
                  </a:lnTo>
                  <a:lnTo>
                    <a:pt x="76510" y="27495"/>
                  </a:lnTo>
                  <a:lnTo>
                    <a:pt x="76510" y="27972"/>
                  </a:lnTo>
                  <a:lnTo>
                    <a:pt x="76070" y="27055"/>
                  </a:lnTo>
                  <a:lnTo>
                    <a:pt x="76070" y="26139"/>
                  </a:lnTo>
                  <a:lnTo>
                    <a:pt x="75594" y="25662"/>
                  </a:lnTo>
                  <a:lnTo>
                    <a:pt x="74677" y="24746"/>
                  </a:lnTo>
                  <a:lnTo>
                    <a:pt x="74237" y="23829"/>
                  </a:lnTo>
                  <a:lnTo>
                    <a:pt x="73321" y="23829"/>
                  </a:lnTo>
                  <a:lnTo>
                    <a:pt x="73321" y="23389"/>
                  </a:lnTo>
                  <a:lnTo>
                    <a:pt x="73321" y="22913"/>
                  </a:lnTo>
                  <a:lnTo>
                    <a:pt x="74237" y="22913"/>
                  </a:lnTo>
                  <a:lnTo>
                    <a:pt x="74677" y="22473"/>
                  </a:lnTo>
                  <a:lnTo>
                    <a:pt x="74677" y="20163"/>
                  </a:lnTo>
                  <a:lnTo>
                    <a:pt x="74237" y="18807"/>
                  </a:lnTo>
                  <a:lnTo>
                    <a:pt x="74237" y="17890"/>
                  </a:lnTo>
                  <a:lnTo>
                    <a:pt x="74677" y="17890"/>
                  </a:lnTo>
                  <a:lnTo>
                    <a:pt x="75154" y="16497"/>
                  </a:lnTo>
                  <a:lnTo>
                    <a:pt x="75154" y="14224"/>
                  </a:lnTo>
                  <a:lnTo>
                    <a:pt x="73761" y="11915"/>
                  </a:lnTo>
                  <a:lnTo>
                    <a:pt x="74237" y="10998"/>
                  </a:lnTo>
                  <a:lnTo>
                    <a:pt x="75154" y="10082"/>
                  </a:lnTo>
                  <a:lnTo>
                    <a:pt x="75594" y="9165"/>
                  </a:lnTo>
                  <a:lnTo>
                    <a:pt x="75154" y="7809"/>
                  </a:lnTo>
                  <a:lnTo>
                    <a:pt x="75154" y="6416"/>
                  </a:lnTo>
                  <a:lnTo>
                    <a:pt x="74237" y="5059"/>
                  </a:lnTo>
                  <a:lnTo>
                    <a:pt x="73321" y="4583"/>
                  </a:lnTo>
                  <a:lnTo>
                    <a:pt x="73761" y="3666"/>
                  </a:lnTo>
                  <a:lnTo>
                    <a:pt x="73321" y="3666"/>
                  </a:lnTo>
                  <a:lnTo>
                    <a:pt x="72844" y="3226"/>
                  </a:lnTo>
                  <a:lnTo>
                    <a:pt x="72404" y="3226"/>
                  </a:lnTo>
                  <a:lnTo>
                    <a:pt x="71928" y="4583"/>
                  </a:lnTo>
                  <a:lnTo>
                    <a:pt x="71488" y="4583"/>
                  </a:lnTo>
                  <a:lnTo>
                    <a:pt x="71011" y="3666"/>
                  </a:lnTo>
                  <a:lnTo>
                    <a:pt x="70094" y="3226"/>
                  </a:lnTo>
                  <a:lnTo>
                    <a:pt x="69178" y="2750"/>
                  </a:lnTo>
                  <a:lnTo>
                    <a:pt x="69178" y="1833"/>
                  </a:lnTo>
                  <a:lnTo>
                    <a:pt x="67822" y="1833"/>
                  </a:lnTo>
                  <a:lnTo>
                    <a:pt x="67345" y="2310"/>
                  </a:lnTo>
                  <a:lnTo>
                    <a:pt x="66428" y="2310"/>
                  </a:lnTo>
                  <a:lnTo>
                    <a:pt x="65989" y="1393"/>
                  </a:lnTo>
                  <a:lnTo>
                    <a:pt x="65512" y="917"/>
                  </a:lnTo>
                  <a:lnTo>
                    <a:pt x="65989" y="477"/>
                  </a:lnTo>
                  <a:lnTo>
                    <a:pt x="65989"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5" name="Google Shape;1235;p50"/>
            <p:cNvSpPr/>
            <p:nvPr/>
          </p:nvSpPr>
          <p:spPr>
            <a:xfrm>
              <a:off x="6604767" y="2730427"/>
              <a:ext cx="16" cy="16"/>
            </a:xfrm>
            <a:custGeom>
              <a:rect b="b" l="l" r="r" t="t"/>
              <a:pathLst>
                <a:path extrusionOk="0" h="1" w="1">
                  <a:moveTo>
                    <a:pt x="0" y="1"/>
                  </a:move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6" name="Google Shape;1236;p50"/>
            <p:cNvSpPr/>
            <p:nvPr/>
          </p:nvSpPr>
          <p:spPr>
            <a:xfrm>
              <a:off x="6921220" y="3128219"/>
              <a:ext cx="16" cy="16"/>
            </a:xfrm>
            <a:custGeom>
              <a:rect b="b" l="l" r="r" t="t"/>
              <a:pathLst>
                <a:path extrusionOk="0" h="1" w="1">
                  <a:moveTo>
                    <a:pt x="1" y="0"/>
                  </a:moveTo>
                  <a:lnTo>
                    <a:pt x="1" y="0"/>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7" name="Google Shape;1237;p50"/>
            <p:cNvSpPr/>
            <p:nvPr/>
          </p:nvSpPr>
          <p:spPr>
            <a:xfrm>
              <a:off x="8019110" y="3695136"/>
              <a:ext cx="16" cy="16"/>
            </a:xfrm>
            <a:custGeom>
              <a:rect b="b" l="l" r="r" t="t"/>
              <a:pathLst>
                <a:path extrusionOk="0" h="1" w="1">
                  <a:moveTo>
                    <a:pt x="1"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8" name="Google Shape;1238;p50"/>
            <p:cNvSpPr/>
            <p:nvPr/>
          </p:nvSpPr>
          <p:spPr>
            <a:xfrm>
              <a:off x="6317185" y="2663845"/>
              <a:ext cx="73672" cy="51874"/>
            </a:xfrm>
            <a:custGeom>
              <a:rect b="b" l="l" r="r" t="t"/>
              <a:pathLst>
                <a:path extrusionOk="0" h="3227" w="4583">
                  <a:moveTo>
                    <a:pt x="3226" y="0"/>
                  </a:moveTo>
                  <a:lnTo>
                    <a:pt x="1833" y="1393"/>
                  </a:lnTo>
                  <a:lnTo>
                    <a:pt x="1393" y="477"/>
                  </a:lnTo>
                  <a:lnTo>
                    <a:pt x="917" y="917"/>
                  </a:lnTo>
                  <a:lnTo>
                    <a:pt x="917" y="1393"/>
                  </a:lnTo>
                  <a:lnTo>
                    <a:pt x="917" y="1833"/>
                  </a:lnTo>
                  <a:lnTo>
                    <a:pt x="0" y="2310"/>
                  </a:lnTo>
                  <a:lnTo>
                    <a:pt x="917" y="2310"/>
                  </a:lnTo>
                  <a:lnTo>
                    <a:pt x="1393" y="2750"/>
                  </a:lnTo>
                  <a:lnTo>
                    <a:pt x="1393" y="3226"/>
                  </a:lnTo>
                  <a:lnTo>
                    <a:pt x="2310" y="2750"/>
                  </a:lnTo>
                  <a:lnTo>
                    <a:pt x="1833" y="2310"/>
                  </a:lnTo>
                  <a:lnTo>
                    <a:pt x="3666" y="2310"/>
                  </a:lnTo>
                  <a:lnTo>
                    <a:pt x="3666" y="1833"/>
                  </a:lnTo>
                  <a:lnTo>
                    <a:pt x="3666" y="1393"/>
                  </a:lnTo>
                  <a:lnTo>
                    <a:pt x="4583" y="477"/>
                  </a:lnTo>
                  <a:lnTo>
                    <a:pt x="322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39" name="Google Shape;1239;p50"/>
            <p:cNvSpPr/>
            <p:nvPr/>
          </p:nvSpPr>
          <p:spPr>
            <a:xfrm>
              <a:off x="6339578" y="2627306"/>
              <a:ext cx="29482" cy="29482"/>
            </a:xfrm>
            <a:custGeom>
              <a:rect b="b" l="l" r="r" t="t"/>
              <a:pathLst>
                <a:path extrusionOk="0" h="1834" w="1834">
                  <a:moveTo>
                    <a:pt x="0" y="917"/>
                  </a:moveTo>
                  <a:lnTo>
                    <a:pt x="0" y="1357"/>
                  </a:lnTo>
                  <a:lnTo>
                    <a:pt x="440" y="917"/>
                  </a:lnTo>
                  <a:close/>
                  <a:moveTo>
                    <a:pt x="917" y="0"/>
                  </a:moveTo>
                  <a:lnTo>
                    <a:pt x="440" y="917"/>
                  </a:lnTo>
                  <a:lnTo>
                    <a:pt x="917" y="917"/>
                  </a:lnTo>
                  <a:lnTo>
                    <a:pt x="917" y="1833"/>
                  </a:lnTo>
                  <a:lnTo>
                    <a:pt x="1357" y="1357"/>
                  </a:lnTo>
                  <a:lnTo>
                    <a:pt x="1833" y="917"/>
                  </a:lnTo>
                  <a:lnTo>
                    <a:pt x="1833" y="440"/>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0" name="Google Shape;1240;p50"/>
            <p:cNvSpPr/>
            <p:nvPr/>
          </p:nvSpPr>
          <p:spPr>
            <a:xfrm>
              <a:off x="6398509" y="2568375"/>
              <a:ext cx="235740" cy="169141"/>
            </a:xfrm>
            <a:custGeom>
              <a:rect b="b" l="l" r="r" t="t"/>
              <a:pathLst>
                <a:path extrusionOk="0" h="10522" w="14665">
                  <a:moveTo>
                    <a:pt x="7772" y="0"/>
                  </a:moveTo>
                  <a:lnTo>
                    <a:pt x="6856" y="440"/>
                  </a:lnTo>
                  <a:lnTo>
                    <a:pt x="5499" y="440"/>
                  </a:lnTo>
                  <a:lnTo>
                    <a:pt x="5023" y="917"/>
                  </a:lnTo>
                  <a:lnTo>
                    <a:pt x="1833" y="917"/>
                  </a:lnTo>
                  <a:lnTo>
                    <a:pt x="1833" y="1357"/>
                  </a:lnTo>
                  <a:lnTo>
                    <a:pt x="1833" y="2273"/>
                  </a:lnTo>
                  <a:lnTo>
                    <a:pt x="440" y="2273"/>
                  </a:lnTo>
                  <a:lnTo>
                    <a:pt x="0" y="2750"/>
                  </a:lnTo>
                  <a:lnTo>
                    <a:pt x="0" y="3190"/>
                  </a:lnTo>
                  <a:lnTo>
                    <a:pt x="0" y="3666"/>
                  </a:lnTo>
                  <a:lnTo>
                    <a:pt x="0" y="4106"/>
                  </a:lnTo>
                  <a:lnTo>
                    <a:pt x="1357" y="4106"/>
                  </a:lnTo>
                  <a:lnTo>
                    <a:pt x="1357" y="4583"/>
                  </a:lnTo>
                  <a:lnTo>
                    <a:pt x="1357" y="5023"/>
                  </a:lnTo>
                  <a:lnTo>
                    <a:pt x="917" y="5023"/>
                  </a:lnTo>
                  <a:lnTo>
                    <a:pt x="917" y="5499"/>
                  </a:lnTo>
                  <a:lnTo>
                    <a:pt x="917" y="6856"/>
                  </a:lnTo>
                  <a:lnTo>
                    <a:pt x="1833" y="7772"/>
                  </a:lnTo>
                  <a:lnTo>
                    <a:pt x="2273" y="7772"/>
                  </a:lnTo>
                  <a:lnTo>
                    <a:pt x="2273" y="7332"/>
                  </a:lnTo>
                  <a:lnTo>
                    <a:pt x="2750" y="6856"/>
                  </a:lnTo>
                  <a:lnTo>
                    <a:pt x="3190" y="6856"/>
                  </a:lnTo>
                  <a:lnTo>
                    <a:pt x="3666" y="7332"/>
                  </a:lnTo>
                  <a:lnTo>
                    <a:pt x="3190" y="8249"/>
                  </a:lnTo>
                  <a:lnTo>
                    <a:pt x="3666" y="9165"/>
                  </a:lnTo>
                  <a:lnTo>
                    <a:pt x="3666" y="9605"/>
                  </a:lnTo>
                  <a:lnTo>
                    <a:pt x="5023" y="9165"/>
                  </a:lnTo>
                  <a:lnTo>
                    <a:pt x="5499" y="8689"/>
                  </a:lnTo>
                  <a:lnTo>
                    <a:pt x="5939" y="9165"/>
                  </a:lnTo>
                  <a:lnTo>
                    <a:pt x="6416" y="9165"/>
                  </a:lnTo>
                  <a:lnTo>
                    <a:pt x="6416" y="8689"/>
                  </a:lnTo>
                  <a:lnTo>
                    <a:pt x="7332" y="9165"/>
                  </a:lnTo>
                  <a:lnTo>
                    <a:pt x="7772" y="9165"/>
                  </a:lnTo>
                  <a:lnTo>
                    <a:pt x="7772" y="9605"/>
                  </a:lnTo>
                  <a:lnTo>
                    <a:pt x="8249" y="10082"/>
                  </a:lnTo>
                  <a:lnTo>
                    <a:pt x="8689" y="10082"/>
                  </a:lnTo>
                  <a:lnTo>
                    <a:pt x="9605" y="9605"/>
                  </a:lnTo>
                  <a:lnTo>
                    <a:pt x="10522" y="10522"/>
                  </a:lnTo>
                  <a:lnTo>
                    <a:pt x="11438" y="10082"/>
                  </a:lnTo>
                  <a:lnTo>
                    <a:pt x="12355" y="9605"/>
                  </a:lnTo>
                  <a:lnTo>
                    <a:pt x="12355" y="10082"/>
                  </a:lnTo>
                  <a:lnTo>
                    <a:pt x="13271" y="10082"/>
                  </a:lnTo>
                  <a:lnTo>
                    <a:pt x="13748" y="9165"/>
                  </a:lnTo>
                  <a:lnTo>
                    <a:pt x="13271" y="9165"/>
                  </a:lnTo>
                  <a:lnTo>
                    <a:pt x="12831" y="8689"/>
                  </a:lnTo>
                  <a:lnTo>
                    <a:pt x="12831" y="8249"/>
                  </a:lnTo>
                  <a:lnTo>
                    <a:pt x="13271" y="7772"/>
                  </a:lnTo>
                  <a:lnTo>
                    <a:pt x="13748" y="8249"/>
                  </a:lnTo>
                  <a:lnTo>
                    <a:pt x="14188" y="8249"/>
                  </a:lnTo>
                  <a:lnTo>
                    <a:pt x="14188" y="8689"/>
                  </a:lnTo>
                  <a:lnTo>
                    <a:pt x="14664" y="7772"/>
                  </a:lnTo>
                  <a:lnTo>
                    <a:pt x="14664" y="7332"/>
                  </a:lnTo>
                  <a:lnTo>
                    <a:pt x="14188" y="6856"/>
                  </a:lnTo>
                  <a:lnTo>
                    <a:pt x="13271" y="6416"/>
                  </a:lnTo>
                  <a:lnTo>
                    <a:pt x="12831" y="5499"/>
                  </a:lnTo>
                  <a:lnTo>
                    <a:pt x="12355" y="4583"/>
                  </a:lnTo>
                  <a:lnTo>
                    <a:pt x="12831" y="3666"/>
                  </a:lnTo>
                  <a:lnTo>
                    <a:pt x="12355" y="3190"/>
                  </a:lnTo>
                  <a:lnTo>
                    <a:pt x="12355" y="2750"/>
                  </a:lnTo>
                  <a:lnTo>
                    <a:pt x="13271" y="1833"/>
                  </a:lnTo>
                  <a:lnTo>
                    <a:pt x="13271" y="917"/>
                  </a:lnTo>
                  <a:lnTo>
                    <a:pt x="12831" y="440"/>
                  </a:lnTo>
                  <a:lnTo>
                    <a:pt x="9605" y="440"/>
                  </a:lnTo>
                  <a:lnTo>
                    <a:pt x="9165" y="0"/>
                  </a:lnTo>
                  <a:lnTo>
                    <a:pt x="8689" y="0"/>
                  </a:lnTo>
                  <a:lnTo>
                    <a:pt x="7772" y="440"/>
                  </a:lnTo>
                  <a:lnTo>
                    <a:pt x="777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1" name="Google Shape;1241;p50"/>
            <p:cNvSpPr/>
            <p:nvPr/>
          </p:nvSpPr>
          <p:spPr>
            <a:xfrm>
              <a:off x="6604767" y="2730427"/>
              <a:ext cx="7089" cy="16"/>
            </a:xfrm>
            <a:custGeom>
              <a:rect b="b" l="l" r="r" t="t"/>
              <a:pathLst>
                <a:path extrusionOk="0" h="1" w="441">
                  <a:moveTo>
                    <a:pt x="0" y="1"/>
                  </a:moveTo>
                  <a:lnTo>
                    <a:pt x="0" y="1"/>
                  </a:lnTo>
                  <a:lnTo>
                    <a:pt x="44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2" name="Google Shape;1242;p50"/>
            <p:cNvSpPr/>
            <p:nvPr/>
          </p:nvSpPr>
          <p:spPr>
            <a:xfrm>
              <a:off x="6590026" y="2884828"/>
              <a:ext cx="16" cy="16"/>
            </a:xfrm>
            <a:custGeom>
              <a:rect b="b" l="l" r="r" t="t"/>
              <a:pathLst>
                <a:path extrusionOk="0" h="1" w="1">
                  <a:moveTo>
                    <a:pt x="1"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3" name="Google Shape;1243;p50"/>
            <p:cNvSpPr/>
            <p:nvPr/>
          </p:nvSpPr>
          <p:spPr>
            <a:xfrm>
              <a:off x="6295372" y="2708035"/>
              <a:ext cx="360675" cy="184477"/>
            </a:xfrm>
            <a:custGeom>
              <a:rect b="b" l="l" r="r" t="t"/>
              <a:pathLst>
                <a:path extrusionOk="0" h="11476" w="22437">
                  <a:moveTo>
                    <a:pt x="11915" y="1"/>
                  </a:moveTo>
                  <a:lnTo>
                    <a:pt x="11439" y="477"/>
                  </a:lnTo>
                  <a:lnTo>
                    <a:pt x="10082" y="917"/>
                  </a:lnTo>
                  <a:lnTo>
                    <a:pt x="9166" y="917"/>
                  </a:lnTo>
                  <a:lnTo>
                    <a:pt x="9606" y="1394"/>
                  </a:lnTo>
                  <a:lnTo>
                    <a:pt x="9606" y="2310"/>
                  </a:lnTo>
                  <a:lnTo>
                    <a:pt x="9606" y="2750"/>
                  </a:lnTo>
                  <a:lnTo>
                    <a:pt x="9606" y="3667"/>
                  </a:lnTo>
                  <a:lnTo>
                    <a:pt x="9606" y="4143"/>
                  </a:lnTo>
                  <a:lnTo>
                    <a:pt x="9606" y="5060"/>
                  </a:lnTo>
                  <a:lnTo>
                    <a:pt x="9166" y="5500"/>
                  </a:lnTo>
                  <a:lnTo>
                    <a:pt x="8689" y="5976"/>
                  </a:lnTo>
                  <a:lnTo>
                    <a:pt x="8249" y="5976"/>
                  </a:lnTo>
                  <a:lnTo>
                    <a:pt x="7333" y="5060"/>
                  </a:lnTo>
                  <a:lnTo>
                    <a:pt x="6856" y="4583"/>
                  </a:lnTo>
                  <a:lnTo>
                    <a:pt x="6416" y="3667"/>
                  </a:lnTo>
                  <a:lnTo>
                    <a:pt x="5500" y="2750"/>
                  </a:lnTo>
                  <a:lnTo>
                    <a:pt x="5023" y="2750"/>
                  </a:lnTo>
                  <a:lnTo>
                    <a:pt x="4583" y="2310"/>
                  </a:lnTo>
                  <a:lnTo>
                    <a:pt x="4583" y="1834"/>
                  </a:lnTo>
                  <a:lnTo>
                    <a:pt x="3667" y="1834"/>
                  </a:lnTo>
                  <a:lnTo>
                    <a:pt x="2750" y="2750"/>
                  </a:lnTo>
                  <a:lnTo>
                    <a:pt x="2274" y="3227"/>
                  </a:lnTo>
                  <a:lnTo>
                    <a:pt x="1834" y="3227"/>
                  </a:lnTo>
                  <a:lnTo>
                    <a:pt x="1357" y="4143"/>
                  </a:lnTo>
                  <a:lnTo>
                    <a:pt x="1357" y="5060"/>
                  </a:lnTo>
                  <a:lnTo>
                    <a:pt x="917" y="5976"/>
                  </a:lnTo>
                  <a:lnTo>
                    <a:pt x="441" y="6893"/>
                  </a:lnTo>
                  <a:lnTo>
                    <a:pt x="1" y="10082"/>
                  </a:lnTo>
                  <a:lnTo>
                    <a:pt x="1834" y="9642"/>
                  </a:lnTo>
                  <a:lnTo>
                    <a:pt x="2750" y="9166"/>
                  </a:lnTo>
                  <a:lnTo>
                    <a:pt x="3190" y="8726"/>
                  </a:lnTo>
                  <a:lnTo>
                    <a:pt x="5940" y="8726"/>
                  </a:lnTo>
                  <a:lnTo>
                    <a:pt x="6856" y="7809"/>
                  </a:lnTo>
                  <a:lnTo>
                    <a:pt x="8249" y="7809"/>
                  </a:lnTo>
                  <a:lnTo>
                    <a:pt x="10082" y="8249"/>
                  </a:lnTo>
                  <a:lnTo>
                    <a:pt x="10999" y="7809"/>
                  </a:lnTo>
                  <a:lnTo>
                    <a:pt x="11439" y="8249"/>
                  </a:lnTo>
                  <a:lnTo>
                    <a:pt x="12355" y="8726"/>
                  </a:lnTo>
                  <a:lnTo>
                    <a:pt x="13748" y="9166"/>
                  </a:lnTo>
                  <a:lnTo>
                    <a:pt x="14188" y="9166"/>
                  </a:lnTo>
                  <a:lnTo>
                    <a:pt x="15105" y="10082"/>
                  </a:lnTo>
                  <a:lnTo>
                    <a:pt x="16498" y="10999"/>
                  </a:lnTo>
                  <a:lnTo>
                    <a:pt x="16938" y="11475"/>
                  </a:lnTo>
                  <a:lnTo>
                    <a:pt x="18331" y="10999"/>
                  </a:lnTo>
                  <a:lnTo>
                    <a:pt x="19247" y="10999"/>
                  </a:lnTo>
                  <a:lnTo>
                    <a:pt x="19687" y="10559"/>
                  </a:lnTo>
                  <a:lnTo>
                    <a:pt x="20604" y="10999"/>
                  </a:lnTo>
                  <a:lnTo>
                    <a:pt x="21520" y="10559"/>
                  </a:lnTo>
                  <a:lnTo>
                    <a:pt x="21520" y="10082"/>
                  </a:lnTo>
                  <a:lnTo>
                    <a:pt x="21080" y="9642"/>
                  </a:lnTo>
                  <a:lnTo>
                    <a:pt x="20604" y="9166"/>
                  </a:lnTo>
                  <a:lnTo>
                    <a:pt x="21520" y="8726"/>
                  </a:lnTo>
                  <a:lnTo>
                    <a:pt x="22437" y="7809"/>
                  </a:lnTo>
                  <a:lnTo>
                    <a:pt x="21997" y="6893"/>
                  </a:lnTo>
                  <a:lnTo>
                    <a:pt x="21997" y="5976"/>
                  </a:lnTo>
                  <a:lnTo>
                    <a:pt x="21520" y="5060"/>
                  </a:lnTo>
                  <a:lnTo>
                    <a:pt x="21520" y="4583"/>
                  </a:lnTo>
                  <a:lnTo>
                    <a:pt x="20604" y="4583"/>
                  </a:lnTo>
                  <a:lnTo>
                    <a:pt x="19687" y="3667"/>
                  </a:lnTo>
                  <a:lnTo>
                    <a:pt x="21080" y="3667"/>
                  </a:lnTo>
                  <a:lnTo>
                    <a:pt x="20604" y="2750"/>
                  </a:lnTo>
                  <a:lnTo>
                    <a:pt x="20604" y="1834"/>
                  </a:lnTo>
                  <a:lnTo>
                    <a:pt x="20164" y="1834"/>
                  </a:lnTo>
                  <a:lnTo>
                    <a:pt x="19687" y="2310"/>
                  </a:lnTo>
                  <a:lnTo>
                    <a:pt x="19687" y="1834"/>
                  </a:lnTo>
                  <a:lnTo>
                    <a:pt x="19247" y="1834"/>
                  </a:lnTo>
                  <a:lnTo>
                    <a:pt x="19247" y="1394"/>
                  </a:lnTo>
                  <a:lnTo>
                    <a:pt x="18771" y="1394"/>
                  </a:lnTo>
                  <a:lnTo>
                    <a:pt x="18771" y="917"/>
                  </a:lnTo>
                  <a:lnTo>
                    <a:pt x="17854" y="1394"/>
                  </a:lnTo>
                  <a:lnTo>
                    <a:pt x="16938" y="1834"/>
                  </a:lnTo>
                  <a:lnTo>
                    <a:pt x="16021" y="917"/>
                  </a:lnTo>
                  <a:lnTo>
                    <a:pt x="15105" y="1394"/>
                  </a:lnTo>
                  <a:lnTo>
                    <a:pt x="14665" y="1394"/>
                  </a:lnTo>
                  <a:lnTo>
                    <a:pt x="14188" y="917"/>
                  </a:lnTo>
                  <a:lnTo>
                    <a:pt x="14188" y="477"/>
                  </a:lnTo>
                  <a:lnTo>
                    <a:pt x="13748" y="477"/>
                  </a:lnTo>
                  <a:lnTo>
                    <a:pt x="12832" y="1"/>
                  </a:lnTo>
                  <a:lnTo>
                    <a:pt x="12832" y="477"/>
                  </a:lnTo>
                  <a:lnTo>
                    <a:pt x="12355" y="477"/>
                  </a:lnTo>
                  <a:lnTo>
                    <a:pt x="11915"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4" name="Google Shape;1244;p50"/>
            <p:cNvSpPr/>
            <p:nvPr/>
          </p:nvSpPr>
          <p:spPr>
            <a:xfrm>
              <a:off x="6295372" y="2833565"/>
              <a:ext cx="316485" cy="220999"/>
            </a:xfrm>
            <a:custGeom>
              <a:rect b="b" l="l" r="r" t="t"/>
              <a:pathLst>
                <a:path extrusionOk="0" h="13748" w="19688">
                  <a:moveTo>
                    <a:pt x="6856" y="0"/>
                  </a:moveTo>
                  <a:lnTo>
                    <a:pt x="5940" y="917"/>
                  </a:lnTo>
                  <a:lnTo>
                    <a:pt x="3190" y="917"/>
                  </a:lnTo>
                  <a:lnTo>
                    <a:pt x="2750" y="1357"/>
                  </a:lnTo>
                  <a:lnTo>
                    <a:pt x="1834" y="1833"/>
                  </a:lnTo>
                  <a:lnTo>
                    <a:pt x="441" y="2273"/>
                  </a:lnTo>
                  <a:lnTo>
                    <a:pt x="1" y="2273"/>
                  </a:lnTo>
                  <a:lnTo>
                    <a:pt x="441" y="3666"/>
                  </a:lnTo>
                  <a:lnTo>
                    <a:pt x="441" y="4106"/>
                  </a:lnTo>
                  <a:lnTo>
                    <a:pt x="441" y="4583"/>
                  </a:lnTo>
                  <a:lnTo>
                    <a:pt x="917" y="5939"/>
                  </a:lnTo>
                  <a:lnTo>
                    <a:pt x="917" y="7772"/>
                  </a:lnTo>
                  <a:lnTo>
                    <a:pt x="2274" y="7332"/>
                  </a:lnTo>
                  <a:lnTo>
                    <a:pt x="2274" y="7772"/>
                  </a:lnTo>
                  <a:lnTo>
                    <a:pt x="2750" y="8249"/>
                  </a:lnTo>
                  <a:lnTo>
                    <a:pt x="3190" y="8249"/>
                  </a:lnTo>
                  <a:lnTo>
                    <a:pt x="3667" y="8689"/>
                  </a:lnTo>
                  <a:lnTo>
                    <a:pt x="4107" y="8249"/>
                  </a:lnTo>
                  <a:lnTo>
                    <a:pt x="5023" y="7772"/>
                  </a:lnTo>
                  <a:lnTo>
                    <a:pt x="5940" y="8249"/>
                  </a:lnTo>
                  <a:lnTo>
                    <a:pt x="6416" y="9165"/>
                  </a:lnTo>
                  <a:lnTo>
                    <a:pt x="6416" y="9605"/>
                  </a:lnTo>
                  <a:lnTo>
                    <a:pt x="6856" y="10082"/>
                  </a:lnTo>
                  <a:lnTo>
                    <a:pt x="6856" y="10998"/>
                  </a:lnTo>
                  <a:lnTo>
                    <a:pt x="6856" y="11438"/>
                  </a:lnTo>
                  <a:lnTo>
                    <a:pt x="7773" y="12355"/>
                  </a:lnTo>
                  <a:lnTo>
                    <a:pt x="8249" y="12355"/>
                  </a:lnTo>
                  <a:lnTo>
                    <a:pt x="9606" y="12831"/>
                  </a:lnTo>
                  <a:lnTo>
                    <a:pt x="9606" y="13271"/>
                  </a:lnTo>
                  <a:lnTo>
                    <a:pt x="10522" y="13271"/>
                  </a:lnTo>
                  <a:lnTo>
                    <a:pt x="10522" y="13748"/>
                  </a:lnTo>
                  <a:lnTo>
                    <a:pt x="11439" y="13748"/>
                  </a:lnTo>
                  <a:lnTo>
                    <a:pt x="11915" y="13271"/>
                  </a:lnTo>
                  <a:lnTo>
                    <a:pt x="12355" y="11915"/>
                  </a:lnTo>
                  <a:lnTo>
                    <a:pt x="13272" y="11915"/>
                  </a:lnTo>
                  <a:lnTo>
                    <a:pt x="14188" y="11438"/>
                  </a:lnTo>
                  <a:lnTo>
                    <a:pt x="14665" y="11915"/>
                  </a:lnTo>
                  <a:lnTo>
                    <a:pt x="14665" y="11438"/>
                  </a:lnTo>
                  <a:lnTo>
                    <a:pt x="15105" y="11438"/>
                  </a:lnTo>
                  <a:lnTo>
                    <a:pt x="15581" y="10522"/>
                  </a:lnTo>
                  <a:lnTo>
                    <a:pt x="15581" y="10082"/>
                  </a:lnTo>
                  <a:lnTo>
                    <a:pt x="15105" y="8689"/>
                  </a:lnTo>
                  <a:lnTo>
                    <a:pt x="15105" y="8249"/>
                  </a:lnTo>
                  <a:lnTo>
                    <a:pt x="17414" y="7332"/>
                  </a:lnTo>
                  <a:lnTo>
                    <a:pt x="16938" y="6856"/>
                  </a:lnTo>
                  <a:lnTo>
                    <a:pt x="18771" y="6856"/>
                  </a:lnTo>
                  <a:lnTo>
                    <a:pt x="19687" y="5499"/>
                  </a:lnTo>
                  <a:lnTo>
                    <a:pt x="17414" y="5499"/>
                  </a:lnTo>
                  <a:lnTo>
                    <a:pt x="18331" y="3190"/>
                  </a:lnTo>
                  <a:lnTo>
                    <a:pt x="16938" y="3666"/>
                  </a:lnTo>
                  <a:lnTo>
                    <a:pt x="16498" y="3190"/>
                  </a:lnTo>
                  <a:lnTo>
                    <a:pt x="15105" y="2273"/>
                  </a:lnTo>
                  <a:lnTo>
                    <a:pt x="14188" y="1357"/>
                  </a:lnTo>
                  <a:lnTo>
                    <a:pt x="13748" y="1357"/>
                  </a:lnTo>
                  <a:lnTo>
                    <a:pt x="12355" y="917"/>
                  </a:lnTo>
                  <a:lnTo>
                    <a:pt x="11439" y="440"/>
                  </a:lnTo>
                  <a:lnTo>
                    <a:pt x="10999" y="0"/>
                  </a:lnTo>
                  <a:lnTo>
                    <a:pt x="10082" y="440"/>
                  </a:lnTo>
                  <a:lnTo>
                    <a:pt x="8249"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5" name="Google Shape;1245;p50"/>
            <p:cNvSpPr/>
            <p:nvPr/>
          </p:nvSpPr>
          <p:spPr>
            <a:xfrm>
              <a:off x="6921220" y="3120552"/>
              <a:ext cx="16" cy="7684"/>
            </a:xfrm>
            <a:custGeom>
              <a:rect b="b" l="l" r="r" t="t"/>
              <a:pathLst>
                <a:path extrusionOk="0" h="478" w="1">
                  <a:moveTo>
                    <a:pt x="1" y="477"/>
                  </a:moveTo>
                  <a:lnTo>
                    <a:pt x="1" y="1"/>
                  </a:lnTo>
                  <a:lnTo>
                    <a:pt x="1" y="477"/>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6" name="Google Shape;1246;p50"/>
            <p:cNvSpPr/>
            <p:nvPr/>
          </p:nvSpPr>
          <p:spPr>
            <a:xfrm>
              <a:off x="6449772" y="2833565"/>
              <a:ext cx="493856" cy="412533"/>
            </a:xfrm>
            <a:custGeom>
              <a:rect b="b" l="l" r="r" t="t"/>
              <a:pathLst>
                <a:path extrusionOk="0" h="25663" w="30722">
                  <a:moveTo>
                    <a:pt x="12832" y="0"/>
                  </a:moveTo>
                  <a:lnTo>
                    <a:pt x="11915" y="917"/>
                  </a:lnTo>
                  <a:lnTo>
                    <a:pt x="10999" y="1357"/>
                  </a:lnTo>
                  <a:lnTo>
                    <a:pt x="11915" y="1833"/>
                  </a:lnTo>
                  <a:lnTo>
                    <a:pt x="11915" y="2273"/>
                  </a:lnTo>
                  <a:lnTo>
                    <a:pt x="11915" y="2750"/>
                  </a:lnTo>
                  <a:lnTo>
                    <a:pt x="10999" y="3190"/>
                  </a:lnTo>
                  <a:lnTo>
                    <a:pt x="10082" y="2750"/>
                  </a:lnTo>
                  <a:lnTo>
                    <a:pt x="9642" y="3190"/>
                  </a:lnTo>
                  <a:lnTo>
                    <a:pt x="8726" y="3190"/>
                  </a:lnTo>
                  <a:lnTo>
                    <a:pt x="7809" y="5499"/>
                  </a:lnTo>
                  <a:lnTo>
                    <a:pt x="10082" y="5499"/>
                  </a:lnTo>
                  <a:lnTo>
                    <a:pt x="9166" y="6856"/>
                  </a:lnTo>
                  <a:lnTo>
                    <a:pt x="7809" y="6856"/>
                  </a:lnTo>
                  <a:lnTo>
                    <a:pt x="7809" y="7332"/>
                  </a:lnTo>
                  <a:lnTo>
                    <a:pt x="5500" y="8249"/>
                  </a:lnTo>
                  <a:lnTo>
                    <a:pt x="5976" y="8689"/>
                  </a:lnTo>
                  <a:lnTo>
                    <a:pt x="5976" y="10082"/>
                  </a:lnTo>
                  <a:lnTo>
                    <a:pt x="5976" y="10522"/>
                  </a:lnTo>
                  <a:lnTo>
                    <a:pt x="5500" y="11438"/>
                  </a:lnTo>
                  <a:lnTo>
                    <a:pt x="5060" y="11438"/>
                  </a:lnTo>
                  <a:lnTo>
                    <a:pt x="5060" y="11915"/>
                  </a:lnTo>
                  <a:lnTo>
                    <a:pt x="4583" y="11438"/>
                  </a:lnTo>
                  <a:lnTo>
                    <a:pt x="3667" y="11915"/>
                  </a:lnTo>
                  <a:lnTo>
                    <a:pt x="2750" y="11915"/>
                  </a:lnTo>
                  <a:lnTo>
                    <a:pt x="2310" y="13271"/>
                  </a:lnTo>
                  <a:lnTo>
                    <a:pt x="1834" y="13748"/>
                  </a:lnTo>
                  <a:lnTo>
                    <a:pt x="917" y="13748"/>
                  </a:lnTo>
                  <a:lnTo>
                    <a:pt x="917" y="13271"/>
                  </a:lnTo>
                  <a:lnTo>
                    <a:pt x="1" y="13271"/>
                  </a:lnTo>
                  <a:lnTo>
                    <a:pt x="1" y="14188"/>
                  </a:lnTo>
                  <a:lnTo>
                    <a:pt x="1" y="14664"/>
                  </a:lnTo>
                  <a:lnTo>
                    <a:pt x="477" y="15104"/>
                  </a:lnTo>
                  <a:lnTo>
                    <a:pt x="477" y="16497"/>
                  </a:lnTo>
                  <a:lnTo>
                    <a:pt x="917" y="16937"/>
                  </a:lnTo>
                  <a:lnTo>
                    <a:pt x="1394" y="17854"/>
                  </a:lnTo>
                  <a:lnTo>
                    <a:pt x="1834" y="17854"/>
                  </a:lnTo>
                  <a:lnTo>
                    <a:pt x="1834" y="18330"/>
                  </a:lnTo>
                  <a:lnTo>
                    <a:pt x="2310" y="18770"/>
                  </a:lnTo>
                  <a:lnTo>
                    <a:pt x="2310" y="20603"/>
                  </a:lnTo>
                  <a:lnTo>
                    <a:pt x="2310" y="21080"/>
                  </a:lnTo>
                  <a:lnTo>
                    <a:pt x="1834" y="21520"/>
                  </a:lnTo>
                  <a:lnTo>
                    <a:pt x="477" y="22913"/>
                  </a:lnTo>
                  <a:lnTo>
                    <a:pt x="917" y="23353"/>
                  </a:lnTo>
                  <a:lnTo>
                    <a:pt x="1834" y="23353"/>
                  </a:lnTo>
                  <a:lnTo>
                    <a:pt x="1394" y="25186"/>
                  </a:lnTo>
                  <a:lnTo>
                    <a:pt x="2310" y="25186"/>
                  </a:lnTo>
                  <a:lnTo>
                    <a:pt x="2750" y="25662"/>
                  </a:lnTo>
                  <a:lnTo>
                    <a:pt x="2750" y="25186"/>
                  </a:lnTo>
                  <a:lnTo>
                    <a:pt x="3227" y="24746"/>
                  </a:lnTo>
                  <a:lnTo>
                    <a:pt x="3667" y="24746"/>
                  </a:lnTo>
                  <a:lnTo>
                    <a:pt x="3667" y="24269"/>
                  </a:lnTo>
                  <a:lnTo>
                    <a:pt x="4583" y="23353"/>
                  </a:lnTo>
                  <a:lnTo>
                    <a:pt x="6416" y="23353"/>
                  </a:lnTo>
                  <a:lnTo>
                    <a:pt x="7809" y="22913"/>
                  </a:lnTo>
                  <a:lnTo>
                    <a:pt x="9166" y="22913"/>
                  </a:lnTo>
                  <a:lnTo>
                    <a:pt x="10559" y="23353"/>
                  </a:lnTo>
                  <a:lnTo>
                    <a:pt x="11915" y="23829"/>
                  </a:lnTo>
                  <a:lnTo>
                    <a:pt x="14225" y="23829"/>
                  </a:lnTo>
                  <a:lnTo>
                    <a:pt x="14665" y="24269"/>
                  </a:lnTo>
                  <a:lnTo>
                    <a:pt x="16058" y="24269"/>
                  </a:lnTo>
                  <a:lnTo>
                    <a:pt x="16498" y="23829"/>
                  </a:lnTo>
                  <a:lnTo>
                    <a:pt x="17891" y="23829"/>
                  </a:lnTo>
                  <a:lnTo>
                    <a:pt x="18331" y="24269"/>
                  </a:lnTo>
                  <a:lnTo>
                    <a:pt x="18331" y="24746"/>
                  </a:lnTo>
                  <a:lnTo>
                    <a:pt x="18807" y="23829"/>
                  </a:lnTo>
                  <a:lnTo>
                    <a:pt x="19724" y="23829"/>
                  </a:lnTo>
                  <a:lnTo>
                    <a:pt x="20164" y="25186"/>
                  </a:lnTo>
                  <a:lnTo>
                    <a:pt x="20164" y="24746"/>
                  </a:lnTo>
                  <a:lnTo>
                    <a:pt x="20640" y="23829"/>
                  </a:lnTo>
                  <a:lnTo>
                    <a:pt x="21080" y="23353"/>
                  </a:lnTo>
                  <a:lnTo>
                    <a:pt x="21557" y="23353"/>
                  </a:lnTo>
                  <a:lnTo>
                    <a:pt x="22913" y="23829"/>
                  </a:lnTo>
                  <a:lnTo>
                    <a:pt x="23390" y="23353"/>
                  </a:lnTo>
                  <a:lnTo>
                    <a:pt x="23830" y="23353"/>
                  </a:lnTo>
                  <a:lnTo>
                    <a:pt x="25223" y="24269"/>
                  </a:lnTo>
                  <a:lnTo>
                    <a:pt x="25223" y="23353"/>
                  </a:lnTo>
                  <a:lnTo>
                    <a:pt x="25223" y="22913"/>
                  </a:lnTo>
                  <a:lnTo>
                    <a:pt x="24746" y="21996"/>
                  </a:lnTo>
                  <a:lnTo>
                    <a:pt x="24746" y="20603"/>
                  </a:lnTo>
                  <a:lnTo>
                    <a:pt x="24746" y="19687"/>
                  </a:lnTo>
                  <a:lnTo>
                    <a:pt x="25663" y="18770"/>
                  </a:lnTo>
                  <a:lnTo>
                    <a:pt x="27056" y="18770"/>
                  </a:lnTo>
                  <a:lnTo>
                    <a:pt x="27496" y="19247"/>
                  </a:lnTo>
                  <a:lnTo>
                    <a:pt x="28412" y="19247"/>
                  </a:lnTo>
                  <a:lnTo>
                    <a:pt x="29329" y="18770"/>
                  </a:lnTo>
                  <a:lnTo>
                    <a:pt x="29329" y="18330"/>
                  </a:lnTo>
                  <a:lnTo>
                    <a:pt x="28412" y="18330"/>
                  </a:lnTo>
                  <a:lnTo>
                    <a:pt x="27972" y="17854"/>
                  </a:lnTo>
                  <a:lnTo>
                    <a:pt x="27972" y="16937"/>
                  </a:lnTo>
                  <a:lnTo>
                    <a:pt x="27496" y="16497"/>
                  </a:lnTo>
                  <a:lnTo>
                    <a:pt x="27056" y="15104"/>
                  </a:lnTo>
                  <a:lnTo>
                    <a:pt x="26579" y="14664"/>
                  </a:lnTo>
                  <a:lnTo>
                    <a:pt x="26579" y="13748"/>
                  </a:lnTo>
                  <a:lnTo>
                    <a:pt x="26579" y="13271"/>
                  </a:lnTo>
                  <a:lnTo>
                    <a:pt x="27056" y="13271"/>
                  </a:lnTo>
                  <a:lnTo>
                    <a:pt x="27972" y="13748"/>
                  </a:lnTo>
                  <a:lnTo>
                    <a:pt x="28412" y="13271"/>
                  </a:lnTo>
                  <a:lnTo>
                    <a:pt x="29329" y="12831"/>
                  </a:lnTo>
                  <a:lnTo>
                    <a:pt x="29805" y="11915"/>
                  </a:lnTo>
                  <a:lnTo>
                    <a:pt x="30245" y="11438"/>
                  </a:lnTo>
                  <a:lnTo>
                    <a:pt x="30722" y="10998"/>
                  </a:lnTo>
                  <a:lnTo>
                    <a:pt x="30245" y="10082"/>
                  </a:lnTo>
                  <a:lnTo>
                    <a:pt x="29329" y="10082"/>
                  </a:lnTo>
                  <a:lnTo>
                    <a:pt x="29329" y="9165"/>
                  </a:lnTo>
                  <a:lnTo>
                    <a:pt x="27056" y="9165"/>
                  </a:lnTo>
                  <a:lnTo>
                    <a:pt x="27056" y="8689"/>
                  </a:lnTo>
                  <a:lnTo>
                    <a:pt x="26579" y="7772"/>
                  </a:lnTo>
                  <a:lnTo>
                    <a:pt x="25663" y="7332"/>
                  </a:lnTo>
                  <a:lnTo>
                    <a:pt x="23830" y="7332"/>
                  </a:lnTo>
                  <a:lnTo>
                    <a:pt x="23830" y="6856"/>
                  </a:lnTo>
                  <a:lnTo>
                    <a:pt x="23830" y="6416"/>
                  </a:lnTo>
                  <a:lnTo>
                    <a:pt x="22473" y="6416"/>
                  </a:lnTo>
                  <a:lnTo>
                    <a:pt x="23390" y="5939"/>
                  </a:lnTo>
                  <a:lnTo>
                    <a:pt x="22473" y="4583"/>
                  </a:lnTo>
                  <a:lnTo>
                    <a:pt x="21557" y="2750"/>
                  </a:lnTo>
                  <a:lnTo>
                    <a:pt x="21557" y="2273"/>
                  </a:lnTo>
                  <a:lnTo>
                    <a:pt x="21997" y="1833"/>
                  </a:lnTo>
                  <a:lnTo>
                    <a:pt x="21997" y="1357"/>
                  </a:lnTo>
                  <a:lnTo>
                    <a:pt x="21080" y="1357"/>
                  </a:lnTo>
                  <a:lnTo>
                    <a:pt x="20164" y="440"/>
                  </a:lnTo>
                  <a:lnTo>
                    <a:pt x="19247" y="0"/>
                  </a:lnTo>
                  <a:lnTo>
                    <a:pt x="18807" y="440"/>
                  </a:lnTo>
                  <a:lnTo>
                    <a:pt x="18807" y="917"/>
                  </a:lnTo>
                  <a:lnTo>
                    <a:pt x="17891" y="1357"/>
                  </a:lnTo>
                  <a:lnTo>
                    <a:pt x="17414" y="1357"/>
                  </a:lnTo>
                  <a:lnTo>
                    <a:pt x="17414" y="917"/>
                  </a:lnTo>
                  <a:lnTo>
                    <a:pt x="16974" y="440"/>
                  </a:lnTo>
                  <a:lnTo>
                    <a:pt x="14225" y="440"/>
                  </a:lnTo>
                  <a:lnTo>
                    <a:pt x="1422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7" name="Google Shape;1247;p50"/>
            <p:cNvSpPr/>
            <p:nvPr/>
          </p:nvSpPr>
          <p:spPr>
            <a:xfrm>
              <a:off x="6486905" y="3025082"/>
              <a:ext cx="7089" cy="7089"/>
            </a:xfrm>
            <a:custGeom>
              <a:rect b="b" l="l" r="r" t="t"/>
              <a:pathLst>
                <a:path extrusionOk="0" h="441" w="441">
                  <a:moveTo>
                    <a:pt x="0" y="441"/>
                  </a:moveTo>
                  <a:lnTo>
                    <a:pt x="440" y="1"/>
                  </a:lnTo>
                  <a:lnTo>
                    <a:pt x="44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8" name="Google Shape;1248;p50"/>
            <p:cNvSpPr/>
            <p:nvPr/>
          </p:nvSpPr>
          <p:spPr>
            <a:xfrm>
              <a:off x="6921220" y="3120552"/>
              <a:ext cx="16" cy="7684"/>
            </a:xfrm>
            <a:custGeom>
              <a:rect b="b" l="l" r="r" t="t"/>
              <a:pathLst>
                <a:path extrusionOk="0" h="478" w="1">
                  <a:moveTo>
                    <a:pt x="1" y="477"/>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49" name="Google Shape;1249;p50"/>
            <p:cNvSpPr/>
            <p:nvPr/>
          </p:nvSpPr>
          <p:spPr>
            <a:xfrm>
              <a:off x="6427974" y="3474137"/>
              <a:ext cx="16" cy="16"/>
            </a:xfrm>
            <a:custGeom>
              <a:rect b="b" l="l" r="r" t="t"/>
              <a:pathLst>
                <a:path extrusionOk="0" h="1" w="1">
                  <a:moveTo>
                    <a:pt x="0" y="1"/>
                  </a:move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0" name="Google Shape;1250;p50"/>
            <p:cNvSpPr/>
            <p:nvPr/>
          </p:nvSpPr>
          <p:spPr>
            <a:xfrm>
              <a:off x="6405582" y="3533068"/>
              <a:ext cx="16" cy="16"/>
            </a:xfrm>
            <a:custGeom>
              <a:rect b="b" l="l" r="r" t="t"/>
              <a:pathLst>
                <a:path extrusionOk="0" h="1" w="1">
                  <a:moveTo>
                    <a:pt x="0" y="1"/>
                  </a:moveTo>
                  <a:lnTo>
                    <a:pt x="0" y="1"/>
                  </a:ln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1" name="Google Shape;1251;p50"/>
            <p:cNvSpPr/>
            <p:nvPr/>
          </p:nvSpPr>
          <p:spPr>
            <a:xfrm>
              <a:off x="6413233" y="3098754"/>
              <a:ext cx="1031324" cy="545135"/>
            </a:xfrm>
            <a:custGeom>
              <a:rect b="b" l="l" r="r" t="t"/>
              <a:pathLst>
                <a:path extrusionOk="0" h="33912" w="64157">
                  <a:moveTo>
                    <a:pt x="37577" y="0"/>
                  </a:moveTo>
                  <a:lnTo>
                    <a:pt x="36661" y="917"/>
                  </a:lnTo>
                  <a:lnTo>
                    <a:pt x="35744" y="440"/>
                  </a:lnTo>
                  <a:lnTo>
                    <a:pt x="35268" y="440"/>
                  </a:lnTo>
                  <a:lnTo>
                    <a:pt x="34828" y="917"/>
                  </a:lnTo>
                  <a:lnTo>
                    <a:pt x="34351" y="917"/>
                  </a:lnTo>
                  <a:lnTo>
                    <a:pt x="32995" y="1357"/>
                  </a:lnTo>
                  <a:lnTo>
                    <a:pt x="32518" y="917"/>
                  </a:lnTo>
                  <a:lnTo>
                    <a:pt x="31602" y="1357"/>
                  </a:lnTo>
                  <a:lnTo>
                    <a:pt x="31602" y="2273"/>
                  </a:lnTo>
                  <a:lnTo>
                    <a:pt x="30685" y="2750"/>
                  </a:lnTo>
                  <a:lnTo>
                    <a:pt x="29769" y="2750"/>
                  </a:lnTo>
                  <a:lnTo>
                    <a:pt x="29329" y="2273"/>
                  </a:lnTo>
                  <a:lnTo>
                    <a:pt x="27936" y="2273"/>
                  </a:lnTo>
                  <a:lnTo>
                    <a:pt x="27019" y="3190"/>
                  </a:lnTo>
                  <a:lnTo>
                    <a:pt x="27019" y="4106"/>
                  </a:lnTo>
                  <a:lnTo>
                    <a:pt x="27019" y="5499"/>
                  </a:lnTo>
                  <a:lnTo>
                    <a:pt x="27496" y="6416"/>
                  </a:lnTo>
                  <a:lnTo>
                    <a:pt x="27496" y="6856"/>
                  </a:lnTo>
                  <a:lnTo>
                    <a:pt x="27496" y="7772"/>
                  </a:lnTo>
                  <a:lnTo>
                    <a:pt x="26103" y="6856"/>
                  </a:lnTo>
                  <a:lnTo>
                    <a:pt x="25663" y="6856"/>
                  </a:lnTo>
                  <a:lnTo>
                    <a:pt x="25186" y="7332"/>
                  </a:lnTo>
                  <a:lnTo>
                    <a:pt x="23830" y="6856"/>
                  </a:lnTo>
                  <a:lnTo>
                    <a:pt x="23353" y="6856"/>
                  </a:lnTo>
                  <a:lnTo>
                    <a:pt x="22913" y="7332"/>
                  </a:lnTo>
                  <a:lnTo>
                    <a:pt x="22437" y="8249"/>
                  </a:lnTo>
                  <a:lnTo>
                    <a:pt x="22437" y="8689"/>
                  </a:lnTo>
                  <a:lnTo>
                    <a:pt x="21997" y="7332"/>
                  </a:lnTo>
                  <a:lnTo>
                    <a:pt x="21080" y="7332"/>
                  </a:lnTo>
                  <a:lnTo>
                    <a:pt x="20604" y="8249"/>
                  </a:lnTo>
                  <a:lnTo>
                    <a:pt x="20604" y="7772"/>
                  </a:lnTo>
                  <a:lnTo>
                    <a:pt x="20164" y="7332"/>
                  </a:lnTo>
                  <a:lnTo>
                    <a:pt x="18771" y="7332"/>
                  </a:lnTo>
                  <a:lnTo>
                    <a:pt x="18331" y="7772"/>
                  </a:lnTo>
                  <a:lnTo>
                    <a:pt x="16938" y="7772"/>
                  </a:lnTo>
                  <a:lnTo>
                    <a:pt x="16498" y="7332"/>
                  </a:lnTo>
                  <a:lnTo>
                    <a:pt x="14188" y="7332"/>
                  </a:lnTo>
                  <a:lnTo>
                    <a:pt x="12832" y="6856"/>
                  </a:lnTo>
                  <a:lnTo>
                    <a:pt x="11439" y="6416"/>
                  </a:lnTo>
                  <a:lnTo>
                    <a:pt x="10082" y="6416"/>
                  </a:lnTo>
                  <a:lnTo>
                    <a:pt x="8689" y="6856"/>
                  </a:lnTo>
                  <a:lnTo>
                    <a:pt x="6856" y="6856"/>
                  </a:lnTo>
                  <a:lnTo>
                    <a:pt x="5940" y="7772"/>
                  </a:lnTo>
                  <a:lnTo>
                    <a:pt x="5940" y="8249"/>
                  </a:lnTo>
                  <a:lnTo>
                    <a:pt x="5500" y="8249"/>
                  </a:lnTo>
                  <a:lnTo>
                    <a:pt x="5023" y="8689"/>
                  </a:lnTo>
                  <a:lnTo>
                    <a:pt x="5023" y="9165"/>
                  </a:lnTo>
                  <a:lnTo>
                    <a:pt x="4583" y="8689"/>
                  </a:lnTo>
                  <a:lnTo>
                    <a:pt x="3667" y="8689"/>
                  </a:lnTo>
                  <a:lnTo>
                    <a:pt x="3667" y="9165"/>
                  </a:lnTo>
                  <a:lnTo>
                    <a:pt x="3667" y="10522"/>
                  </a:lnTo>
                  <a:lnTo>
                    <a:pt x="4107" y="10998"/>
                  </a:lnTo>
                  <a:lnTo>
                    <a:pt x="3667" y="11438"/>
                  </a:lnTo>
                  <a:lnTo>
                    <a:pt x="4583" y="11915"/>
                  </a:lnTo>
                  <a:lnTo>
                    <a:pt x="5023" y="12355"/>
                  </a:lnTo>
                  <a:lnTo>
                    <a:pt x="5940" y="13271"/>
                  </a:lnTo>
                  <a:lnTo>
                    <a:pt x="5500" y="13748"/>
                  </a:lnTo>
                  <a:lnTo>
                    <a:pt x="5500" y="14188"/>
                  </a:lnTo>
                  <a:lnTo>
                    <a:pt x="5940" y="14188"/>
                  </a:lnTo>
                  <a:lnTo>
                    <a:pt x="6416" y="15104"/>
                  </a:lnTo>
                  <a:lnTo>
                    <a:pt x="5940" y="16021"/>
                  </a:lnTo>
                  <a:lnTo>
                    <a:pt x="5500" y="16497"/>
                  </a:lnTo>
                  <a:lnTo>
                    <a:pt x="4583" y="16497"/>
                  </a:lnTo>
                  <a:lnTo>
                    <a:pt x="3667" y="17414"/>
                  </a:lnTo>
                  <a:lnTo>
                    <a:pt x="3190" y="17854"/>
                  </a:lnTo>
                  <a:lnTo>
                    <a:pt x="2750" y="18770"/>
                  </a:lnTo>
                  <a:lnTo>
                    <a:pt x="2274" y="19247"/>
                  </a:lnTo>
                  <a:lnTo>
                    <a:pt x="1834" y="19687"/>
                  </a:lnTo>
                  <a:lnTo>
                    <a:pt x="1834" y="20163"/>
                  </a:lnTo>
                  <a:lnTo>
                    <a:pt x="1834" y="21520"/>
                  </a:lnTo>
                  <a:lnTo>
                    <a:pt x="1834" y="21997"/>
                  </a:lnTo>
                  <a:lnTo>
                    <a:pt x="1834" y="22436"/>
                  </a:lnTo>
                  <a:lnTo>
                    <a:pt x="1834" y="22913"/>
                  </a:lnTo>
                  <a:lnTo>
                    <a:pt x="1834" y="23353"/>
                  </a:lnTo>
                  <a:lnTo>
                    <a:pt x="1357" y="23830"/>
                  </a:lnTo>
                  <a:lnTo>
                    <a:pt x="1357" y="24269"/>
                  </a:lnTo>
                  <a:lnTo>
                    <a:pt x="917" y="24269"/>
                  </a:lnTo>
                  <a:lnTo>
                    <a:pt x="917" y="24746"/>
                  </a:lnTo>
                  <a:lnTo>
                    <a:pt x="917" y="25186"/>
                  </a:lnTo>
                  <a:lnTo>
                    <a:pt x="441" y="25663"/>
                  </a:lnTo>
                  <a:lnTo>
                    <a:pt x="441" y="26102"/>
                  </a:lnTo>
                  <a:lnTo>
                    <a:pt x="1" y="26579"/>
                  </a:lnTo>
                  <a:lnTo>
                    <a:pt x="441" y="26579"/>
                  </a:lnTo>
                  <a:lnTo>
                    <a:pt x="441" y="27496"/>
                  </a:lnTo>
                  <a:lnTo>
                    <a:pt x="441" y="27935"/>
                  </a:lnTo>
                  <a:lnTo>
                    <a:pt x="917" y="27496"/>
                  </a:lnTo>
                  <a:lnTo>
                    <a:pt x="1357" y="27935"/>
                  </a:lnTo>
                  <a:lnTo>
                    <a:pt x="2274" y="27935"/>
                  </a:lnTo>
                  <a:lnTo>
                    <a:pt x="3667" y="27496"/>
                  </a:lnTo>
                  <a:lnTo>
                    <a:pt x="4583" y="27935"/>
                  </a:lnTo>
                  <a:lnTo>
                    <a:pt x="5023" y="27935"/>
                  </a:lnTo>
                  <a:lnTo>
                    <a:pt x="5940" y="28412"/>
                  </a:lnTo>
                  <a:lnTo>
                    <a:pt x="6856" y="28412"/>
                  </a:lnTo>
                  <a:lnTo>
                    <a:pt x="7333" y="27935"/>
                  </a:lnTo>
                  <a:lnTo>
                    <a:pt x="8249" y="27496"/>
                  </a:lnTo>
                  <a:lnTo>
                    <a:pt x="8689" y="27496"/>
                  </a:lnTo>
                  <a:lnTo>
                    <a:pt x="10082" y="27935"/>
                  </a:lnTo>
                  <a:lnTo>
                    <a:pt x="10522" y="27496"/>
                  </a:lnTo>
                  <a:lnTo>
                    <a:pt x="11439" y="26579"/>
                  </a:lnTo>
                  <a:lnTo>
                    <a:pt x="13748" y="26579"/>
                  </a:lnTo>
                  <a:lnTo>
                    <a:pt x="13748" y="26102"/>
                  </a:lnTo>
                  <a:lnTo>
                    <a:pt x="13748" y="25663"/>
                  </a:lnTo>
                  <a:lnTo>
                    <a:pt x="15105" y="25186"/>
                  </a:lnTo>
                  <a:lnTo>
                    <a:pt x="16021" y="25186"/>
                  </a:lnTo>
                  <a:lnTo>
                    <a:pt x="16938" y="25663"/>
                  </a:lnTo>
                  <a:lnTo>
                    <a:pt x="18331" y="24746"/>
                  </a:lnTo>
                  <a:lnTo>
                    <a:pt x="18771" y="24269"/>
                  </a:lnTo>
                  <a:lnTo>
                    <a:pt x="19247" y="23830"/>
                  </a:lnTo>
                  <a:lnTo>
                    <a:pt x="20604" y="23830"/>
                  </a:lnTo>
                  <a:lnTo>
                    <a:pt x="20604" y="24269"/>
                  </a:lnTo>
                  <a:lnTo>
                    <a:pt x="21520" y="24269"/>
                  </a:lnTo>
                  <a:lnTo>
                    <a:pt x="21997" y="24746"/>
                  </a:lnTo>
                  <a:lnTo>
                    <a:pt x="22437" y="25186"/>
                  </a:lnTo>
                  <a:lnTo>
                    <a:pt x="22913" y="24746"/>
                  </a:lnTo>
                  <a:lnTo>
                    <a:pt x="23353" y="24746"/>
                  </a:lnTo>
                  <a:lnTo>
                    <a:pt x="24270" y="25186"/>
                  </a:lnTo>
                  <a:lnTo>
                    <a:pt x="25186" y="25663"/>
                  </a:lnTo>
                  <a:lnTo>
                    <a:pt x="25186" y="24746"/>
                  </a:lnTo>
                  <a:lnTo>
                    <a:pt x="26103" y="25186"/>
                  </a:lnTo>
                  <a:lnTo>
                    <a:pt x="26103" y="25663"/>
                  </a:lnTo>
                  <a:lnTo>
                    <a:pt x="26103" y="26102"/>
                  </a:lnTo>
                  <a:lnTo>
                    <a:pt x="26579" y="26102"/>
                  </a:lnTo>
                  <a:lnTo>
                    <a:pt x="26579" y="27019"/>
                  </a:lnTo>
                  <a:lnTo>
                    <a:pt x="26579" y="28412"/>
                  </a:lnTo>
                  <a:lnTo>
                    <a:pt x="27019" y="28852"/>
                  </a:lnTo>
                  <a:lnTo>
                    <a:pt x="27936" y="28852"/>
                  </a:lnTo>
                  <a:lnTo>
                    <a:pt x="28412" y="29768"/>
                  </a:lnTo>
                  <a:lnTo>
                    <a:pt x="28412" y="30685"/>
                  </a:lnTo>
                  <a:lnTo>
                    <a:pt x="29329" y="30685"/>
                  </a:lnTo>
                  <a:lnTo>
                    <a:pt x="29329" y="31162"/>
                  </a:lnTo>
                  <a:lnTo>
                    <a:pt x="29329" y="31601"/>
                  </a:lnTo>
                  <a:lnTo>
                    <a:pt x="29769" y="32078"/>
                  </a:lnTo>
                  <a:lnTo>
                    <a:pt x="30685" y="32518"/>
                  </a:lnTo>
                  <a:lnTo>
                    <a:pt x="31162" y="32995"/>
                  </a:lnTo>
                  <a:lnTo>
                    <a:pt x="31162" y="33435"/>
                  </a:lnTo>
                  <a:lnTo>
                    <a:pt x="31602" y="32995"/>
                  </a:lnTo>
                  <a:lnTo>
                    <a:pt x="32078" y="33435"/>
                  </a:lnTo>
                  <a:lnTo>
                    <a:pt x="32518" y="33911"/>
                  </a:lnTo>
                  <a:lnTo>
                    <a:pt x="32995" y="33911"/>
                  </a:lnTo>
                  <a:lnTo>
                    <a:pt x="32995" y="32078"/>
                  </a:lnTo>
                  <a:lnTo>
                    <a:pt x="33435" y="31162"/>
                  </a:lnTo>
                  <a:lnTo>
                    <a:pt x="33911" y="31162"/>
                  </a:lnTo>
                  <a:lnTo>
                    <a:pt x="34351" y="31601"/>
                  </a:lnTo>
                  <a:lnTo>
                    <a:pt x="35268" y="31162"/>
                  </a:lnTo>
                  <a:lnTo>
                    <a:pt x="36184" y="30245"/>
                  </a:lnTo>
                  <a:lnTo>
                    <a:pt x="37101" y="30245"/>
                  </a:lnTo>
                  <a:lnTo>
                    <a:pt x="37101" y="29329"/>
                  </a:lnTo>
                  <a:lnTo>
                    <a:pt x="37101" y="28852"/>
                  </a:lnTo>
                  <a:lnTo>
                    <a:pt x="37101" y="27935"/>
                  </a:lnTo>
                  <a:lnTo>
                    <a:pt x="37577" y="28852"/>
                  </a:lnTo>
                  <a:lnTo>
                    <a:pt x="38017" y="29329"/>
                  </a:lnTo>
                  <a:lnTo>
                    <a:pt x="38017" y="29768"/>
                  </a:lnTo>
                  <a:lnTo>
                    <a:pt x="38494" y="30685"/>
                  </a:lnTo>
                  <a:lnTo>
                    <a:pt x="37577" y="30685"/>
                  </a:lnTo>
                  <a:lnTo>
                    <a:pt x="37577" y="31601"/>
                  </a:lnTo>
                  <a:lnTo>
                    <a:pt x="37577" y="32078"/>
                  </a:lnTo>
                  <a:lnTo>
                    <a:pt x="37577" y="32518"/>
                  </a:lnTo>
                  <a:lnTo>
                    <a:pt x="38934" y="32995"/>
                  </a:lnTo>
                  <a:lnTo>
                    <a:pt x="39850" y="32995"/>
                  </a:lnTo>
                  <a:lnTo>
                    <a:pt x="41243" y="32078"/>
                  </a:lnTo>
                  <a:lnTo>
                    <a:pt x="42160" y="31601"/>
                  </a:lnTo>
                  <a:lnTo>
                    <a:pt x="42600" y="31601"/>
                  </a:lnTo>
                  <a:lnTo>
                    <a:pt x="43076" y="31162"/>
                  </a:lnTo>
                  <a:lnTo>
                    <a:pt x="43516" y="32518"/>
                  </a:lnTo>
                  <a:lnTo>
                    <a:pt x="43993" y="32078"/>
                  </a:lnTo>
                  <a:lnTo>
                    <a:pt x="44433" y="31162"/>
                  </a:lnTo>
                  <a:lnTo>
                    <a:pt x="44433" y="30245"/>
                  </a:lnTo>
                  <a:lnTo>
                    <a:pt x="44909" y="30245"/>
                  </a:lnTo>
                  <a:lnTo>
                    <a:pt x="45349" y="30685"/>
                  </a:lnTo>
                  <a:lnTo>
                    <a:pt x="45826" y="30245"/>
                  </a:lnTo>
                  <a:lnTo>
                    <a:pt x="48099" y="30245"/>
                  </a:lnTo>
                  <a:lnTo>
                    <a:pt x="48099" y="30685"/>
                  </a:lnTo>
                  <a:lnTo>
                    <a:pt x="48575" y="30685"/>
                  </a:lnTo>
                  <a:lnTo>
                    <a:pt x="48575" y="30245"/>
                  </a:lnTo>
                  <a:lnTo>
                    <a:pt x="49015" y="30245"/>
                  </a:lnTo>
                  <a:lnTo>
                    <a:pt x="49015" y="28412"/>
                  </a:lnTo>
                  <a:lnTo>
                    <a:pt x="49932" y="27935"/>
                  </a:lnTo>
                  <a:lnTo>
                    <a:pt x="50408" y="28852"/>
                  </a:lnTo>
                  <a:lnTo>
                    <a:pt x="50848" y="28852"/>
                  </a:lnTo>
                  <a:lnTo>
                    <a:pt x="52241" y="27496"/>
                  </a:lnTo>
                  <a:lnTo>
                    <a:pt x="53158" y="27019"/>
                  </a:lnTo>
                  <a:lnTo>
                    <a:pt x="53598" y="26579"/>
                  </a:lnTo>
                  <a:lnTo>
                    <a:pt x="54074" y="25663"/>
                  </a:lnTo>
                  <a:lnTo>
                    <a:pt x="54514" y="25663"/>
                  </a:lnTo>
                  <a:lnTo>
                    <a:pt x="55431" y="26102"/>
                  </a:lnTo>
                  <a:lnTo>
                    <a:pt x="55908" y="25663"/>
                  </a:lnTo>
                  <a:lnTo>
                    <a:pt x="55431" y="25186"/>
                  </a:lnTo>
                  <a:lnTo>
                    <a:pt x="56347" y="24746"/>
                  </a:lnTo>
                  <a:lnTo>
                    <a:pt x="56824" y="23830"/>
                  </a:lnTo>
                  <a:lnTo>
                    <a:pt x="57264" y="23353"/>
                  </a:lnTo>
                  <a:lnTo>
                    <a:pt x="57741" y="23353"/>
                  </a:lnTo>
                  <a:lnTo>
                    <a:pt x="58180" y="22436"/>
                  </a:lnTo>
                  <a:lnTo>
                    <a:pt x="58180" y="21997"/>
                  </a:lnTo>
                  <a:lnTo>
                    <a:pt x="58657" y="22436"/>
                  </a:lnTo>
                  <a:lnTo>
                    <a:pt x="59097" y="22436"/>
                  </a:lnTo>
                  <a:lnTo>
                    <a:pt x="59097" y="21997"/>
                  </a:lnTo>
                  <a:lnTo>
                    <a:pt x="59097" y="19687"/>
                  </a:lnTo>
                  <a:lnTo>
                    <a:pt x="60490" y="19247"/>
                  </a:lnTo>
                  <a:lnTo>
                    <a:pt x="60930" y="17414"/>
                  </a:lnTo>
                  <a:lnTo>
                    <a:pt x="60930" y="16937"/>
                  </a:lnTo>
                  <a:lnTo>
                    <a:pt x="63679" y="16937"/>
                  </a:lnTo>
                  <a:lnTo>
                    <a:pt x="64156" y="15581"/>
                  </a:lnTo>
                  <a:lnTo>
                    <a:pt x="64156" y="13748"/>
                  </a:lnTo>
                  <a:lnTo>
                    <a:pt x="62763" y="12355"/>
                  </a:lnTo>
                  <a:lnTo>
                    <a:pt x="62323" y="12355"/>
                  </a:lnTo>
                  <a:lnTo>
                    <a:pt x="62323" y="11915"/>
                  </a:lnTo>
                  <a:lnTo>
                    <a:pt x="62763" y="11438"/>
                  </a:lnTo>
                  <a:lnTo>
                    <a:pt x="63240" y="10998"/>
                  </a:lnTo>
                  <a:lnTo>
                    <a:pt x="63240" y="10522"/>
                  </a:lnTo>
                  <a:lnTo>
                    <a:pt x="62323" y="10522"/>
                  </a:lnTo>
                  <a:lnTo>
                    <a:pt x="61846" y="10082"/>
                  </a:lnTo>
                  <a:lnTo>
                    <a:pt x="62323" y="9605"/>
                  </a:lnTo>
                  <a:lnTo>
                    <a:pt x="63240" y="9165"/>
                  </a:lnTo>
                  <a:lnTo>
                    <a:pt x="63679" y="8689"/>
                  </a:lnTo>
                  <a:lnTo>
                    <a:pt x="63240" y="6856"/>
                  </a:lnTo>
                  <a:lnTo>
                    <a:pt x="62763" y="7332"/>
                  </a:lnTo>
                  <a:lnTo>
                    <a:pt x="62323" y="7772"/>
                  </a:lnTo>
                  <a:lnTo>
                    <a:pt x="61407" y="7772"/>
                  </a:lnTo>
                  <a:lnTo>
                    <a:pt x="60490" y="7332"/>
                  </a:lnTo>
                  <a:lnTo>
                    <a:pt x="59574" y="7332"/>
                  </a:lnTo>
                  <a:lnTo>
                    <a:pt x="59574" y="7772"/>
                  </a:lnTo>
                  <a:lnTo>
                    <a:pt x="59097" y="7332"/>
                  </a:lnTo>
                  <a:lnTo>
                    <a:pt x="59097" y="6856"/>
                  </a:lnTo>
                  <a:lnTo>
                    <a:pt x="57741" y="6856"/>
                  </a:lnTo>
                  <a:lnTo>
                    <a:pt x="57741" y="7332"/>
                  </a:lnTo>
                  <a:lnTo>
                    <a:pt x="57264" y="7332"/>
                  </a:lnTo>
                  <a:lnTo>
                    <a:pt x="56824" y="7772"/>
                  </a:lnTo>
                  <a:lnTo>
                    <a:pt x="56824" y="7332"/>
                  </a:lnTo>
                  <a:lnTo>
                    <a:pt x="56347" y="7332"/>
                  </a:lnTo>
                  <a:lnTo>
                    <a:pt x="55431" y="7772"/>
                  </a:lnTo>
                  <a:lnTo>
                    <a:pt x="54991" y="7332"/>
                  </a:lnTo>
                  <a:lnTo>
                    <a:pt x="54514" y="6856"/>
                  </a:lnTo>
                  <a:lnTo>
                    <a:pt x="54514" y="7332"/>
                  </a:lnTo>
                  <a:lnTo>
                    <a:pt x="53598" y="7772"/>
                  </a:lnTo>
                  <a:lnTo>
                    <a:pt x="52241" y="6856"/>
                  </a:lnTo>
                  <a:lnTo>
                    <a:pt x="51765" y="6416"/>
                  </a:lnTo>
                  <a:lnTo>
                    <a:pt x="51765" y="5939"/>
                  </a:lnTo>
                  <a:lnTo>
                    <a:pt x="50408" y="5939"/>
                  </a:lnTo>
                  <a:lnTo>
                    <a:pt x="49932" y="6856"/>
                  </a:lnTo>
                  <a:lnTo>
                    <a:pt x="49492" y="7772"/>
                  </a:lnTo>
                  <a:lnTo>
                    <a:pt x="48575" y="7772"/>
                  </a:lnTo>
                  <a:lnTo>
                    <a:pt x="48099" y="7332"/>
                  </a:lnTo>
                  <a:lnTo>
                    <a:pt x="47659" y="7772"/>
                  </a:lnTo>
                  <a:lnTo>
                    <a:pt x="47182" y="7332"/>
                  </a:lnTo>
                  <a:lnTo>
                    <a:pt x="45349" y="7332"/>
                  </a:lnTo>
                  <a:lnTo>
                    <a:pt x="45349" y="6856"/>
                  </a:lnTo>
                  <a:lnTo>
                    <a:pt x="44909" y="5499"/>
                  </a:lnTo>
                  <a:lnTo>
                    <a:pt x="44433" y="5023"/>
                  </a:lnTo>
                  <a:lnTo>
                    <a:pt x="43993" y="5023"/>
                  </a:lnTo>
                  <a:lnTo>
                    <a:pt x="43076" y="4106"/>
                  </a:lnTo>
                  <a:lnTo>
                    <a:pt x="43076" y="3666"/>
                  </a:lnTo>
                  <a:lnTo>
                    <a:pt x="42600" y="3666"/>
                  </a:lnTo>
                  <a:lnTo>
                    <a:pt x="42160" y="4106"/>
                  </a:lnTo>
                  <a:lnTo>
                    <a:pt x="40767" y="4583"/>
                  </a:lnTo>
                  <a:lnTo>
                    <a:pt x="39850" y="4583"/>
                  </a:lnTo>
                  <a:lnTo>
                    <a:pt x="39850" y="4106"/>
                  </a:lnTo>
                  <a:lnTo>
                    <a:pt x="39410" y="2750"/>
                  </a:lnTo>
                  <a:lnTo>
                    <a:pt x="39410" y="1833"/>
                  </a:lnTo>
                  <a:lnTo>
                    <a:pt x="38934" y="1357"/>
                  </a:lnTo>
                  <a:lnTo>
                    <a:pt x="38494" y="440"/>
                  </a:lnTo>
                  <a:lnTo>
                    <a:pt x="38017"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2" name="Google Shape;1252;p50"/>
            <p:cNvSpPr/>
            <p:nvPr/>
          </p:nvSpPr>
          <p:spPr>
            <a:xfrm>
              <a:off x="6685496" y="3481805"/>
              <a:ext cx="250481" cy="250481"/>
            </a:xfrm>
            <a:custGeom>
              <a:rect b="b" l="l" r="r" t="t"/>
              <a:pathLst>
                <a:path extrusionOk="0" h="15582" w="15582">
                  <a:moveTo>
                    <a:pt x="2310" y="1"/>
                  </a:moveTo>
                  <a:lnTo>
                    <a:pt x="1834" y="440"/>
                  </a:lnTo>
                  <a:lnTo>
                    <a:pt x="1394" y="917"/>
                  </a:lnTo>
                  <a:lnTo>
                    <a:pt x="1" y="1834"/>
                  </a:lnTo>
                  <a:lnTo>
                    <a:pt x="477" y="1834"/>
                  </a:lnTo>
                  <a:lnTo>
                    <a:pt x="917" y="2273"/>
                  </a:lnTo>
                  <a:lnTo>
                    <a:pt x="2310" y="3190"/>
                  </a:lnTo>
                  <a:lnTo>
                    <a:pt x="2310" y="4583"/>
                  </a:lnTo>
                  <a:lnTo>
                    <a:pt x="3667" y="5023"/>
                  </a:lnTo>
                  <a:lnTo>
                    <a:pt x="4583" y="5500"/>
                  </a:lnTo>
                  <a:lnTo>
                    <a:pt x="4583" y="6416"/>
                  </a:lnTo>
                  <a:lnTo>
                    <a:pt x="5060" y="6856"/>
                  </a:lnTo>
                  <a:lnTo>
                    <a:pt x="5500" y="7333"/>
                  </a:lnTo>
                  <a:lnTo>
                    <a:pt x="6893" y="7772"/>
                  </a:lnTo>
                  <a:lnTo>
                    <a:pt x="6893" y="8249"/>
                  </a:lnTo>
                  <a:lnTo>
                    <a:pt x="7333" y="9166"/>
                  </a:lnTo>
                  <a:lnTo>
                    <a:pt x="7333" y="9606"/>
                  </a:lnTo>
                  <a:lnTo>
                    <a:pt x="7333" y="10522"/>
                  </a:lnTo>
                  <a:lnTo>
                    <a:pt x="6893" y="10522"/>
                  </a:lnTo>
                  <a:lnTo>
                    <a:pt x="6893" y="10999"/>
                  </a:lnTo>
                  <a:lnTo>
                    <a:pt x="6893" y="11439"/>
                  </a:lnTo>
                  <a:lnTo>
                    <a:pt x="7333" y="11915"/>
                  </a:lnTo>
                  <a:lnTo>
                    <a:pt x="7333" y="12355"/>
                  </a:lnTo>
                  <a:lnTo>
                    <a:pt x="7809" y="13748"/>
                  </a:lnTo>
                  <a:lnTo>
                    <a:pt x="7809" y="14665"/>
                  </a:lnTo>
                  <a:lnTo>
                    <a:pt x="8249" y="15105"/>
                  </a:lnTo>
                  <a:lnTo>
                    <a:pt x="9642" y="15105"/>
                  </a:lnTo>
                  <a:lnTo>
                    <a:pt x="10082" y="15581"/>
                  </a:lnTo>
                  <a:lnTo>
                    <a:pt x="10559" y="15105"/>
                  </a:lnTo>
                  <a:lnTo>
                    <a:pt x="10999" y="14665"/>
                  </a:lnTo>
                  <a:lnTo>
                    <a:pt x="12392" y="14665"/>
                  </a:lnTo>
                  <a:lnTo>
                    <a:pt x="12392" y="14188"/>
                  </a:lnTo>
                  <a:lnTo>
                    <a:pt x="11915" y="13748"/>
                  </a:lnTo>
                  <a:lnTo>
                    <a:pt x="11915" y="13272"/>
                  </a:lnTo>
                  <a:lnTo>
                    <a:pt x="12392" y="12355"/>
                  </a:lnTo>
                  <a:lnTo>
                    <a:pt x="12832" y="12355"/>
                  </a:lnTo>
                  <a:lnTo>
                    <a:pt x="12832" y="12832"/>
                  </a:lnTo>
                  <a:lnTo>
                    <a:pt x="13308" y="12355"/>
                  </a:lnTo>
                  <a:lnTo>
                    <a:pt x="14225" y="12355"/>
                  </a:lnTo>
                  <a:lnTo>
                    <a:pt x="14665" y="11915"/>
                  </a:lnTo>
                  <a:lnTo>
                    <a:pt x="15581" y="11915"/>
                  </a:lnTo>
                  <a:lnTo>
                    <a:pt x="15581" y="10999"/>
                  </a:lnTo>
                  <a:lnTo>
                    <a:pt x="15141" y="10522"/>
                  </a:lnTo>
                  <a:lnTo>
                    <a:pt x="14665" y="10522"/>
                  </a:lnTo>
                  <a:lnTo>
                    <a:pt x="13748" y="10082"/>
                  </a:lnTo>
                  <a:lnTo>
                    <a:pt x="13748" y="9606"/>
                  </a:lnTo>
                  <a:lnTo>
                    <a:pt x="14225" y="9606"/>
                  </a:lnTo>
                  <a:lnTo>
                    <a:pt x="14225" y="9166"/>
                  </a:lnTo>
                  <a:lnTo>
                    <a:pt x="13748" y="8689"/>
                  </a:lnTo>
                  <a:lnTo>
                    <a:pt x="12832" y="8249"/>
                  </a:lnTo>
                  <a:lnTo>
                    <a:pt x="12392" y="7772"/>
                  </a:lnTo>
                  <a:lnTo>
                    <a:pt x="12392" y="7333"/>
                  </a:lnTo>
                  <a:lnTo>
                    <a:pt x="12392" y="6856"/>
                  </a:lnTo>
                  <a:lnTo>
                    <a:pt x="11475" y="6856"/>
                  </a:lnTo>
                  <a:lnTo>
                    <a:pt x="11475" y="5939"/>
                  </a:lnTo>
                  <a:lnTo>
                    <a:pt x="10999" y="5023"/>
                  </a:lnTo>
                  <a:lnTo>
                    <a:pt x="10082" y="5023"/>
                  </a:lnTo>
                  <a:lnTo>
                    <a:pt x="9642" y="4583"/>
                  </a:lnTo>
                  <a:lnTo>
                    <a:pt x="9642" y="3190"/>
                  </a:lnTo>
                  <a:lnTo>
                    <a:pt x="9642" y="2273"/>
                  </a:lnTo>
                  <a:lnTo>
                    <a:pt x="9166" y="2273"/>
                  </a:lnTo>
                  <a:lnTo>
                    <a:pt x="9166" y="1834"/>
                  </a:lnTo>
                  <a:lnTo>
                    <a:pt x="9166" y="1357"/>
                  </a:lnTo>
                  <a:lnTo>
                    <a:pt x="8249" y="917"/>
                  </a:lnTo>
                  <a:lnTo>
                    <a:pt x="8249" y="1834"/>
                  </a:lnTo>
                  <a:lnTo>
                    <a:pt x="7333" y="1357"/>
                  </a:lnTo>
                  <a:lnTo>
                    <a:pt x="6416" y="917"/>
                  </a:lnTo>
                  <a:lnTo>
                    <a:pt x="5976" y="917"/>
                  </a:lnTo>
                  <a:lnTo>
                    <a:pt x="5500" y="1357"/>
                  </a:lnTo>
                  <a:lnTo>
                    <a:pt x="5060" y="917"/>
                  </a:lnTo>
                  <a:lnTo>
                    <a:pt x="4583" y="440"/>
                  </a:lnTo>
                  <a:lnTo>
                    <a:pt x="3667" y="440"/>
                  </a:lnTo>
                  <a:lnTo>
                    <a:pt x="366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3" name="Google Shape;1253;p50"/>
            <p:cNvSpPr/>
            <p:nvPr/>
          </p:nvSpPr>
          <p:spPr>
            <a:xfrm>
              <a:off x="8144045" y="3650946"/>
              <a:ext cx="16" cy="0"/>
            </a:xfrm>
            <a:custGeom>
              <a:rect b="b" l="l" r="r" t="t"/>
              <a:pathLst>
                <a:path extrusionOk="0" h="0" w="1">
                  <a:moveTo>
                    <a:pt x="1" y="0"/>
                  </a:move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4" name="Google Shape;1254;p50"/>
            <p:cNvSpPr/>
            <p:nvPr/>
          </p:nvSpPr>
          <p:spPr>
            <a:xfrm>
              <a:off x="8107506" y="3923787"/>
              <a:ext cx="7089" cy="7089"/>
            </a:xfrm>
            <a:custGeom>
              <a:rect b="b" l="l" r="r" t="t"/>
              <a:pathLst>
                <a:path extrusionOk="0" h="441" w="441">
                  <a:moveTo>
                    <a:pt x="441" y="441"/>
                  </a:moveTo>
                  <a:lnTo>
                    <a:pt x="441" y="44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5" name="Google Shape;1255;p50"/>
            <p:cNvSpPr/>
            <p:nvPr/>
          </p:nvSpPr>
          <p:spPr>
            <a:xfrm>
              <a:off x="7952527" y="3650946"/>
              <a:ext cx="338861" cy="279930"/>
            </a:xfrm>
            <a:custGeom>
              <a:rect b="b" l="l" r="r" t="t"/>
              <a:pathLst>
                <a:path extrusionOk="0" h="17414" w="21080">
                  <a:moveTo>
                    <a:pt x="11915" y="0"/>
                  </a:moveTo>
                  <a:lnTo>
                    <a:pt x="11475" y="917"/>
                  </a:lnTo>
                  <a:lnTo>
                    <a:pt x="11915" y="1833"/>
                  </a:lnTo>
                  <a:lnTo>
                    <a:pt x="10082" y="1833"/>
                  </a:lnTo>
                  <a:lnTo>
                    <a:pt x="10998" y="2310"/>
                  </a:lnTo>
                  <a:lnTo>
                    <a:pt x="10558" y="3666"/>
                  </a:lnTo>
                  <a:lnTo>
                    <a:pt x="9642" y="4143"/>
                  </a:lnTo>
                  <a:lnTo>
                    <a:pt x="7809" y="4143"/>
                  </a:lnTo>
                  <a:lnTo>
                    <a:pt x="6892" y="3666"/>
                  </a:lnTo>
                  <a:lnTo>
                    <a:pt x="5976" y="2750"/>
                  </a:lnTo>
                  <a:lnTo>
                    <a:pt x="3666" y="2750"/>
                  </a:lnTo>
                  <a:lnTo>
                    <a:pt x="3666" y="4143"/>
                  </a:lnTo>
                  <a:lnTo>
                    <a:pt x="3666" y="4583"/>
                  </a:lnTo>
                  <a:lnTo>
                    <a:pt x="5059" y="4583"/>
                  </a:lnTo>
                  <a:lnTo>
                    <a:pt x="5499" y="5059"/>
                  </a:lnTo>
                  <a:lnTo>
                    <a:pt x="5499" y="5499"/>
                  </a:lnTo>
                  <a:lnTo>
                    <a:pt x="5976" y="6892"/>
                  </a:lnTo>
                  <a:lnTo>
                    <a:pt x="3666" y="6892"/>
                  </a:lnTo>
                  <a:lnTo>
                    <a:pt x="3666" y="7332"/>
                  </a:lnTo>
                  <a:lnTo>
                    <a:pt x="2750" y="6892"/>
                  </a:lnTo>
                  <a:lnTo>
                    <a:pt x="1833" y="6892"/>
                  </a:lnTo>
                  <a:lnTo>
                    <a:pt x="917" y="5976"/>
                  </a:lnTo>
                  <a:lnTo>
                    <a:pt x="477" y="6416"/>
                  </a:lnTo>
                  <a:lnTo>
                    <a:pt x="0" y="7332"/>
                  </a:lnTo>
                  <a:lnTo>
                    <a:pt x="917" y="7809"/>
                  </a:lnTo>
                  <a:lnTo>
                    <a:pt x="917" y="8249"/>
                  </a:lnTo>
                  <a:lnTo>
                    <a:pt x="1833" y="8249"/>
                  </a:lnTo>
                  <a:lnTo>
                    <a:pt x="3226" y="9165"/>
                  </a:lnTo>
                  <a:lnTo>
                    <a:pt x="3226" y="9642"/>
                  </a:lnTo>
                  <a:lnTo>
                    <a:pt x="2310" y="10558"/>
                  </a:lnTo>
                  <a:lnTo>
                    <a:pt x="3666" y="10998"/>
                  </a:lnTo>
                  <a:lnTo>
                    <a:pt x="4583" y="10998"/>
                  </a:lnTo>
                  <a:lnTo>
                    <a:pt x="5499" y="11475"/>
                  </a:lnTo>
                  <a:lnTo>
                    <a:pt x="5499" y="11915"/>
                  </a:lnTo>
                  <a:lnTo>
                    <a:pt x="5059" y="12391"/>
                  </a:lnTo>
                  <a:lnTo>
                    <a:pt x="4143" y="12831"/>
                  </a:lnTo>
                  <a:lnTo>
                    <a:pt x="4583" y="13308"/>
                  </a:lnTo>
                  <a:lnTo>
                    <a:pt x="6416" y="13308"/>
                  </a:lnTo>
                  <a:lnTo>
                    <a:pt x="7332" y="14224"/>
                  </a:lnTo>
                  <a:lnTo>
                    <a:pt x="8725" y="14224"/>
                  </a:lnTo>
                  <a:lnTo>
                    <a:pt x="9165" y="14664"/>
                  </a:lnTo>
                  <a:lnTo>
                    <a:pt x="8725" y="15141"/>
                  </a:lnTo>
                  <a:lnTo>
                    <a:pt x="9165" y="15141"/>
                  </a:lnTo>
                  <a:lnTo>
                    <a:pt x="9642" y="15581"/>
                  </a:lnTo>
                  <a:lnTo>
                    <a:pt x="10082" y="17414"/>
                  </a:lnTo>
                  <a:lnTo>
                    <a:pt x="10082" y="16497"/>
                  </a:lnTo>
                  <a:lnTo>
                    <a:pt x="10082" y="16057"/>
                  </a:lnTo>
                  <a:lnTo>
                    <a:pt x="10082" y="15581"/>
                  </a:lnTo>
                  <a:lnTo>
                    <a:pt x="10998" y="15141"/>
                  </a:lnTo>
                  <a:lnTo>
                    <a:pt x="11915" y="14224"/>
                  </a:lnTo>
                  <a:lnTo>
                    <a:pt x="11915" y="13748"/>
                  </a:lnTo>
                  <a:lnTo>
                    <a:pt x="12391" y="12391"/>
                  </a:lnTo>
                  <a:lnTo>
                    <a:pt x="12831" y="11475"/>
                  </a:lnTo>
                  <a:lnTo>
                    <a:pt x="13748" y="11475"/>
                  </a:lnTo>
                  <a:lnTo>
                    <a:pt x="14224" y="10558"/>
                  </a:lnTo>
                  <a:lnTo>
                    <a:pt x="14664" y="10558"/>
                  </a:lnTo>
                  <a:lnTo>
                    <a:pt x="15581" y="11475"/>
                  </a:lnTo>
                  <a:lnTo>
                    <a:pt x="16497" y="11915"/>
                  </a:lnTo>
                  <a:lnTo>
                    <a:pt x="16497" y="12831"/>
                  </a:lnTo>
                  <a:lnTo>
                    <a:pt x="16057" y="12831"/>
                  </a:lnTo>
                  <a:lnTo>
                    <a:pt x="16497" y="13308"/>
                  </a:lnTo>
                  <a:lnTo>
                    <a:pt x="16974" y="14224"/>
                  </a:lnTo>
                  <a:lnTo>
                    <a:pt x="16974" y="14664"/>
                  </a:lnTo>
                  <a:lnTo>
                    <a:pt x="16057" y="15141"/>
                  </a:lnTo>
                  <a:lnTo>
                    <a:pt x="15581" y="15141"/>
                  </a:lnTo>
                  <a:lnTo>
                    <a:pt x="16497" y="15581"/>
                  </a:lnTo>
                  <a:lnTo>
                    <a:pt x="17414" y="16057"/>
                  </a:lnTo>
                  <a:lnTo>
                    <a:pt x="17890" y="15581"/>
                  </a:lnTo>
                  <a:lnTo>
                    <a:pt x="18330" y="15581"/>
                  </a:lnTo>
                  <a:lnTo>
                    <a:pt x="20640" y="16057"/>
                  </a:lnTo>
                  <a:lnTo>
                    <a:pt x="20640" y="16057"/>
                  </a:lnTo>
                  <a:lnTo>
                    <a:pt x="20163" y="15581"/>
                  </a:lnTo>
                  <a:lnTo>
                    <a:pt x="20640" y="15141"/>
                  </a:lnTo>
                  <a:lnTo>
                    <a:pt x="19247" y="14664"/>
                  </a:lnTo>
                  <a:lnTo>
                    <a:pt x="18807" y="13748"/>
                  </a:lnTo>
                  <a:lnTo>
                    <a:pt x="19247" y="12831"/>
                  </a:lnTo>
                  <a:lnTo>
                    <a:pt x="19247" y="12391"/>
                  </a:lnTo>
                  <a:lnTo>
                    <a:pt x="19247" y="11915"/>
                  </a:lnTo>
                  <a:lnTo>
                    <a:pt x="19723" y="11915"/>
                  </a:lnTo>
                  <a:lnTo>
                    <a:pt x="19723" y="12831"/>
                  </a:lnTo>
                  <a:lnTo>
                    <a:pt x="20163" y="11915"/>
                  </a:lnTo>
                  <a:lnTo>
                    <a:pt x="20163" y="10998"/>
                  </a:lnTo>
                  <a:lnTo>
                    <a:pt x="20163" y="10558"/>
                  </a:lnTo>
                  <a:lnTo>
                    <a:pt x="19723" y="10082"/>
                  </a:lnTo>
                  <a:lnTo>
                    <a:pt x="19247" y="9165"/>
                  </a:lnTo>
                  <a:lnTo>
                    <a:pt x="19723" y="9165"/>
                  </a:lnTo>
                  <a:lnTo>
                    <a:pt x="19723" y="8725"/>
                  </a:lnTo>
                  <a:lnTo>
                    <a:pt x="19247" y="7809"/>
                  </a:lnTo>
                  <a:lnTo>
                    <a:pt x="19247" y="7332"/>
                  </a:lnTo>
                  <a:lnTo>
                    <a:pt x="18807" y="6892"/>
                  </a:lnTo>
                  <a:lnTo>
                    <a:pt x="18807" y="6416"/>
                  </a:lnTo>
                  <a:lnTo>
                    <a:pt x="19247" y="5499"/>
                  </a:lnTo>
                  <a:lnTo>
                    <a:pt x="19723" y="4583"/>
                  </a:lnTo>
                  <a:lnTo>
                    <a:pt x="20163" y="4143"/>
                  </a:lnTo>
                  <a:lnTo>
                    <a:pt x="21080" y="4143"/>
                  </a:lnTo>
                  <a:lnTo>
                    <a:pt x="21080" y="3666"/>
                  </a:lnTo>
                  <a:lnTo>
                    <a:pt x="20640" y="3226"/>
                  </a:lnTo>
                  <a:lnTo>
                    <a:pt x="19723" y="3666"/>
                  </a:lnTo>
                  <a:lnTo>
                    <a:pt x="18807" y="3666"/>
                  </a:lnTo>
                  <a:lnTo>
                    <a:pt x="17890" y="4143"/>
                  </a:lnTo>
                  <a:lnTo>
                    <a:pt x="16974" y="3226"/>
                  </a:lnTo>
                  <a:lnTo>
                    <a:pt x="16057" y="3226"/>
                  </a:lnTo>
                  <a:lnTo>
                    <a:pt x="15581" y="2750"/>
                  </a:lnTo>
                  <a:lnTo>
                    <a:pt x="15141" y="1833"/>
                  </a:lnTo>
                  <a:lnTo>
                    <a:pt x="14664" y="1393"/>
                  </a:lnTo>
                  <a:lnTo>
                    <a:pt x="14224" y="917"/>
                  </a:lnTo>
                  <a:lnTo>
                    <a:pt x="13308" y="477"/>
                  </a:lnTo>
                  <a:lnTo>
                    <a:pt x="1191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6" name="Google Shape;1256;p50"/>
            <p:cNvSpPr/>
            <p:nvPr/>
          </p:nvSpPr>
          <p:spPr>
            <a:xfrm>
              <a:off x="7842317" y="3768808"/>
              <a:ext cx="272278" cy="176809"/>
            </a:xfrm>
            <a:custGeom>
              <a:rect b="b" l="l" r="r" t="t"/>
              <a:pathLst>
                <a:path extrusionOk="0" h="10999" w="16938">
                  <a:moveTo>
                    <a:pt x="6856" y="0"/>
                  </a:moveTo>
                  <a:lnTo>
                    <a:pt x="6416" y="477"/>
                  </a:lnTo>
                  <a:lnTo>
                    <a:pt x="6416" y="917"/>
                  </a:lnTo>
                  <a:lnTo>
                    <a:pt x="6416" y="1393"/>
                  </a:lnTo>
                  <a:lnTo>
                    <a:pt x="5023" y="1393"/>
                  </a:lnTo>
                  <a:lnTo>
                    <a:pt x="5023" y="1833"/>
                  </a:lnTo>
                  <a:lnTo>
                    <a:pt x="3667" y="1833"/>
                  </a:lnTo>
                  <a:lnTo>
                    <a:pt x="2750" y="2310"/>
                  </a:lnTo>
                  <a:lnTo>
                    <a:pt x="1834" y="3226"/>
                  </a:lnTo>
                  <a:lnTo>
                    <a:pt x="441" y="4143"/>
                  </a:lnTo>
                  <a:lnTo>
                    <a:pt x="1" y="4143"/>
                  </a:lnTo>
                  <a:lnTo>
                    <a:pt x="1834" y="4583"/>
                  </a:lnTo>
                  <a:lnTo>
                    <a:pt x="1834" y="5059"/>
                  </a:lnTo>
                  <a:lnTo>
                    <a:pt x="2274" y="5499"/>
                  </a:lnTo>
                  <a:lnTo>
                    <a:pt x="1834" y="6416"/>
                  </a:lnTo>
                  <a:lnTo>
                    <a:pt x="1834" y="6892"/>
                  </a:lnTo>
                  <a:lnTo>
                    <a:pt x="2274" y="7809"/>
                  </a:lnTo>
                  <a:lnTo>
                    <a:pt x="2750" y="8249"/>
                  </a:lnTo>
                  <a:lnTo>
                    <a:pt x="5500" y="8249"/>
                  </a:lnTo>
                  <a:lnTo>
                    <a:pt x="5940" y="7809"/>
                  </a:lnTo>
                  <a:lnTo>
                    <a:pt x="6416" y="8249"/>
                  </a:lnTo>
                  <a:lnTo>
                    <a:pt x="6416" y="8725"/>
                  </a:lnTo>
                  <a:lnTo>
                    <a:pt x="7773" y="8725"/>
                  </a:lnTo>
                  <a:lnTo>
                    <a:pt x="8689" y="9165"/>
                  </a:lnTo>
                  <a:lnTo>
                    <a:pt x="10522" y="10082"/>
                  </a:lnTo>
                  <a:lnTo>
                    <a:pt x="11439" y="10558"/>
                  </a:lnTo>
                  <a:lnTo>
                    <a:pt x="11915" y="10998"/>
                  </a:lnTo>
                  <a:lnTo>
                    <a:pt x="14665" y="10998"/>
                  </a:lnTo>
                  <a:lnTo>
                    <a:pt x="15581" y="10558"/>
                  </a:lnTo>
                  <a:lnTo>
                    <a:pt x="16938" y="10082"/>
                  </a:lnTo>
                  <a:lnTo>
                    <a:pt x="16498" y="8249"/>
                  </a:lnTo>
                  <a:lnTo>
                    <a:pt x="16021" y="7809"/>
                  </a:lnTo>
                  <a:lnTo>
                    <a:pt x="15581" y="7809"/>
                  </a:lnTo>
                  <a:lnTo>
                    <a:pt x="16021" y="7332"/>
                  </a:lnTo>
                  <a:lnTo>
                    <a:pt x="15581" y="6892"/>
                  </a:lnTo>
                  <a:lnTo>
                    <a:pt x="14188" y="6892"/>
                  </a:lnTo>
                  <a:lnTo>
                    <a:pt x="13272" y="5976"/>
                  </a:lnTo>
                  <a:lnTo>
                    <a:pt x="11439" y="5976"/>
                  </a:lnTo>
                  <a:lnTo>
                    <a:pt x="10999" y="5499"/>
                  </a:lnTo>
                  <a:lnTo>
                    <a:pt x="11915" y="5059"/>
                  </a:lnTo>
                  <a:lnTo>
                    <a:pt x="12355" y="4583"/>
                  </a:lnTo>
                  <a:lnTo>
                    <a:pt x="12355" y="4143"/>
                  </a:lnTo>
                  <a:lnTo>
                    <a:pt x="11439" y="3666"/>
                  </a:lnTo>
                  <a:lnTo>
                    <a:pt x="10522" y="3666"/>
                  </a:lnTo>
                  <a:lnTo>
                    <a:pt x="9166" y="3226"/>
                  </a:lnTo>
                  <a:lnTo>
                    <a:pt x="10082" y="2310"/>
                  </a:lnTo>
                  <a:lnTo>
                    <a:pt x="10082" y="1833"/>
                  </a:lnTo>
                  <a:lnTo>
                    <a:pt x="8689" y="917"/>
                  </a:lnTo>
                  <a:lnTo>
                    <a:pt x="7773" y="917"/>
                  </a:lnTo>
                  <a:lnTo>
                    <a:pt x="7773" y="477"/>
                  </a:lnTo>
                  <a:lnTo>
                    <a:pt x="6856"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7" name="Google Shape;1257;p50"/>
            <p:cNvSpPr/>
            <p:nvPr/>
          </p:nvSpPr>
          <p:spPr>
            <a:xfrm>
              <a:off x="7562403" y="3673339"/>
              <a:ext cx="486188" cy="169141"/>
            </a:xfrm>
            <a:custGeom>
              <a:rect b="b" l="l" r="r" t="t"/>
              <a:pathLst>
                <a:path extrusionOk="0" h="10522" w="30245">
                  <a:moveTo>
                    <a:pt x="21080" y="0"/>
                  </a:moveTo>
                  <a:lnTo>
                    <a:pt x="21080" y="440"/>
                  </a:lnTo>
                  <a:lnTo>
                    <a:pt x="20603" y="917"/>
                  </a:lnTo>
                  <a:lnTo>
                    <a:pt x="18770" y="917"/>
                  </a:lnTo>
                  <a:lnTo>
                    <a:pt x="17854" y="1357"/>
                  </a:lnTo>
                  <a:lnTo>
                    <a:pt x="17414" y="1833"/>
                  </a:lnTo>
                  <a:lnTo>
                    <a:pt x="15581" y="1833"/>
                  </a:lnTo>
                  <a:lnTo>
                    <a:pt x="16021" y="1357"/>
                  </a:lnTo>
                  <a:lnTo>
                    <a:pt x="15581" y="917"/>
                  </a:lnTo>
                  <a:lnTo>
                    <a:pt x="14188" y="917"/>
                  </a:lnTo>
                  <a:lnTo>
                    <a:pt x="12831" y="1357"/>
                  </a:lnTo>
                  <a:lnTo>
                    <a:pt x="11915" y="917"/>
                  </a:lnTo>
                  <a:lnTo>
                    <a:pt x="11438" y="917"/>
                  </a:lnTo>
                  <a:lnTo>
                    <a:pt x="10082" y="1357"/>
                  </a:lnTo>
                  <a:lnTo>
                    <a:pt x="7772" y="1357"/>
                  </a:lnTo>
                  <a:lnTo>
                    <a:pt x="7332" y="917"/>
                  </a:lnTo>
                  <a:lnTo>
                    <a:pt x="5023" y="1357"/>
                  </a:lnTo>
                  <a:lnTo>
                    <a:pt x="4583" y="1357"/>
                  </a:lnTo>
                  <a:lnTo>
                    <a:pt x="3666" y="917"/>
                  </a:lnTo>
                  <a:lnTo>
                    <a:pt x="2750" y="440"/>
                  </a:lnTo>
                  <a:lnTo>
                    <a:pt x="2273" y="1357"/>
                  </a:lnTo>
                  <a:lnTo>
                    <a:pt x="1833" y="1833"/>
                  </a:lnTo>
                  <a:lnTo>
                    <a:pt x="440" y="1833"/>
                  </a:lnTo>
                  <a:lnTo>
                    <a:pt x="0" y="3190"/>
                  </a:lnTo>
                  <a:lnTo>
                    <a:pt x="2273" y="3190"/>
                  </a:lnTo>
                  <a:lnTo>
                    <a:pt x="2750" y="3666"/>
                  </a:lnTo>
                  <a:lnTo>
                    <a:pt x="3190" y="3666"/>
                  </a:lnTo>
                  <a:lnTo>
                    <a:pt x="4106" y="3190"/>
                  </a:lnTo>
                  <a:lnTo>
                    <a:pt x="4583" y="3190"/>
                  </a:lnTo>
                  <a:lnTo>
                    <a:pt x="5023" y="3666"/>
                  </a:lnTo>
                  <a:lnTo>
                    <a:pt x="5939" y="3666"/>
                  </a:lnTo>
                  <a:lnTo>
                    <a:pt x="5939" y="4583"/>
                  </a:lnTo>
                  <a:lnTo>
                    <a:pt x="7332" y="4583"/>
                  </a:lnTo>
                  <a:lnTo>
                    <a:pt x="7772" y="5023"/>
                  </a:lnTo>
                  <a:lnTo>
                    <a:pt x="7772" y="5499"/>
                  </a:lnTo>
                  <a:lnTo>
                    <a:pt x="8689" y="6416"/>
                  </a:lnTo>
                  <a:lnTo>
                    <a:pt x="9165" y="6856"/>
                  </a:lnTo>
                  <a:lnTo>
                    <a:pt x="10082" y="7772"/>
                  </a:lnTo>
                  <a:lnTo>
                    <a:pt x="10522" y="8249"/>
                  </a:lnTo>
                  <a:lnTo>
                    <a:pt x="10522" y="8689"/>
                  </a:lnTo>
                  <a:lnTo>
                    <a:pt x="10082" y="8689"/>
                  </a:lnTo>
                  <a:lnTo>
                    <a:pt x="9605" y="9605"/>
                  </a:lnTo>
                  <a:lnTo>
                    <a:pt x="9605" y="10082"/>
                  </a:lnTo>
                  <a:lnTo>
                    <a:pt x="9605" y="10522"/>
                  </a:lnTo>
                  <a:lnTo>
                    <a:pt x="10522" y="10522"/>
                  </a:lnTo>
                  <a:lnTo>
                    <a:pt x="10082" y="10082"/>
                  </a:lnTo>
                  <a:lnTo>
                    <a:pt x="13271" y="10082"/>
                  </a:lnTo>
                  <a:lnTo>
                    <a:pt x="13748" y="9605"/>
                  </a:lnTo>
                  <a:lnTo>
                    <a:pt x="14188" y="9165"/>
                  </a:lnTo>
                  <a:lnTo>
                    <a:pt x="14664" y="8689"/>
                  </a:lnTo>
                  <a:lnTo>
                    <a:pt x="15581" y="9165"/>
                  </a:lnTo>
                  <a:lnTo>
                    <a:pt x="16021" y="9165"/>
                  </a:lnTo>
                  <a:lnTo>
                    <a:pt x="16021" y="9605"/>
                  </a:lnTo>
                  <a:lnTo>
                    <a:pt x="16021" y="10082"/>
                  </a:lnTo>
                  <a:lnTo>
                    <a:pt x="17854" y="10082"/>
                  </a:lnTo>
                  <a:lnTo>
                    <a:pt x="19247" y="9165"/>
                  </a:lnTo>
                  <a:lnTo>
                    <a:pt x="20163" y="8249"/>
                  </a:lnTo>
                  <a:lnTo>
                    <a:pt x="21080" y="7772"/>
                  </a:lnTo>
                  <a:lnTo>
                    <a:pt x="22436" y="7772"/>
                  </a:lnTo>
                  <a:lnTo>
                    <a:pt x="22436" y="7332"/>
                  </a:lnTo>
                  <a:lnTo>
                    <a:pt x="23829" y="7332"/>
                  </a:lnTo>
                  <a:lnTo>
                    <a:pt x="23829" y="6856"/>
                  </a:lnTo>
                  <a:lnTo>
                    <a:pt x="23829" y="6416"/>
                  </a:lnTo>
                  <a:lnTo>
                    <a:pt x="24269" y="5939"/>
                  </a:lnTo>
                  <a:lnTo>
                    <a:pt x="24746" y="5023"/>
                  </a:lnTo>
                  <a:lnTo>
                    <a:pt x="25186" y="4583"/>
                  </a:lnTo>
                  <a:lnTo>
                    <a:pt x="26102" y="5499"/>
                  </a:lnTo>
                  <a:lnTo>
                    <a:pt x="27019" y="5499"/>
                  </a:lnTo>
                  <a:lnTo>
                    <a:pt x="27935" y="5939"/>
                  </a:lnTo>
                  <a:lnTo>
                    <a:pt x="27935" y="5499"/>
                  </a:lnTo>
                  <a:lnTo>
                    <a:pt x="30245" y="5499"/>
                  </a:lnTo>
                  <a:lnTo>
                    <a:pt x="29768" y="4106"/>
                  </a:lnTo>
                  <a:lnTo>
                    <a:pt x="29768" y="3666"/>
                  </a:lnTo>
                  <a:lnTo>
                    <a:pt x="29328" y="3190"/>
                  </a:lnTo>
                  <a:lnTo>
                    <a:pt x="27935" y="3190"/>
                  </a:lnTo>
                  <a:lnTo>
                    <a:pt x="27935" y="2750"/>
                  </a:lnTo>
                  <a:lnTo>
                    <a:pt x="27935" y="1357"/>
                  </a:lnTo>
                  <a:lnTo>
                    <a:pt x="26102" y="1357"/>
                  </a:lnTo>
                  <a:lnTo>
                    <a:pt x="25186" y="1833"/>
                  </a:lnTo>
                  <a:lnTo>
                    <a:pt x="24746" y="1357"/>
                  </a:lnTo>
                  <a:lnTo>
                    <a:pt x="24746" y="917"/>
                  </a:lnTo>
                  <a:lnTo>
                    <a:pt x="24746" y="440"/>
                  </a:lnTo>
                  <a:lnTo>
                    <a:pt x="23829" y="0"/>
                  </a:lnTo>
                  <a:lnTo>
                    <a:pt x="22913" y="0"/>
                  </a:lnTo>
                  <a:lnTo>
                    <a:pt x="22913" y="440"/>
                  </a:lnTo>
                  <a:lnTo>
                    <a:pt x="21996" y="917"/>
                  </a:lnTo>
                  <a:lnTo>
                    <a:pt x="2199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8" name="Google Shape;1258;p50"/>
            <p:cNvSpPr/>
            <p:nvPr/>
          </p:nvSpPr>
          <p:spPr>
            <a:xfrm>
              <a:off x="5028356" y="4137118"/>
              <a:ext cx="7089" cy="7684"/>
            </a:xfrm>
            <a:custGeom>
              <a:rect b="b" l="l" r="r" t="t"/>
              <a:pathLst>
                <a:path extrusionOk="0" h="478" w="441">
                  <a:moveTo>
                    <a:pt x="0" y="477"/>
                  </a:moveTo>
                  <a:lnTo>
                    <a:pt x="44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59" name="Google Shape;1259;p50"/>
            <p:cNvSpPr/>
            <p:nvPr/>
          </p:nvSpPr>
          <p:spPr>
            <a:xfrm>
              <a:off x="4431379" y="3820666"/>
              <a:ext cx="7684" cy="7089"/>
            </a:xfrm>
            <a:custGeom>
              <a:rect b="b" l="l" r="r" t="t"/>
              <a:pathLst>
                <a:path extrusionOk="0" h="441" w="478">
                  <a:moveTo>
                    <a:pt x="1" y="0"/>
                  </a:moveTo>
                  <a:lnTo>
                    <a:pt x="1" y="440"/>
                  </a:lnTo>
                  <a:lnTo>
                    <a:pt x="477" y="440"/>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0" name="Google Shape;1260;p50"/>
            <p:cNvSpPr/>
            <p:nvPr/>
          </p:nvSpPr>
          <p:spPr>
            <a:xfrm>
              <a:off x="4409581" y="3754067"/>
              <a:ext cx="802657" cy="685390"/>
            </a:xfrm>
            <a:custGeom>
              <a:rect b="b" l="l" r="r" t="t"/>
              <a:pathLst>
                <a:path extrusionOk="0" h="42637" w="49932">
                  <a:moveTo>
                    <a:pt x="9165" y="1"/>
                  </a:moveTo>
                  <a:lnTo>
                    <a:pt x="8249" y="477"/>
                  </a:lnTo>
                  <a:lnTo>
                    <a:pt x="7332" y="477"/>
                  </a:lnTo>
                  <a:lnTo>
                    <a:pt x="7332" y="917"/>
                  </a:lnTo>
                  <a:lnTo>
                    <a:pt x="5499" y="917"/>
                  </a:lnTo>
                  <a:lnTo>
                    <a:pt x="6416" y="1394"/>
                  </a:lnTo>
                  <a:lnTo>
                    <a:pt x="5939" y="1834"/>
                  </a:lnTo>
                  <a:lnTo>
                    <a:pt x="5499" y="2310"/>
                  </a:lnTo>
                  <a:lnTo>
                    <a:pt x="5499" y="1834"/>
                  </a:lnTo>
                  <a:lnTo>
                    <a:pt x="4583" y="1394"/>
                  </a:lnTo>
                  <a:lnTo>
                    <a:pt x="3666" y="1394"/>
                  </a:lnTo>
                  <a:lnTo>
                    <a:pt x="3190" y="917"/>
                  </a:lnTo>
                  <a:lnTo>
                    <a:pt x="2750" y="1834"/>
                  </a:lnTo>
                  <a:lnTo>
                    <a:pt x="2273" y="1394"/>
                  </a:lnTo>
                  <a:lnTo>
                    <a:pt x="1833" y="2310"/>
                  </a:lnTo>
                  <a:lnTo>
                    <a:pt x="1357" y="2750"/>
                  </a:lnTo>
                  <a:lnTo>
                    <a:pt x="1833" y="3227"/>
                  </a:lnTo>
                  <a:lnTo>
                    <a:pt x="1833" y="3667"/>
                  </a:lnTo>
                  <a:lnTo>
                    <a:pt x="2273" y="3227"/>
                  </a:lnTo>
                  <a:lnTo>
                    <a:pt x="2273" y="3667"/>
                  </a:lnTo>
                  <a:lnTo>
                    <a:pt x="1833" y="4143"/>
                  </a:lnTo>
                  <a:lnTo>
                    <a:pt x="2750" y="4143"/>
                  </a:lnTo>
                  <a:lnTo>
                    <a:pt x="3190" y="4583"/>
                  </a:lnTo>
                  <a:lnTo>
                    <a:pt x="2750" y="5060"/>
                  </a:lnTo>
                  <a:lnTo>
                    <a:pt x="2750" y="5500"/>
                  </a:lnTo>
                  <a:lnTo>
                    <a:pt x="2273" y="5976"/>
                  </a:lnTo>
                  <a:lnTo>
                    <a:pt x="2750" y="5976"/>
                  </a:lnTo>
                  <a:lnTo>
                    <a:pt x="2750" y="6416"/>
                  </a:lnTo>
                  <a:lnTo>
                    <a:pt x="2273" y="6893"/>
                  </a:lnTo>
                  <a:lnTo>
                    <a:pt x="1833" y="6416"/>
                  </a:lnTo>
                  <a:lnTo>
                    <a:pt x="1357" y="6893"/>
                  </a:lnTo>
                  <a:lnTo>
                    <a:pt x="1357" y="7809"/>
                  </a:lnTo>
                  <a:lnTo>
                    <a:pt x="2750" y="7809"/>
                  </a:lnTo>
                  <a:lnTo>
                    <a:pt x="2750" y="7333"/>
                  </a:lnTo>
                  <a:lnTo>
                    <a:pt x="3666" y="7809"/>
                  </a:lnTo>
                  <a:lnTo>
                    <a:pt x="4106" y="7809"/>
                  </a:lnTo>
                  <a:lnTo>
                    <a:pt x="4106" y="8249"/>
                  </a:lnTo>
                  <a:lnTo>
                    <a:pt x="4583" y="8726"/>
                  </a:lnTo>
                  <a:lnTo>
                    <a:pt x="4583" y="9166"/>
                  </a:lnTo>
                  <a:lnTo>
                    <a:pt x="5939" y="9166"/>
                  </a:lnTo>
                  <a:lnTo>
                    <a:pt x="6416" y="9642"/>
                  </a:lnTo>
                  <a:lnTo>
                    <a:pt x="6856" y="9642"/>
                  </a:lnTo>
                  <a:lnTo>
                    <a:pt x="7332" y="10082"/>
                  </a:lnTo>
                  <a:lnTo>
                    <a:pt x="7772" y="10559"/>
                  </a:lnTo>
                  <a:lnTo>
                    <a:pt x="7772" y="10082"/>
                  </a:lnTo>
                  <a:lnTo>
                    <a:pt x="8689" y="10082"/>
                  </a:lnTo>
                  <a:lnTo>
                    <a:pt x="9165" y="10559"/>
                  </a:lnTo>
                  <a:lnTo>
                    <a:pt x="9605" y="10559"/>
                  </a:lnTo>
                  <a:lnTo>
                    <a:pt x="10082" y="10082"/>
                  </a:lnTo>
                  <a:lnTo>
                    <a:pt x="10522" y="10999"/>
                  </a:lnTo>
                  <a:lnTo>
                    <a:pt x="10082" y="11475"/>
                  </a:lnTo>
                  <a:lnTo>
                    <a:pt x="10082" y="11915"/>
                  </a:lnTo>
                  <a:lnTo>
                    <a:pt x="10082" y="12392"/>
                  </a:lnTo>
                  <a:lnTo>
                    <a:pt x="10522" y="12392"/>
                  </a:lnTo>
                  <a:lnTo>
                    <a:pt x="10998" y="12832"/>
                  </a:lnTo>
                  <a:lnTo>
                    <a:pt x="10998" y="13308"/>
                  </a:lnTo>
                  <a:lnTo>
                    <a:pt x="10522" y="13308"/>
                  </a:lnTo>
                  <a:lnTo>
                    <a:pt x="10522" y="13748"/>
                  </a:lnTo>
                  <a:lnTo>
                    <a:pt x="9605" y="13748"/>
                  </a:lnTo>
                  <a:lnTo>
                    <a:pt x="9605" y="14225"/>
                  </a:lnTo>
                  <a:lnTo>
                    <a:pt x="8689" y="14225"/>
                  </a:lnTo>
                  <a:lnTo>
                    <a:pt x="8689" y="14665"/>
                  </a:lnTo>
                  <a:lnTo>
                    <a:pt x="8689" y="15141"/>
                  </a:lnTo>
                  <a:lnTo>
                    <a:pt x="8249" y="15141"/>
                  </a:lnTo>
                  <a:lnTo>
                    <a:pt x="7772" y="15581"/>
                  </a:lnTo>
                  <a:lnTo>
                    <a:pt x="7772" y="16058"/>
                  </a:lnTo>
                  <a:lnTo>
                    <a:pt x="7332" y="16498"/>
                  </a:lnTo>
                  <a:lnTo>
                    <a:pt x="7332" y="16974"/>
                  </a:lnTo>
                  <a:lnTo>
                    <a:pt x="6856" y="17414"/>
                  </a:lnTo>
                  <a:lnTo>
                    <a:pt x="6856" y="17891"/>
                  </a:lnTo>
                  <a:lnTo>
                    <a:pt x="6856" y="18331"/>
                  </a:lnTo>
                  <a:lnTo>
                    <a:pt x="6856" y="18807"/>
                  </a:lnTo>
                  <a:lnTo>
                    <a:pt x="7332" y="19247"/>
                  </a:lnTo>
                  <a:lnTo>
                    <a:pt x="6856" y="19247"/>
                  </a:lnTo>
                  <a:lnTo>
                    <a:pt x="6416" y="19724"/>
                  </a:lnTo>
                  <a:lnTo>
                    <a:pt x="5939" y="19724"/>
                  </a:lnTo>
                  <a:lnTo>
                    <a:pt x="5023" y="21080"/>
                  </a:lnTo>
                  <a:lnTo>
                    <a:pt x="5499" y="21557"/>
                  </a:lnTo>
                  <a:lnTo>
                    <a:pt x="5023" y="21997"/>
                  </a:lnTo>
                  <a:lnTo>
                    <a:pt x="5023" y="22473"/>
                  </a:lnTo>
                  <a:lnTo>
                    <a:pt x="3190" y="22473"/>
                  </a:lnTo>
                  <a:lnTo>
                    <a:pt x="3190" y="22913"/>
                  </a:lnTo>
                  <a:lnTo>
                    <a:pt x="3666" y="23390"/>
                  </a:lnTo>
                  <a:lnTo>
                    <a:pt x="3666" y="24306"/>
                  </a:lnTo>
                  <a:lnTo>
                    <a:pt x="4106" y="24746"/>
                  </a:lnTo>
                  <a:lnTo>
                    <a:pt x="4106" y="25223"/>
                  </a:lnTo>
                  <a:lnTo>
                    <a:pt x="4106" y="25663"/>
                  </a:lnTo>
                  <a:lnTo>
                    <a:pt x="3666" y="26139"/>
                  </a:lnTo>
                  <a:lnTo>
                    <a:pt x="3190" y="26579"/>
                  </a:lnTo>
                  <a:lnTo>
                    <a:pt x="3190" y="27056"/>
                  </a:lnTo>
                  <a:lnTo>
                    <a:pt x="2750" y="27056"/>
                  </a:lnTo>
                  <a:lnTo>
                    <a:pt x="2273" y="27496"/>
                  </a:lnTo>
                  <a:lnTo>
                    <a:pt x="2273" y="27972"/>
                  </a:lnTo>
                  <a:lnTo>
                    <a:pt x="1833" y="28412"/>
                  </a:lnTo>
                  <a:lnTo>
                    <a:pt x="2273" y="28889"/>
                  </a:lnTo>
                  <a:lnTo>
                    <a:pt x="2750" y="28889"/>
                  </a:lnTo>
                  <a:lnTo>
                    <a:pt x="2750" y="29329"/>
                  </a:lnTo>
                  <a:lnTo>
                    <a:pt x="2750" y="29805"/>
                  </a:lnTo>
                  <a:lnTo>
                    <a:pt x="2750" y="30245"/>
                  </a:lnTo>
                  <a:lnTo>
                    <a:pt x="2273" y="30245"/>
                  </a:lnTo>
                  <a:lnTo>
                    <a:pt x="1833" y="30722"/>
                  </a:lnTo>
                  <a:lnTo>
                    <a:pt x="917" y="30722"/>
                  </a:lnTo>
                  <a:lnTo>
                    <a:pt x="917" y="31162"/>
                  </a:lnTo>
                  <a:lnTo>
                    <a:pt x="440" y="31162"/>
                  </a:lnTo>
                  <a:lnTo>
                    <a:pt x="440" y="31638"/>
                  </a:lnTo>
                  <a:lnTo>
                    <a:pt x="0" y="32078"/>
                  </a:lnTo>
                  <a:lnTo>
                    <a:pt x="0" y="32995"/>
                  </a:lnTo>
                  <a:lnTo>
                    <a:pt x="440" y="34388"/>
                  </a:lnTo>
                  <a:lnTo>
                    <a:pt x="1357" y="33911"/>
                  </a:lnTo>
                  <a:lnTo>
                    <a:pt x="1833" y="34828"/>
                  </a:lnTo>
                  <a:lnTo>
                    <a:pt x="2273" y="34828"/>
                  </a:lnTo>
                  <a:lnTo>
                    <a:pt x="2750" y="35304"/>
                  </a:lnTo>
                  <a:lnTo>
                    <a:pt x="2750" y="36221"/>
                  </a:lnTo>
                  <a:lnTo>
                    <a:pt x="3666" y="36221"/>
                  </a:lnTo>
                  <a:lnTo>
                    <a:pt x="4106" y="37137"/>
                  </a:lnTo>
                  <a:lnTo>
                    <a:pt x="4106" y="37577"/>
                  </a:lnTo>
                  <a:lnTo>
                    <a:pt x="3666" y="38054"/>
                  </a:lnTo>
                  <a:lnTo>
                    <a:pt x="5023" y="38054"/>
                  </a:lnTo>
                  <a:lnTo>
                    <a:pt x="4583" y="38970"/>
                  </a:lnTo>
                  <a:lnTo>
                    <a:pt x="4583" y="39410"/>
                  </a:lnTo>
                  <a:lnTo>
                    <a:pt x="3666" y="39410"/>
                  </a:lnTo>
                  <a:lnTo>
                    <a:pt x="4106" y="39887"/>
                  </a:lnTo>
                  <a:lnTo>
                    <a:pt x="4106" y="40803"/>
                  </a:lnTo>
                  <a:lnTo>
                    <a:pt x="4583" y="41243"/>
                  </a:lnTo>
                  <a:lnTo>
                    <a:pt x="5023" y="41243"/>
                  </a:lnTo>
                  <a:lnTo>
                    <a:pt x="5499" y="41720"/>
                  </a:lnTo>
                  <a:lnTo>
                    <a:pt x="6416" y="42636"/>
                  </a:lnTo>
                  <a:lnTo>
                    <a:pt x="6416" y="42160"/>
                  </a:lnTo>
                  <a:lnTo>
                    <a:pt x="6416" y="41720"/>
                  </a:lnTo>
                  <a:lnTo>
                    <a:pt x="7772" y="41243"/>
                  </a:lnTo>
                  <a:lnTo>
                    <a:pt x="8689" y="41243"/>
                  </a:lnTo>
                  <a:lnTo>
                    <a:pt x="9165" y="40327"/>
                  </a:lnTo>
                  <a:lnTo>
                    <a:pt x="9605" y="40327"/>
                  </a:lnTo>
                  <a:lnTo>
                    <a:pt x="10522" y="40803"/>
                  </a:lnTo>
                  <a:lnTo>
                    <a:pt x="10998" y="40803"/>
                  </a:lnTo>
                  <a:lnTo>
                    <a:pt x="11438" y="39887"/>
                  </a:lnTo>
                  <a:lnTo>
                    <a:pt x="12355" y="39887"/>
                  </a:lnTo>
                  <a:lnTo>
                    <a:pt x="13271" y="40327"/>
                  </a:lnTo>
                  <a:lnTo>
                    <a:pt x="13748" y="40803"/>
                  </a:lnTo>
                  <a:lnTo>
                    <a:pt x="15104" y="40803"/>
                  </a:lnTo>
                  <a:lnTo>
                    <a:pt x="15581" y="41720"/>
                  </a:lnTo>
                  <a:lnTo>
                    <a:pt x="16497" y="41243"/>
                  </a:lnTo>
                  <a:lnTo>
                    <a:pt x="18330" y="41243"/>
                  </a:lnTo>
                  <a:lnTo>
                    <a:pt x="19687" y="41720"/>
                  </a:lnTo>
                  <a:lnTo>
                    <a:pt x="19687" y="41243"/>
                  </a:lnTo>
                  <a:lnTo>
                    <a:pt x="21080" y="41243"/>
                  </a:lnTo>
                  <a:lnTo>
                    <a:pt x="21520" y="41720"/>
                  </a:lnTo>
                  <a:lnTo>
                    <a:pt x="21996" y="41720"/>
                  </a:lnTo>
                  <a:lnTo>
                    <a:pt x="21996" y="42160"/>
                  </a:lnTo>
                  <a:lnTo>
                    <a:pt x="22436" y="42160"/>
                  </a:lnTo>
                  <a:lnTo>
                    <a:pt x="22913" y="41720"/>
                  </a:lnTo>
                  <a:lnTo>
                    <a:pt x="22913" y="40803"/>
                  </a:lnTo>
                  <a:lnTo>
                    <a:pt x="22913" y="40327"/>
                  </a:lnTo>
                  <a:lnTo>
                    <a:pt x="23829" y="39887"/>
                  </a:lnTo>
                  <a:lnTo>
                    <a:pt x="23829" y="39410"/>
                  </a:lnTo>
                  <a:lnTo>
                    <a:pt x="24746" y="39410"/>
                  </a:lnTo>
                  <a:lnTo>
                    <a:pt x="25186" y="38970"/>
                  </a:lnTo>
                  <a:lnTo>
                    <a:pt x="27495" y="38970"/>
                  </a:lnTo>
                  <a:lnTo>
                    <a:pt x="28412" y="38494"/>
                  </a:lnTo>
                  <a:lnTo>
                    <a:pt x="29328" y="38054"/>
                  </a:lnTo>
                  <a:lnTo>
                    <a:pt x="28852" y="37137"/>
                  </a:lnTo>
                  <a:lnTo>
                    <a:pt x="29328" y="36661"/>
                  </a:lnTo>
                  <a:lnTo>
                    <a:pt x="30245" y="36661"/>
                  </a:lnTo>
                  <a:lnTo>
                    <a:pt x="30245" y="36221"/>
                  </a:lnTo>
                  <a:lnTo>
                    <a:pt x="30245" y="35744"/>
                  </a:lnTo>
                  <a:lnTo>
                    <a:pt x="31161" y="34828"/>
                  </a:lnTo>
                  <a:lnTo>
                    <a:pt x="32994" y="34828"/>
                  </a:lnTo>
                  <a:lnTo>
                    <a:pt x="33911" y="33911"/>
                  </a:lnTo>
                  <a:lnTo>
                    <a:pt x="33434" y="33471"/>
                  </a:lnTo>
                  <a:lnTo>
                    <a:pt x="33434" y="32995"/>
                  </a:lnTo>
                  <a:lnTo>
                    <a:pt x="32518" y="32555"/>
                  </a:lnTo>
                  <a:lnTo>
                    <a:pt x="32518" y="32078"/>
                  </a:lnTo>
                  <a:lnTo>
                    <a:pt x="32518" y="31638"/>
                  </a:lnTo>
                  <a:lnTo>
                    <a:pt x="32518" y="30722"/>
                  </a:lnTo>
                  <a:lnTo>
                    <a:pt x="32518" y="29329"/>
                  </a:lnTo>
                  <a:lnTo>
                    <a:pt x="32994" y="28889"/>
                  </a:lnTo>
                  <a:lnTo>
                    <a:pt x="33434" y="28412"/>
                  </a:lnTo>
                  <a:lnTo>
                    <a:pt x="34351" y="27972"/>
                  </a:lnTo>
                  <a:lnTo>
                    <a:pt x="35267" y="27056"/>
                  </a:lnTo>
                  <a:lnTo>
                    <a:pt x="35744" y="26579"/>
                  </a:lnTo>
                  <a:lnTo>
                    <a:pt x="36184" y="26139"/>
                  </a:lnTo>
                  <a:lnTo>
                    <a:pt x="37100" y="25223"/>
                  </a:lnTo>
                  <a:lnTo>
                    <a:pt x="37577" y="24746"/>
                  </a:lnTo>
                  <a:lnTo>
                    <a:pt x="38493" y="24306"/>
                  </a:lnTo>
                  <a:lnTo>
                    <a:pt x="38493" y="23830"/>
                  </a:lnTo>
                  <a:lnTo>
                    <a:pt x="38933" y="23390"/>
                  </a:lnTo>
                  <a:lnTo>
                    <a:pt x="38933" y="22913"/>
                  </a:lnTo>
                  <a:lnTo>
                    <a:pt x="39410" y="22473"/>
                  </a:lnTo>
                  <a:lnTo>
                    <a:pt x="43992" y="22473"/>
                  </a:lnTo>
                  <a:lnTo>
                    <a:pt x="44432" y="21997"/>
                  </a:lnTo>
                  <a:lnTo>
                    <a:pt x="45349" y="21557"/>
                  </a:lnTo>
                  <a:lnTo>
                    <a:pt x="45825" y="21557"/>
                  </a:lnTo>
                  <a:lnTo>
                    <a:pt x="46265" y="21080"/>
                  </a:lnTo>
                  <a:lnTo>
                    <a:pt x="47658" y="21080"/>
                  </a:lnTo>
                  <a:lnTo>
                    <a:pt x="48098" y="20640"/>
                  </a:lnTo>
                  <a:lnTo>
                    <a:pt x="48575" y="20640"/>
                  </a:lnTo>
                  <a:lnTo>
                    <a:pt x="49015" y="19724"/>
                  </a:lnTo>
                  <a:lnTo>
                    <a:pt x="49491" y="19247"/>
                  </a:lnTo>
                  <a:lnTo>
                    <a:pt x="49491" y="18807"/>
                  </a:lnTo>
                  <a:lnTo>
                    <a:pt x="49931" y="18331"/>
                  </a:lnTo>
                  <a:lnTo>
                    <a:pt x="49931" y="17891"/>
                  </a:lnTo>
                  <a:lnTo>
                    <a:pt x="49931" y="16974"/>
                  </a:lnTo>
                  <a:lnTo>
                    <a:pt x="49491" y="17414"/>
                  </a:lnTo>
                  <a:lnTo>
                    <a:pt x="49015" y="16974"/>
                  </a:lnTo>
                  <a:lnTo>
                    <a:pt x="47658" y="16974"/>
                  </a:lnTo>
                  <a:lnTo>
                    <a:pt x="46742" y="16498"/>
                  </a:lnTo>
                  <a:lnTo>
                    <a:pt x="45825" y="16974"/>
                  </a:lnTo>
                  <a:lnTo>
                    <a:pt x="43992" y="16974"/>
                  </a:lnTo>
                  <a:lnTo>
                    <a:pt x="43992" y="16058"/>
                  </a:lnTo>
                  <a:lnTo>
                    <a:pt x="43076" y="16058"/>
                  </a:lnTo>
                  <a:lnTo>
                    <a:pt x="42599" y="15581"/>
                  </a:lnTo>
                  <a:lnTo>
                    <a:pt x="42599" y="14665"/>
                  </a:lnTo>
                  <a:lnTo>
                    <a:pt x="42159" y="14225"/>
                  </a:lnTo>
                  <a:lnTo>
                    <a:pt x="41683" y="13748"/>
                  </a:lnTo>
                  <a:lnTo>
                    <a:pt x="40326" y="14225"/>
                  </a:lnTo>
                  <a:lnTo>
                    <a:pt x="39410" y="14225"/>
                  </a:lnTo>
                  <a:lnTo>
                    <a:pt x="39410" y="13748"/>
                  </a:lnTo>
                  <a:lnTo>
                    <a:pt x="38933" y="13748"/>
                  </a:lnTo>
                  <a:lnTo>
                    <a:pt x="38017" y="13308"/>
                  </a:lnTo>
                  <a:lnTo>
                    <a:pt x="37100" y="13308"/>
                  </a:lnTo>
                  <a:lnTo>
                    <a:pt x="36660" y="12832"/>
                  </a:lnTo>
                  <a:lnTo>
                    <a:pt x="36184" y="12392"/>
                  </a:lnTo>
                  <a:lnTo>
                    <a:pt x="35744" y="11915"/>
                  </a:lnTo>
                  <a:lnTo>
                    <a:pt x="34827" y="11915"/>
                  </a:lnTo>
                  <a:lnTo>
                    <a:pt x="34351" y="10999"/>
                  </a:lnTo>
                  <a:lnTo>
                    <a:pt x="33434" y="10999"/>
                  </a:lnTo>
                  <a:lnTo>
                    <a:pt x="32994" y="10559"/>
                  </a:lnTo>
                  <a:lnTo>
                    <a:pt x="32518" y="10559"/>
                  </a:lnTo>
                  <a:lnTo>
                    <a:pt x="32518" y="10082"/>
                  </a:lnTo>
                  <a:lnTo>
                    <a:pt x="32078" y="10559"/>
                  </a:lnTo>
                  <a:lnTo>
                    <a:pt x="31601" y="10559"/>
                  </a:lnTo>
                  <a:lnTo>
                    <a:pt x="31601" y="10082"/>
                  </a:lnTo>
                  <a:lnTo>
                    <a:pt x="31601" y="9642"/>
                  </a:lnTo>
                  <a:lnTo>
                    <a:pt x="31161" y="8726"/>
                  </a:lnTo>
                  <a:lnTo>
                    <a:pt x="30685" y="8726"/>
                  </a:lnTo>
                  <a:lnTo>
                    <a:pt x="30685" y="8249"/>
                  </a:lnTo>
                  <a:lnTo>
                    <a:pt x="29768" y="7809"/>
                  </a:lnTo>
                  <a:lnTo>
                    <a:pt x="28852" y="8249"/>
                  </a:lnTo>
                  <a:lnTo>
                    <a:pt x="27935" y="7809"/>
                  </a:lnTo>
                  <a:lnTo>
                    <a:pt x="27495" y="7333"/>
                  </a:lnTo>
                  <a:lnTo>
                    <a:pt x="25662" y="7333"/>
                  </a:lnTo>
                  <a:lnTo>
                    <a:pt x="24746" y="6893"/>
                  </a:lnTo>
                  <a:lnTo>
                    <a:pt x="24269" y="5976"/>
                  </a:lnTo>
                  <a:lnTo>
                    <a:pt x="23353" y="5976"/>
                  </a:lnTo>
                  <a:lnTo>
                    <a:pt x="22913" y="5500"/>
                  </a:lnTo>
                  <a:lnTo>
                    <a:pt x="21080" y="5500"/>
                  </a:lnTo>
                  <a:lnTo>
                    <a:pt x="20163" y="5060"/>
                  </a:lnTo>
                  <a:lnTo>
                    <a:pt x="19687" y="5060"/>
                  </a:lnTo>
                  <a:lnTo>
                    <a:pt x="19247" y="5500"/>
                  </a:lnTo>
                  <a:lnTo>
                    <a:pt x="18770" y="4583"/>
                  </a:lnTo>
                  <a:lnTo>
                    <a:pt x="18330" y="4143"/>
                  </a:lnTo>
                  <a:lnTo>
                    <a:pt x="17854" y="4583"/>
                  </a:lnTo>
                  <a:lnTo>
                    <a:pt x="16937" y="4143"/>
                  </a:lnTo>
                  <a:lnTo>
                    <a:pt x="16497" y="4143"/>
                  </a:lnTo>
                  <a:lnTo>
                    <a:pt x="15104" y="3667"/>
                  </a:lnTo>
                  <a:lnTo>
                    <a:pt x="15104" y="3227"/>
                  </a:lnTo>
                  <a:lnTo>
                    <a:pt x="14188" y="3227"/>
                  </a:lnTo>
                  <a:lnTo>
                    <a:pt x="13748" y="2750"/>
                  </a:lnTo>
                  <a:lnTo>
                    <a:pt x="12355" y="2750"/>
                  </a:lnTo>
                  <a:lnTo>
                    <a:pt x="11915" y="2310"/>
                  </a:lnTo>
                  <a:lnTo>
                    <a:pt x="10998" y="1834"/>
                  </a:lnTo>
                  <a:lnTo>
                    <a:pt x="10082" y="2310"/>
                  </a:lnTo>
                  <a:lnTo>
                    <a:pt x="9605" y="1394"/>
                  </a:lnTo>
                  <a:lnTo>
                    <a:pt x="9165" y="917"/>
                  </a:lnTo>
                  <a:lnTo>
                    <a:pt x="9165" y="477"/>
                  </a:lnTo>
                  <a:lnTo>
                    <a:pt x="9165"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1" name="Google Shape;1261;p50"/>
            <p:cNvSpPr/>
            <p:nvPr/>
          </p:nvSpPr>
          <p:spPr>
            <a:xfrm>
              <a:off x="4298792" y="3871929"/>
              <a:ext cx="287598" cy="441998"/>
            </a:xfrm>
            <a:custGeom>
              <a:rect b="b" l="l" r="r" t="t"/>
              <a:pathLst>
                <a:path extrusionOk="0" h="27496" w="17891">
                  <a:moveTo>
                    <a:pt x="9642" y="1"/>
                  </a:moveTo>
                  <a:lnTo>
                    <a:pt x="9642" y="477"/>
                  </a:lnTo>
                  <a:lnTo>
                    <a:pt x="8249" y="477"/>
                  </a:lnTo>
                  <a:lnTo>
                    <a:pt x="8249" y="917"/>
                  </a:lnTo>
                  <a:lnTo>
                    <a:pt x="8249" y="1834"/>
                  </a:lnTo>
                  <a:lnTo>
                    <a:pt x="8249" y="2310"/>
                  </a:lnTo>
                  <a:lnTo>
                    <a:pt x="7809" y="2750"/>
                  </a:lnTo>
                  <a:lnTo>
                    <a:pt x="7809" y="3227"/>
                  </a:lnTo>
                  <a:lnTo>
                    <a:pt x="7809" y="4143"/>
                  </a:lnTo>
                  <a:lnTo>
                    <a:pt x="7332" y="4583"/>
                  </a:lnTo>
                  <a:lnTo>
                    <a:pt x="6892" y="5060"/>
                  </a:lnTo>
                  <a:lnTo>
                    <a:pt x="7332" y="5976"/>
                  </a:lnTo>
                  <a:lnTo>
                    <a:pt x="6892" y="6893"/>
                  </a:lnTo>
                  <a:lnTo>
                    <a:pt x="6416" y="7333"/>
                  </a:lnTo>
                  <a:lnTo>
                    <a:pt x="6416" y="8249"/>
                  </a:lnTo>
                  <a:lnTo>
                    <a:pt x="5976" y="8726"/>
                  </a:lnTo>
                  <a:lnTo>
                    <a:pt x="5499" y="9642"/>
                  </a:lnTo>
                  <a:lnTo>
                    <a:pt x="5059" y="10082"/>
                  </a:lnTo>
                  <a:lnTo>
                    <a:pt x="4583" y="10559"/>
                  </a:lnTo>
                  <a:lnTo>
                    <a:pt x="4583" y="10999"/>
                  </a:lnTo>
                  <a:lnTo>
                    <a:pt x="4143" y="11915"/>
                  </a:lnTo>
                  <a:lnTo>
                    <a:pt x="3666" y="12832"/>
                  </a:lnTo>
                  <a:lnTo>
                    <a:pt x="2310" y="12832"/>
                  </a:lnTo>
                  <a:lnTo>
                    <a:pt x="1833" y="13308"/>
                  </a:lnTo>
                  <a:lnTo>
                    <a:pt x="1833" y="13748"/>
                  </a:lnTo>
                  <a:lnTo>
                    <a:pt x="1833" y="14225"/>
                  </a:lnTo>
                  <a:lnTo>
                    <a:pt x="1833" y="14665"/>
                  </a:lnTo>
                  <a:lnTo>
                    <a:pt x="1393" y="15581"/>
                  </a:lnTo>
                  <a:lnTo>
                    <a:pt x="917" y="16058"/>
                  </a:lnTo>
                  <a:lnTo>
                    <a:pt x="917" y="16498"/>
                  </a:lnTo>
                  <a:lnTo>
                    <a:pt x="917" y="16974"/>
                  </a:lnTo>
                  <a:lnTo>
                    <a:pt x="1833" y="16974"/>
                  </a:lnTo>
                  <a:lnTo>
                    <a:pt x="2310" y="17414"/>
                  </a:lnTo>
                  <a:lnTo>
                    <a:pt x="2750" y="17414"/>
                  </a:lnTo>
                  <a:lnTo>
                    <a:pt x="3226" y="18331"/>
                  </a:lnTo>
                  <a:lnTo>
                    <a:pt x="3226" y="18807"/>
                  </a:lnTo>
                  <a:lnTo>
                    <a:pt x="2750" y="19247"/>
                  </a:lnTo>
                  <a:lnTo>
                    <a:pt x="2310" y="19724"/>
                  </a:lnTo>
                  <a:lnTo>
                    <a:pt x="2310" y="20164"/>
                  </a:lnTo>
                  <a:lnTo>
                    <a:pt x="1833" y="20640"/>
                  </a:lnTo>
                  <a:lnTo>
                    <a:pt x="2310" y="21080"/>
                  </a:lnTo>
                  <a:lnTo>
                    <a:pt x="1833" y="22473"/>
                  </a:lnTo>
                  <a:lnTo>
                    <a:pt x="1833" y="22913"/>
                  </a:lnTo>
                  <a:lnTo>
                    <a:pt x="1393" y="22913"/>
                  </a:lnTo>
                  <a:lnTo>
                    <a:pt x="917" y="23390"/>
                  </a:lnTo>
                  <a:lnTo>
                    <a:pt x="917" y="23830"/>
                  </a:lnTo>
                  <a:lnTo>
                    <a:pt x="477" y="24746"/>
                  </a:lnTo>
                  <a:lnTo>
                    <a:pt x="0" y="25223"/>
                  </a:lnTo>
                  <a:lnTo>
                    <a:pt x="0" y="25663"/>
                  </a:lnTo>
                  <a:lnTo>
                    <a:pt x="917" y="25663"/>
                  </a:lnTo>
                  <a:lnTo>
                    <a:pt x="1393" y="25223"/>
                  </a:lnTo>
                  <a:lnTo>
                    <a:pt x="2310" y="25663"/>
                  </a:lnTo>
                  <a:lnTo>
                    <a:pt x="2310" y="26139"/>
                  </a:lnTo>
                  <a:lnTo>
                    <a:pt x="3226" y="26139"/>
                  </a:lnTo>
                  <a:lnTo>
                    <a:pt x="3666" y="26579"/>
                  </a:lnTo>
                  <a:lnTo>
                    <a:pt x="4583" y="27056"/>
                  </a:lnTo>
                  <a:lnTo>
                    <a:pt x="5059" y="27496"/>
                  </a:lnTo>
                  <a:lnTo>
                    <a:pt x="5499" y="27056"/>
                  </a:lnTo>
                  <a:lnTo>
                    <a:pt x="5499" y="27496"/>
                  </a:lnTo>
                  <a:lnTo>
                    <a:pt x="5976" y="27496"/>
                  </a:lnTo>
                  <a:lnTo>
                    <a:pt x="7332" y="27056"/>
                  </a:lnTo>
                  <a:lnTo>
                    <a:pt x="6892" y="25663"/>
                  </a:lnTo>
                  <a:lnTo>
                    <a:pt x="6892" y="24746"/>
                  </a:lnTo>
                  <a:lnTo>
                    <a:pt x="7332" y="24306"/>
                  </a:lnTo>
                  <a:lnTo>
                    <a:pt x="7332" y="23830"/>
                  </a:lnTo>
                  <a:lnTo>
                    <a:pt x="7809" y="23830"/>
                  </a:lnTo>
                  <a:lnTo>
                    <a:pt x="7809" y="23390"/>
                  </a:lnTo>
                  <a:lnTo>
                    <a:pt x="8725" y="23390"/>
                  </a:lnTo>
                  <a:lnTo>
                    <a:pt x="9165" y="22913"/>
                  </a:lnTo>
                  <a:lnTo>
                    <a:pt x="9642" y="22473"/>
                  </a:lnTo>
                  <a:lnTo>
                    <a:pt x="9642" y="21997"/>
                  </a:lnTo>
                  <a:lnTo>
                    <a:pt x="9642" y="21557"/>
                  </a:lnTo>
                  <a:lnTo>
                    <a:pt x="9165" y="21557"/>
                  </a:lnTo>
                  <a:lnTo>
                    <a:pt x="8725" y="21080"/>
                  </a:lnTo>
                  <a:lnTo>
                    <a:pt x="9165" y="20640"/>
                  </a:lnTo>
                  <a:lnTo>
                    <a:pt x="9165" y="20164"/>
                  </a:lnTo>
                  <a:lnTo>
                    <a:pt x="9642" y="19724"/>
                  </a:lnTo>
                  <a:lnTo>
                    <a:pt x="10082" y="19724"/>
                  </a:lnTo>
                  <a:lnTo>
                    <a:pt x="10082" y="19247"/>
                  </a:lnTo>
                  <a:lnTo>
                    <a:pt x="10558" y="18807"/>
                  </a:lnTo>
                  <a:lnTo>
                    <a:pt x="10998" y="18331"/>
                  </a:lnTo>
                  <a:lnTo>
                    <a:pt x="10998" y="17891"/>
                  </a:lnTo>
                  <a:lnTo>
                    <a:pt x="10998" y="17414"/>
                  </a:lnTo>
                  <a:lnTo>
                    <a:pt x="10558" y="16974"/>
                  </a:lnTo>
                  <a:lnTo>
                    <a:pt x="10558" y="16058"/>
                  </a:lnTo>
                  <a:lnTo>
                    <a:pt x="10082" y="15581"/>
                  </a:lnTo>
                  <a:lnTo>
                    <a:pt x="10082" y="15141"/>
                  </a:lnTo>
                  <a:lnTo>
                    <a:pt x="10082" y="14665"/>
                  </a:lnTo>
                  <a:lnTo>
                    <a:pt x="11475" y="15141"/>
                  </a:lnTo>
                  <a:lnTo>
                    <a:pt x="11915" y="15141"/>
                  </a:lnTo>
                  <a:lnTo>
                    <a:pt x="11915" y="14665"/>
                  </a:lnTo>
                  <a:lnTo>
                    <a:pt x="12391" y="14225"/>
                  </a:lnTo>
                  <a:lnTo>
                    <a:pt x="11915" y="13748"/>
                  </a:lnTo>
                  <a:lnTo>
                    <a:pt x="12831" y="12392"/>
                  </a:lnTo>
                  <a:lnTo>
                    <a:pt x="12831" y="11915"/>
                  </a:lnTo>
                  <a:lnTo>
                    <a:pt x="14224" y="11915"/>
                  </a:lnTo>
                  <a:lnTo>
                    <a:pt x="13748" y="11475"/>
                  </a:lnTo>
                  <a:lnTo>
                    <a:pt x="13748" y="10999"/>
                  </a:lnTo>
                  <a:lnTo>
                    <a:pt x="13748" y="10559"/>
                  </a:lnTo>
                  <a:lnTo>
                    <a:pt x="13748" y="10082"/>
                  </a:lnTo>
                  <a:lnTo>
                    <a:pt x="14224" y="9642"/>
                  </a:lnTo>
                  <a:lnTo>
                    <a:pt x="14224" y="9166"/>
                  </a:lnTo>
                  <a:lnTo>
                    <a:pt x="14664" y="8726"/>
                  </a:lnTo>
                  <a:lnTo>
                    <a:pt x="14664" y="8249"/>
                  </a:lnTo>
                  <a:lnTo>
                    <a:pt x="15141" y="7809"/>
                  </a:lnTo>
                  <a:lnTo>
                    <a:pt x="15141" y="7333"/>
                  </a:lnTo>
                  <a:lnTo>
                    <a:pt x="15581" y="7333"/>
                  </a:lnTo>
                  <a:lnTo>
                    <a:pt x="15581" y="6893"/>
                  </a:lnTo>
                  <a:lnTo>
                    <a:pt x="16497" y="6893"/>
                  </a:lnTo>
                  <a:lnTo>
                    <a:pt x="16497" y="6416"/>
                  </a:lnTo>
                  <a:lnTo>
                    <a:pt x="17414" y="6416"/>
                  </a:lnTo>
                  <a:lnTo>
                    <a:pt x="17414" y="5976"/>
                  </a:lnTo>
                  <a:lnTo>
                    <a:pt x="17890" y="5976"/>
                  </a:lnTo>
                  <a:lnTo>
                    <a:pt x="17890" y="5500"/>
                  </a:lnTo>
                  <a:lnTo>
                    <a:pt x="17414" y="5060"/>
                  </a:lnTo>
                  <a:lnTo>
                    <a:pt x="16974" y="5060"/>
                  </a:lnTo>
                  <a:lnTo>
                    <a:pt x="16974" y="4583"/>
                  </a:lnTo>
                  <a:lnTo>
                    <a:pt x="16974" y="4143"/>
                  </a:lnTo>
                  <a:lnTo>
                    <a:pt x="17414" y="3667"/>
                  </a:lnTo>
                  <a:lnTo>
                    <a:pt x="16974" y="2750"/>
                  </a:lnTo>
                  <a:lnTo>
                    <a:pt x="16497" y="3227"/>
                  </a:lnTo>
                  <a:lnTo>
                    <a:pt x="16057" y="3227"/>
                  </a:lnTo>
                  <a:lnTo>
                    <a:pt x="15581" y="2750"/>
                  </a:lnTo>
                  <a:lnTo>
                    <a:pt x="14664" y="2750"/>
                  </a:lnTo>
                  <a:lnTo>
                    <a:pt x="14664" y="3227"/>
                  </a:lnTo>
                  <a:lnTo>
                    <a:pt x="14224" y="2750"/>
                  </a:lnTo>
                  <a:lnTo>
                    <a:pt x="13748" y="2310"/>
                  </a:lnTo>
                  <a:lnTo>
                    <a:pt x="13308" y="2310"/>
                  </a:lnTo>
                  <a:lnTo>
                    <a:pt x="12831" y="1834"/>
                  </a:lnTo>
                  <a:lnTo>
                    <a:pt x="11475" y="1834"/>
                  </a:lnTo>
                  <a:lnTo>
                    <a:pt x="11475" y="1394"/>
                  </a:lnTo>
                  <a:lnTo>
                    <a:pt x="10998" y="917"/>
                  </a:lnTo>
                  <a:lnTo>
                    <a:pt x="10998" y="477"/>
                  </a:lnTo>
                  <a:lnTo>
                    <a:pt x="10558" y="477"/>
                  </a:lnTo>
                  <a:lnTo>
                    <a:pt x="964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2" name="Google Shape;1262;p50"/>
            <p:cNvSpPr/>
            <p:nvPr/>
          </p:nvSpPr>
          <p:spPr>
            <a:xfrm>
              <a:off x="5123826" y="4240256"/>
              <a:ext cx="73672" cy="44206"/>
            </a:xfrm>
            <a:custGeom>
              <a:rect b="b" l="l" r="r" t="t"/>
              <a:pathLst>
                <a:path extrusionOk="0" h="2750" w="4583">
                  <a:moveTo>
                    <a:pt x="2310" y="0"/>
                  </a:moveTo>
                  <a:lnTo>
                    <a:pt x="1833" y="477"/>
                  </a:lnTo>
                  <a:lnTo>
                    <a:pt x="2310" y="917"/>
                  </a:lnTo>
                  <a:lnTo>
                    <a:pt x="0" y="917"/>
                  </a:lnTo>
                  <a:lnTo>
                    <a:pt x="0" y="1393"/>
                  </a:lnTo>
                  <a:lnTo>
                    <a:pt x="1833" y="1393"/>
                  </a:lnTo>
                  <a:lnTo>
                    <a:pt x="2310" y="2310"/>
                  </a:lnTo>
                  <a:lnTo>
                    <a:pt x="2750" y="2310"/>
                  </a:lnTo>
                  <a:lnTo>
                    <a:pt x="2750" y="2750"/>
                  </a:lnTo>
                  <a:lnTo>
                    <a:pt x="3226" y="2750"/>
                  </a:lnTo>
                  <a:lnTo>
                    <a:pt x="3666" y="2310"/>
                  </a:lnTo>
                  <a:lnTo>
                    <a:pt x="3666" y="1833"/>
                  </a:lnTo>
                  <a:lnTo>
                    <a:pt x="4143" y="1833"/>
                  </a:lnTo>
                  <a:lnTo>
                    <a:pt x="4583" y="917"/>
                  </a:lnTo>
                  <a:lnTo>
                    <a:pt x="4143" y="1393"/>
                  </a:lnTo>
                  <a:lnTo>
                    <a:pt x="3666" y="1393"/>
                  </a:lnTo>
                  <a:lnTo>
                    <a:pt x="3226" y="917"/>
                  </a:lnTo>
                  <a:lnTo>
                    <a:pt x="3226" y="477"/>
                  </a:lnTo>
                  <a:lnTo>
                    <a:pt x="231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3" name="Google Shape;1263;p50"/>
            <p:cNvSpPr/>
            <p:nvPr/>
          </p:nvSpPr>
          <p:spPr>
            <a:xfrm>
              <a:off x="5226947" y="4233183"/>
              <a:ext cx="37149" cy="21814"/>
            </a:xfrm>
            <a:custGeom>
              <a:rect b="b" l="l" r="r" t="t"/>
              <a:pathLst>
                <a:path extrusionOk="0" h="1357" w="2311">
                  <a:moveTo>
                    <a:pt x="1" y="0"/>
                  </a:moveTo>
                  <a:lnTo>
                    <a:pt x="1" y="440"/>
                  </a:lnTo>
                  <a:lnTo>
                    <a:pt x="477" y="917"/>
                  </a:lnTo>
                  <a:lnTo>
                    <a:pt x="917" y="917"/>
                  </a:lnTo>
                  <a:lnTo>
                    <a:pt x="1834" y="1357"/>
                  </a:lnTo>
                  <a:lnTo>
                    <a:pt x="2310" y="1357"/>
                  </a:lnTo>
                  <a:lnTo>
                    <a:pt x="2310" y="917"/>
                  </a:lnTo>
                  <a:lnTo>
                    <a:pt x="1834" y="440"/>
                  </a:lnTo>
                  <a:lnTo>
                    <a:pt x="917" y="440"/>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4" name="Google Shape;1264;p50"/>
            <p:cNvSpPr/>
            <p:nvPr/>
          </p:nvSpPr>
          <p:spPr>
            <a:xfrm>
              <a:off x="5028356" y="4292114"/>
              <a:ext cx="29482" cy="29482"/>
            </a:xfrm>
            <a:custGeom>
              <a:rect b="b" l="l" r="r" t="t"/>
              <a:pathLst>
                <a:path extrusionOk="0" h="1834" w="1834">
                  <a:moveTo>
                    <a:pt x="917" y="0"/>
                  </a:moveTo>
                  <a:lnTo>
                    <a:pt x="917" y="440"/>
                  </a:lnTo>
                  <a:lnTo>
                    <a:pt x="0" y="440"/>
                  </a:lnTo>
                  <a:lnTo>
                    <a:pt x="0" y="917"/>
                  </a:lnTo>
                  <a:lnTo>
                    <a:pt x="0" y="1833"/>
                  </a:lnTo>
                  <a:lnTo>
                    <a:pt x="917" y="917"/>
                  </a:lnTo>
                  <a:lnTo>
                    <a:pt x="1357" y="917"/>
                  </a:lnTo>
                  <a:lnTo>
                    <a:pt x="1357" y="440"/>
                  </a:lnTo>
                  <a:lnTo>
                    <a:pt x="183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5" name="Google Shape;1265;p50"/>
            <p:cNvSpPr/>
            <p:nvPr/>
          </p:nvSpPr>
          <p:spPr>
            <a:xfrm>
              <a:off x="4932292" y="3408133"/>
              <a:ext cx="7684" cy="7089"/>
            </a:xfrm>
            <a:custGeom>
              <a:rect b="b" l="l" r="r" t="t"/>
              <a:pathLst>
                <a:path extrusionOk="0" h="441" w="478">
                  <a:moveTo>
                    <a:pt x="477" y="1"/>
                  </a:moveTo>
                  <a:lnTo>
                    <a:pt x="1"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6" name="Google Shape;1266;p50"/>
            <p:cNvSpPr/>
            <p:nvPr/>
          </p:nvSpPr>
          <p:spPr>
            <a:xfrm>
              <a:off x="5492136" y="3953253"/>
              <a:ext cx="7684" cy="7089"/>
            </a:xfrm>
            <a:custGeom>
              <a:rect b="b" l="l" r="r" t="t"/>
              <a:pathLst>
                <a:path extrusionOk="0" h="441" w="478">
                  <a:moveTo>
                    <a:pt x="477" y="1"/>
                  </a:moveTo>
                  <a:lnTo>
                    <a:pt x="1"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7" name="Google Shape;1267;p50"/>
            <p:cNvSpPr/>
            <p:nvPr/>
          </p:nvSpPr>
          <p:spPr>
            <a:xfrm>
              <a:off x="4822098" y="3290271"/>
              <a:ext cx="758451" cy="743742"/>
            </a:xfrm>
            <a:custGeom>
              <a:rect b="b" l="l" r="r" t="t"/>
              <a:pathLst>
                <a:path extrusionOk="0" h="46267" w="47182">
                  <a:moveTo>
                    <a:pt x="28412" y="1"/>
                  </a:moveTo>
                  <a:lnTo>
                    <a:pt x="27935" y="441"/>
                  </a:lnTo>
                  <a:lnTo>
                    <a:pt x="26579" y="441"/>
                  </a:lnTo>
                  <a:lnTo>
                    <a:pt x="26102" y="917"/>
                  </a:lnTo>
                  <a:lnTo>
                    <a:pt x="26102" y="1357"/>
                  </a:lnTo>
                  <a:lnTo>
                    <a:pt x="26102" y="1834"/>
                  </a:lnTo>
                  <a:lnTo>
                    <a:pt x="25662" y="2274"/>
                  </a:lnTo>
                  <a:lnTo>
                    <a:pt x="25662" y="2750"/>
                  </a:lnTo>
                  <a:lnTo>
                    <a:pt x="25662" y="3667"/>
                  </a:lnTo>
                  <a:lnTo>
                    <a:pt x="25662" y="4583"/>
                  </a:lnTo>
                  <a:lnTo>
                    <a:pt x="24746" y="4583"/>
                  </a:lnTo>
                  <a:lnTo>
                    <a:pt x="24269" y="5023"/>
                  </a:lnTo>
                  <a:lnTo>
                    <a:pt x="23829" y="5023"/>
                  </a:lnTo>
                  <a:lnTo>
                    <a:pt x="22913" y="5500"/>
                  </a:lnTo>
                  <a:lnTo>
                    <a:pt x="21996" y="5940"/>
                  </a:lnTo>
                  <a:lnTo>
                    <a:pt x="21080" y="5940"/>
                  </a:lnTo>
                  <a:lnTo>
                    <a:pt x="20163" y="6416"/>
                  </a:lnTo>
                  <a:lnTo>
                    <a:pt x="20163" y="6856"/>
                  </a:lnTo>
                  <a:lnTo>
                    <a:pt x="21520" y="6856"/>
                  </a:lnTo>
                  <a:lnTo>
                    <a:pt x="21996" y="7333"/>
                  </a:lnTo>
                  <a:lnTo>
                    <a:pt x="21520" y="7773"/>
                  </a:lnTo>
                  <a:lnTo>
                    <a:pt x="21520" y="8249"/>
                  </a:lnTo>
                  <a:lnTo>
                    <a:pt x="20603" y="7773"/>
                  </a:lnTo>
                  <a:lnTo>
                    <a:pt x="18770" y="7773"/>
                  </a:lnTo>
                  <a:lnTo>
                    <a:pt x="18770" y="7333"/>
                  </a:lnTo>
                  <a:lnTo>
                    <a:pt x="17414" y="7333"/>
                  </a:lnTo>
                  <a:lnTo>
                    <a:pt x="16497" y="6856"/>
                  </a:lnTo>
                  <a:lnTo>
                    <a:pt x="15581" y="6416"/>
                  </a:lnTo>
                  <a:lnTo>
                    <a:pt x="15581" y="6856"/>
                  </a:lnTo>
                  <a:lnTo>
                    <a:pt x="14664" y="6416"/>
                  </a:lnTo>
                  <a:lnTo>
                    <a:pt x="15104" y="5940"/>
                  </a:lnTo>
                  <a:lnTo>
                    <a:pt x="14664" y="5500"/>
                  </a:lnTo>
                  <a:lnTo>
                    <a:pt x="14664" y="5023"/>
                  </a:lnTo>
                  <a:lnTo>
                    <a:pt x="15104" y="4583"/>
                  </a:lnTo>
                  <a:lnTo>
                    <a:pt x="14188" y="4583"/>
                  </a:lnTo>
                  <a:lnTo>
                    <a:pt x="13271" y="4107"/>
                  </a:lnTo>
                  <a:lnTo>
                    <a:pt x="12831" y="4107"/>
                  </a:lnTo>
                  <a:lnTo>
                    <a:pt x="12831" y="4583"/>
                  </a:lnTo>
                  <a:lnTo>
                    <a:pt x="12355" y="5500"/>
                  </a:lnTo>
                  <a:lnTo>
                    <a:pt x="12355" y="6416"/>
                  </a:lnTo>
                  <a:lnTo>
                    <a:pt x="12355" y="6856"/>
                  </a:lnTo>
                  <a:lnTo>
                    <a:pt x="13271" y="7773"/>
                  </a:lnTo>
                  <a:lnTo>
                    <a:pt x="12831" y="8249"/>
                  </a:lnTo>
                  <a:lnTo>
                    <a:pt x="12831" y="8689"/>
                  </a:lnTo>
                  <a:lnTo>
                    <a:pt x="12831" y="9166"/>
                  </a:lnTo>
                  <a:lnTo>
                    <a:pt x="13271" y="9606"/>
                  </a:lnTo>
                  <a:lnTo>
                    <a:pt x="13271" y="10083"/>
                  </a:lnTo>
                  <a:lnTo>
                    <a:pt x="12355" y="10083"/>
                  </a:lnTo>
                  <a:lnTo>
                    <a:pt x="11915" y="9606"/>
                  </a:lnTo>
                  <a:lnTo>
                    <a:pt x="10998" y="9606"/>
                  </a:lnTo>
                  <a:lnTo>
                    <a:pt x="11438" y="9166"/>
                  </a:lnTo>
                  <a:lnTo>
                    <a:pt x="10522" y="9166"/>
                  </a:lnTo>
                  <a:lnTo>
                    <a:pt x="9165" y="9606"/>
                  </a:lnTo>
                  <a:lnTo>
                    <a:pt x="8689" y="9166"/>
                  </a:lnTo>
                  <a:lnTo>
                    <a:pt x="8689" y="9606"/>
                  </a:lnTo>
                  <a:lnTo>
                    <a:pt x="7772" y="9606"/>
                  </a:lnTo>
                  <a:lnTo>
                    <a:pt x="7772" y="9166"/>
                  </a:lnTo>
                  <a:lnTo>
                    <a:pt x="7772" y="8249"/>
                  </a:lnTo>
                  <a:lnTo>
                    <a:pt x="6856" y="8249"/>
                  </a:lnTo>
                  <a:lnTo>
                    <a:pt x="6856" y="7773"/>
                  </a:lnTo>
                  <a:lnTo>
                    <a:pt x="5939" y="7333"/>
                  </a:lnTo>
                  <a:lnTo>
                    <a:pt x="5499" y="7773"/>
                  </a:lnTo>
                  <a:lnTo>
                    <a:pt x="5499" y="8249"/>
                  </a:lnTo>
                  <a:lnTo>
                    <a:pt x="4583" y="8249"/>
                  </a:lnTo>
                  <a:lnTo>
                    <a:pt x="4106" y="7773"/>
                  </a:lnTo>
                  <a:lnTo>
                    <a:pt x="2750" y="7773"/>
                  </a:lnTo>
                  <a:lnTo>
                    <a:pt x="2273" y="7333"/>
                  </a:lnTo>
                  <a:lnTo>
                    <a:pt x="1833" y="8249"/>
                  </a:lnTo>
                  <a:lnTo>
                    <a:pt x="440" y="8249"/>
                  </a:lnTo>
                  <a:lnTo>
                    <a:pt x="440" y="8689"/>
                  </a:lnTo>
                  <a:lnTo>
                    <a:pt x="1833" y="8689"/>
                  </a:lnTo>
                  <a:lnTo>
                    <a:pt x="1833" y="9166"/>
                  </a:lnTo>
                  <a:lnTo>
                    <a:pt x="1833" y="9606"/>
                  </a:lnTo>
                  <a:lnTo>
                    <a:pt x="1357" y="9606"/>
                  </a:lnTo>
                  <a:lnTo>
                    <a:pt x="1357" y="10083"/>
                  </a:lnTo>
                  <a:lnTo>
                    <a:pt x="440" y="10083"/>
                  </a:lnTo>
                  <a:lnTo>
                    <a:pt x="0" y="10522"/>
                  </a:lnTo>
                  <a:lnTo>
                    <a:pt x="440" y="10522"/>
                  </a:lnTo>
                  <a:lnTo>
                    <a:pt x="917" y="10999"/>
                  </a:lnTo>
                  <a:lnTo>
                    <a:pt x="1833" y="11916"/>
                  </a:lnTo>
                  <a:lnTo>
                    <a:pt x="1833" y="11439"/>
                  </a:lnTo>
                  <a:lnTo>
                    <a:pt x="2750" y="11916"/>
                  </a:lnTo>
                  <a:lnTo>
                    <a:pt x="2750" y="11439"/>
                  </a:lnTo>
                  <a:lnTo>
                    <a:pt x="3190" y="11439"/>
                  </a:lnTo>
                  <a:lnTo>
                    <a:pt x="3190" y="11916"/>
                  </a:lnTo>
                  <a:lnTo>
                    <a:pt x="4106" y="12832"/>
                  </a:lnTo>
                  <a:lnTo>
                    <a:pt x="4583" y="12832"/>
                  </a:lnTo>
                  <a:lnTo>
                    <a:pt x="4583" y="13272"/>
                  </a:lnTo>
                  <a:lnTo>
                    <a:pt x="5023" y="13272"/>
                  </a:lnTo>
                  <a:lnTo>
                    <a:pt x="5023" y="13749"/>
                  </a:lnTo>
                  <a:lnTo>
                    <a:pt x="5023" y="14188"/>
                  </a:lnTo>
                  <a:lnTo>
                    <a:pt x="7332" y="14188"/>
                  </a:lnTo>
                  <a:lnTo>
                    <a:pt x="6856" y="14665"/>
                  </a:lnTo>
                  <a:lnTo>
                    <a:pt x="7332" y="14665"/>
                  </a:lnTo>
                  <a:lnTo>
                    <a:pt x="7772" y="15105"/>
                  </a:lnTo>
                  <a:lnTo>
                    <a:pt x="7332" y="16021"/>
                  </a:lnTo>
                  <a:lnTo>
                    <a:pt x="7772" y="16021"/>
                  </a:lnTo>
                  <a:lnTo>
                    <a:pt x="8249" y="16498"/>
                  </a:lnTo>
                  <a:lnTo>
                    <a:pt x="8249" y="16938"/>
                  </a:lnTo>
                  <a:lnTo>
                    <a:pt x="8689" y="16938"/>
                  </a:lnTo>
                  <a:lnTo>
                    <a:pt x="8689" y="17415"/>
                  </a:lnTo>
                  <a:lnTo>
                    <a:pt x="7772" y="18331"/>
                  </a:lnTo>
                  <a:lnTo>
                    <a:pt x="8249" y="18771"/>
                  </a:lnTo>
                  <a:lnTo>
                    <a:pt x="8689" y="19687"/>
                  </a:lnTo>
                  <a:lnTo>
                    <a:pt x="9165" y="19687"/>
                  </a:lnTo>
                  <a:lnTo>
                    <a:pt x="9165" y="20604"/>
                  </a:lnTo>
                  <a:lnTo>
                    <a:pt x="9605" y="21081"/>
                  </a:lnTo>
                  <a:lnTo>
                    <a:pt x="9605" y="21521"/>
                  </a:lnTo>
                  <a:lnTo>
                    <a:pt x="10522" y="21997"/>
                  </a:lnTo>
                  <a:lnTo>
                    <a:pt x="10998" y="21521"/>
                  </a:lnTo>
                  <a:lnTo>
                    <a:pt x="11438" y="21997"/>
                  </a:lnTo>
                  <a:lnTo>
                    <a:pt x="11438" y="22437"/>
                  </a:lnTo>
                  <a:lnTo>
                    <a:pt x="10998" y="22914"/>
                  </a:lnTo>
                  <a:lnTo>
                    <a:pt x="11438" y="22914"/>
                  </a:lnTo>
                  <a:lnTo>
                    <a:pt x="10998" y="23830"/>
                  </a:lnTo>
                  <a:lnTo>
                    <a:pt x="10998" y="24747"/>
                  </a:lnTo>
                  <a:lnTo>
                    <a:pt x="10998" y="25187"/>
                  </a:lnTo>
                  <a:lnTo>
                    <a:pt x="10522" y="25663"/>
                  </a:lnTo>
                  <a:lnTo>
                    <a:pt x="10522" y="26103"/>
                  </a:lnTo>
                  <a:lnTo>
                    <a:pt x="10998" y="26103"/>
                  </a:lnTo>
                  <a:lnTo>
                    <a:pt x="10998" y="26580"/>
                  </a:lnTo>
                  <a:lnTo>
                    <a:pt x="10998" y="27020"/>
                  </a:lnTo>
                  <a:lnTo>
                    <a:pt x="11438" y="27496"/>
                  </a:lnTo>
                  <a:lnTo>
                    <a:pt x="11438" y="27936"/>
                  </a:lnTo>
                  <a:lnTo>
                    <a:pt x="11915" y="28853"/>
                  </a:lnTo>
                  <a:lnTo>
                    <a:pt x="11915" y="29329"/>
                  </a:lnTo>
                  <a:lnTo>
                    <a:pt x="11438" y="28853"/>
                  </a:lnTo>
                  <a:lnTo>
                    <a:pt x="10998" y="28413"/>
                  </a:lnTo>
                  <a:lnTo>
                    <a:pt x="10998" y="27936"/>
                  </a:lnTo>
                  <a:lnTo>
                    <a:pt x="10522" y="27496"/>
                  </a:lnTo>
                  <a:lnTo>
                    <a:pt x="10522" y="27020"/>
                  </a:lnTo>
                  <a:lnTo>
                    <a:pt x="10082" y="26580"/>
                  </a:lnTo>
                  <a:lnTo>
                    <a:pt x="10082" y="26103"/>
                  </a:lnTo>
                  <a:lnTo>
                    <a:pt x="9605" y="26580"/>
                  </a:lnTo>
                  <a:lnTo>
                    <a:pt x="9605" y="27936"/>
                  </a:lnTo>
                  <a:lnTo>
                    <a:pt x="9605" y="28413"/>
                  </a:lnTo>
                  <a:lnTo>
                    <a:pt x="9165" y="29329"/>
                  </a:lnTo>
                  <a:lnTo>
                    <a:pt x="9165" y="30246"/>
                  </a:lnTo>
                  <a:lnTo>
                    <a:pt x="8689" y="30246"/>
                  </a:lnTo>
                  <a:lnTo>
                    <a:pt x="9605" y="30686"/>
                  </a:lnTo>
                  <a:lnTo>
                    <a:pt x="9605" y="31162"/>
                  </a:lnTo>
                  <a:lnTo>
                    <a:pt x="8249" y="31162"/>
                  </a:lnTo>
                  <a:lnTo>
                    <a:pt x="8249" y="31602"/>
                  </a:lnTo>
                  <a:lnTo>
                    <a:pt x="8689" y="32079"/>
                  </a:lnTo>
                  <a:lnTo>
                    <a:pt x="7772" y="32519"/>
                  </a:lnTo>
                  <a:lnTo>
                    <a:pt x="8249" y="32995"/>
                  </a:lnTo>
                  <a:lnTo>
                    <a:pt x="7772" y="32995"/>
                  </a:lnTo>
                  <a:lnTo>
                    <a:pt x="7772" y="34352"/>
                  </a:lnTo>
                  <a:lnTo>
                    <a:pt x="7332" y="34352"/>
                  </a:lnTo>
                  <a:lnTo>
                    <a:pt x="6856" y="34828"/>
                  </a:lnTo>
                  <a:lnTo>
                    <a:pt x="6856" y="35268"/>
                  </a:lnTo>
                  <a:lnTo>
                    <a:pt x="5939" y="36185"/>
                  </a:lnTo>
                  <a:lnTo>
                    <a:pt x="5023" y="37101"/>
                  </a:lnTo>
                  <a:lnTo>
                    <a:pt x="5023" y="37578"/>
                  </a:lnTo>
                  <a:lnTo>
                    <a:pt x="5499" y="37578"/>
                  </a:lnTo>
                  <a:lnTo>
                    <a:pt x="5939" y="38494"/>
                  </a:lnTo>
                  <a:lnTo>
                    <a:pt x="5939" y="38934"/>
                  </a:lnTo>
                  <a:lnTo>
                    <a:pt x="5939" y="39411"/>
                  </a:lnTo>
                  <a:lnTo>
                    <a:pt x="6416" y="39411"/>
                  </a:lnTo>
                  <a:lnTo>
                    <a:pt x="6856" y="38934"/>
                  </a:lnTo>
                  <a:lnTo>
                    <a:pt x="6856" y="39411"/>
                  </a:lnTo>
                  <a:lnTo>
                    <a:pt x="7772" y="39851"/>
                  </a:lnTo>
                  <a:lnTo>
                    <a:pt x="8689" y="39851"/>
                  </a:lnTo>
                  <a:lnTo>
                    <a:pt x="9165" y="40767"/>
                  </a:lnTo>
                  <a:lnTo>
                    <a:pt x="10082" y="40767"/>
                  </a:lnTo>
                  <a:lnTo>
                    <a:pt x="10522" y="41244"/>
                  </a:lnTo>
                  <a:lnTo>
                    <a:pt x="10998" y="41684"/>
                  </a:lnTo>
                  <a:lnTo>
                    <a:pt x="11438" y="42160"/>
                  </a:lnTo>
                  <a:lnTo>
                    <a:pt x="12355" y="42160"/>
                  </a:lnTo>
                  <a:lnTo>
                    <a:pt x="13271" y="42600"/>
                  </a:lnTo>
                  <a:lnTo>
                    <a:pt x="13748" y="42600"/>
                  </a:lnTo>
                  <a:lnTo>
                    <a:pt x="13748" y="43077"/>
                  </a:lnTo>
                  <a:lnTo>
                    <a:pt x="14664" y="43077"/>
                  </a:lnTo>
                  <a:lnTo>
                    <a:pt x="16021" y="42600"/>
                  </a:lnTo>
                  <a:lnTo>
                    <a:pt x="16497" y="43077"/>
                  </a:lnTo>
                  <a:lnTo>
                    <a:pt x="16937" y="43517"/>
                  </a:lnTo>
                  <a:lnTo>
                    <a:pt x="16937" y="44433"/>
                  </a:lnTo>
                  <a:lnTo>
                    <a:pt x="17414" y="44910"/>
                  </a:lnTo>
                  <a:lnTo>
                    <a:pt x="18330" y="44910"/>
                  </a:lnTo>
                  <a:lnTo>
                    <a:pt x="18330" y="44433"/>
                  </a:lnTo>
                  <a:lnTo>
                    <a:pt x="18770" y="44433"/>
                  </a:lnTo>
                  <a:lnTo>
                    <a:pt x="19247" y="43993"/>
                  </a:lnTo>
                  <a:lnTo>
                    <a:pt x="19687" y="43993"/>
                  </a:lnTo>
                  <a:lnTo>
                    <a:pt x="20163" y="44433"/>
                  </a:lnTo>
                  <a:lnTo>
                    <a:pt x="20163" y="45350"/>
                  </a:lnTo>
                  <a:lnTo>
                    <a:pt x="20163" y="45826"/>
                  </a:lnTo>
                  <a:lnTo>
                    <a:pt x="21080" y="45350"/>
                  </a:lnTo>
                  <a:lnTo>
                    <a:pt x="21996" y="45826"/>
                  </a:lnTo>
                  <a:lnTo>
                    <a:pt x="23353" y="45826"/>
                  </a:lnTo>
                  <a:lnTo>
                    <a:pt x="23829" y="46266"/>
                  </a:lnTo>
                  <a:lnTo>
                    <a:pt x="24269" y="45826"/>
                  </a:lnTo>
                  <a:lnTo>
                    <a:pt x="24269" y="45350"/>
                  </a:lnTo>
                  <a:lnTo>
                    <a:pt x="23829" y="45350"/>
                  </a:lnTo>
                  <a:lnTo>
                    <a:pt x="23829" y="44910"/>
                  </a:lnTo>
                  <a:lnTo>
                    <a:pt x="24269" y="44433"/>
                  </a:lnTo>
                  <a:lnTo>
                    <a:pt x="23829" y="43993"/>
                  </a:lnTo>
                  <a:lnTo>
                    <a:pt x="24269" y="43077"/>
                  </a:lnTo>
                  <a:lnTo>
                    <a:pt x="23829" y="42600"/>
                  </a:lnTo>
                  <a:lnTo>
                    <a:pt x="24269" y="41684"/>
                  </a:lnTo>
                  <a:lnTo>
                    <a:pt x="25186" y="41684"/>
                  </a:lnTo>
                  <a:lnTo>
                    <a:pt x="25662" y="41244"/>
                  </a:lnTo>
                  <a:lnTo>
                    <a:pt x="27019" y="41244"/>
                  </a:lnTo>
                  <a:lnTo>
                    <a:pt x="27495" y="40767"/>
                  </a:lnTo>
                  <a:lnTo>
                    <a:pt x="27935" y="40327"/>
                  </a:lnTo>
                  <a:lnTo>
                    <a:pt x="28412" y="40327"/>
                  </a:lnTo>
                  <a:lnTo>
                    <a:pt x="28852" y="40767"/>
                  </a:lnTo>
                  <a:lnTo>
                    <a:pt x="29328" y="41244"/>
                  </a:lnTo>
                  <a:lnTo>
                    <a:pt x="29768" y="40767"/>
                  </a:lnTo>
                  <a:lnTo>
                    <a:pt x="30685" y="40767"/>
                  </a:lnTo>
                  <a:lnTo>
                    <a:pt x="31161" y="41684"/>
                  </a:lnTo>
                  <a:lnTo>
                    <a:pt x="31601" y="41244"/>
                  </a:lnTo>
                  <a:lnTo>
                    <a:pt x="32078" y="41244"/>
                  </a:lnTo>
                  <a:lnTo>
                    <a:pt x="32518" y="40767"/>
                  </a:lnTo>
                  <a:lnTo>
                    <a:pt x="32994" y="40767"/>
                  </a:lnTo>
                  <a:lnTo>
                    <a:pt x="32994" y="41244"/>
                  </a:lnTo>
                  <a:lnTo>
                    <a:pt x="32994" y="41684"/>
                  </a:lnTo>
                  <a:lnTo>
                    <a:pt x="33911" y="41684"/>
                  </a:lnTo>
                  <a:lnTo>
                    <a:pt x="33911" y="42160"/>
                  </a:lnTo>
                  <a:lnTo>
                    <a:pt x="33911" y="42600"/>
                  </a:lnTo>
                  <a:lnTo>
                    <a:pt x="34351" y="42160"/>
                  </a:lnTo>
                  <a:lnTo>
                    <a:pt x="34827" y="42600"/>
                  </a:lnTo>
                  <a:lnTo>
                    <a:pt x="35267" y="43077"/>
                  </a:lnTo>
                  <a:lnTo>
                    <a:pt x="35744" y="43517"/>
                  </a:lnTo>
                  <a:lnTo>
                    <a:pt x="36184" y="43993"/>
                  </a:lnTo>
                  <a:lnTo>
                    <a:pt x="38493" y="43993"/>
                  </a:lnTo>
                  <a:lnTo>
                    <a:pt x="38933" y="43517"/>
                  </a:lnTo>
                  <a:lnTo>
                    <a:pt x="38933" y="42600"/>
                  </a:lnTo>
                  <a:lnTo>
                    <a:pt x="38933" y="42160"/>
                  </a:lnTo>
                  <a:lnTo>
                    <a:pt x="40326" y="42160"/>
                  </a:lnTo>
                  <a:lnTo>
                    <a:pt x="40326" y="41684"/>
                  </a:lnTo>
                  <a:lnTo>
                    <a:pt x="41243" y="41684"/>
                  </a:lnTo>
                  <a:lnTo>
                    <a:pt x="41243" y="42160"/>
                  </a:lnTo>
                  <a:lnTo>
                    <a:pt x="42159" y="41244"/>
                  </a:lnTo>
                  <a:lnTo>
                    <a:pt x="42599" y="40327"/>
                  </a:lnTo>
                  <a:lnTo>
                    <a:pt x="42599" y="39851"/>
                  </a:lnTo>
                  <a:lnTo>
                    <a:pt x="43076" y="39411"/>
                  </a:lnTo>
                  <a:lnTo>
                    <a:pt x="42599" y="38934"/>
                  </a:lnTo>
                  <a:lnTo>
                    <a:pt x="41683" y="38934"/>
                  </a:lnTo>
                  <a:lnTo>
                    <a:pt x="41243" y="39411"/>
                  </a:lnTo>
                  <a:lnTo>
                    <a:pt x="41243" y="38934"/>
                  </a:lnTo>
                  <a:lnTo>
                    <a:pt x="40766" y="38934"/>
                  </a:lnTo>
                  <a:lnTo>
                    <a:pt x="40326" y="38018"/>
                  </a:lnTo>
                  <a:lnTo>
                    <a:pt x="40326" y="37578"/>
                  </a:lnTo>
                  <a:lnTo>
                    <a:pt x="40326" y="36661"/>
                  </a:lnTo>
                  <a:lnTo>
                    <a:pt x="40326" y="36185"/>
                  </a:lnTo>
                  <a:lnTo>
                    <a:pt x="40766" y="35745"/>
                  </a:lnTo>
                  <a:lnTo>
                    <a:pt x="40766" y="35268"/>
                  </a:lnTo>
                  <a:lnTo>
                    <a:pt x="40766" y="34828"/>
                  </a:lnTo>
                  <a:lnTo>
                    <a:pt x="40326" y="34352"/>
                  </a:lnTo>
                  <a:lnTo>
                    <a:pt x="39850" y="34352"/>
                  </a:lnTo>
                  <a:lnTo>
                    <a:pt x="39410" y="33912"/>
                  </a:lnTo>
                  <a:lnTo>
                    <a:pt x="38933" y="33912"/>
                  </a:lnTo>
                  <a:lnTo>
                    <a:pt x="38933" y="33435"/>
                  </a:lnTo>
                  <a:lnTo>
                    <a:pt x="40766" y="33435"/>
                  </a:lnTo>
                  <a:lnTo>
                    <a:pt x="41243" y="32519"/>
                  </a:lnTo>
                  <a:lnTo>
                    <a:pt x="41683" y="32079"/>
                  </a:lnTo>
                  <a:lnTo>
                    <a:pt x="42159" y="31602"/>
                  </a:lnTo>
                  <a:lnTo>
                    <a:pt x="41243" y="31162"/>
                  </a:lnTo>
                  <a:lnTo>
                    <a:pt x="41243" y="30686"/>
                  </a:lnTo>
                  <a:lnTo>
                    <a:pt x="40766" y="30246"/>
                  </a:lnTo>
                  <a:lnTo>
                    <a:pt x="40766" y="29769"/>
                  </a:lnTo>
                  <a:lnTo>
                    <a:pt x="41243" y="29769"/>
                  </a:lnTo>
                  <a:lnTo>
                    <a:pt x="41243" y="29329"/>
                  </a:lnTo>
                  <a:lnTo>
                    <a:pt x="41243" y="28853"/>
                  </a:lnTo>
                  <a:lnTo>
                    <a:pt x="40766" y="28413"/>
                  </a:lnTo>
                  <a:lnTo>
                    <a:pt x="40766" y="27936"/>
                  </a:lnTo>
                  <a:lnTo>
                    <a:pt x="41243" y="27936"/>
                  </a:lnTo>
                  <a:lnTo>
                    <a:pt x="40766" y="27496"/>
                  </a:lnTo>
                  <a:lnTo>
                    <a:pt x="40766" y="27020"/>
                  </a:lnTo>
                  <a:lnTo>
                    <a:pt x="41683" y="27020"/>
                  </a:lnTo>
                  <a:lnTo>
                    <a:pt x="41683" y="26103"/>
                  </a:lnTo>
                  <a:lnTo>
                    <a:pt x="41243" y="25187"/>
                  </a:lnTo>
                  <a:lnTo>
                    <a:pt x="40766" y="25663"/>
                  </a:lnTo>
                  <a:lnTo>
                    <a:pt x="40766" y="26103"/>
                  </a:lnTo>
                  <a:lnTo>
                    <a:pt x="40326" y="26103"/>
                  </a:lnTo>
                  <a:lnTo>
                    <a:pt x="39850" y="27020"/>
                  </a:lnTo>
                  <a:lnTo>
                    <a:pt x="38933" y="27496"/>
                  </a:lnTo>
                  <a:lnTo>
                    <a:pt x="38017" y="26580"/>
                  </a:lnTo>
                  <a:lnTo>
                    <a:pt x="38493" y="25663"/>
                  </a:lnTo>
                  <a:lnTo>
                    <a:pt x="39410" y="24747"/>
                  </a:lnTo>
                  <a:lnTo>
                    <a:pt x="39410" y="24270"/>
                  </a:lnTo>
                  <a:lnTo>
                    <a:pt x="39850" y="23354"/>
                  </a:lnTo>
                  <a:lnTo>
                    <a:pt x="40766" y="23354"/>
                  </a:lnTo>
                  <a:lnTo>
                    <a:pt x="41683" y="22914"/>
                  </a:lnTo>
                  <a:lnTo>
                    <a:pt x="42159" y="21997"/>
                  </a:lnTo>
                  <a:lnTo>
                    <a:pt x="42159" y="21521"/>
                  </a:lnTo>
                  <a:lnTo>
                    <a:pt x="42599" y="21081"/>
                  </a:lnTo>
                  <a:lnTo>
                    <a:pt x="43516" y="21521"/>
                  </a:lnTo>
                  <a:lnTo>
                    <a:pt x="43992" y="21521"/>
                  </a:lnTo>
                  <a:lnTo>
                    <a:pt x="44432" y="20604"/>
                  </a:lnTo>
                  <a:lnTo>
                    <a:pt x="44909" y="21081"/>
                  </a:lnTo>
                  <a:lnTo>
                    <a:pt x="44909" y="20604"/>
                  </a:lnTo>
                  <a:lnTo>
                    <a:pt x="44909" y="20164"/>
                  </a:lnTo>
                  <a:lnTo>
                    <a:pt x="44909" y="19687"/>
                  </a:lnTo>
                  <a:lnTo>
                    <a:pt x="45349" y="19248"/>
                  </a:lnTo>
                  <a:lnTo>
                    <a:pt x="44909" y="18771"/>
                  </a:lnTo>
                  <a:lnTo>
                    <a:pt x="44909" y="17854"/>
                  </a:lnTo>
                  <a:lnTo>
                    <a:pt x="44909" y="17415"/>
                  </a:lnTo>
                  <a:lnTo>
                    <a:pt x="45349" y="16498"/>
                  </a:lnTo>
                  <a:lnTo>
                    <a:pt x="45349" y="16021"/>
                  </a:lnTo>
                  <a:lnTo>
                    <a:pt x="45825" y="15105"/>
                  </a:lnTo>
                  <a:lnTo>
                    <a:pt x="46265" y="14665"/>
                  </a:lnTo>
                  <a:lnTo>
                    <a:pt x="47182" y="13749"/>
                  </a:lnTo>
                  <a:lnTo>
                    <a:pt x="46742" y="13272"/>
                  </a:lnTo>
                  <a:lnTo>
                    <a:pt x="45825" y="13272"/>
                  </a:lnTo>
                  <a:lnTo>
                    <a:pt x="45349" y="12832"/>
                  </a:lnTo>
                  <a:lnTo>
                    <a:pt x="44432" y="12832"/>
                  </a:lnTo>
                  <a:lnTo>
                    <a:pt x="43076" y="12355"/>
                  </a:lnTo>
                  <a:lnTo>
                    <a:pt x="42599" y="11916"/>
                  </a:lnTo>
                  <a:lnTo>
                    <a:pt x="42159" y="10999"/>
                  </a:lnTo>
                  <a:lnTo>
                    <a:pt x="41683" y="10522"/>
                  </a:lnTo>
                  <a:lnTo>
                    <a:pt x="41683" y="10083"/>
                  </a:lnTo>
                  <a:lnTo>
                    <a:pt x="40326" y="10083"/>
                  </a:lnTo>
                  <a:lnTo>
                    <a:pt x="39850" y="9606"/>
                  </a:lnTo>
                  <a:lnTo>
                    <a:pt x="39410" y="10083"/>
                  </a:lnTo>
                  <a:lnTo>
                    <a:pt x="38933" y="10083"/>
                  </a:lnTo>
                  <a:lnTo>
                    <a:pt x="38493" y="10522"/>
                  </a:lnTo>
                  <a:lnTo>
                    <a:pt x="38493" y="10083"/>
                  </a:lnTo>
                  <a:lnTo>
                    <a:pt x="38017" y="9606"/>
                  </a:lnTo>
                  <a:lnTo>
                    <a:pt x="37577" y="9166"/>
                  </a:lnTo>
                  <a:lnTo>
                    <a:pt x="37100" y="9166"/>
                  </a:lnTo>
                  <a:lnTo>
                    <a:pt x="37100" y="8689"/>
                  </a:lnTo>
                  <a:lnTo>
                    <a:pt x="36660" y="8249"/>
                  </a:lnTo>
                  <a:lnTo>
                    <a:pt x="36660" y="7773"/>
                  </a:lnTo>
                  <a:lnTo>
                    <a:pt x="35744" y="7333"/>
                  </a:lnTo>
                  <a:lnTo>
                    <a:pt x="35744" y="6856"/>
                  </a:lnTo>
                  <a:lnTo>
                    <a:pt x="35267" y="6856"/>
                  </a:lnTo>
                  <a:lnTo>
                    <a:pt x="35267" y="7333"/>
                  </a:lnTo>
                  <a:lnTo>
                    <a:pt x="34351" y="7333"/>
                  </a:lnTo>
                  <a:lnTo>
                    <a:pt x="33911" y="6856"/>
                  </a:lnTo>
                  <a:lnTo>
                    <a:pt x="34351" y="6416"/>
                  </a:lnTo>
                  <a:lnTo>
                    <a:pt x="34351" y="5500"/>
                  </a:lnTo>
                  <a:lnTo>
                    <a:pt x="34351" y="5023"/>
                  </a:lnTo>
                  <a:lnTo>
                    <a:pt x="32994" y="5023"/>
                  </a:lnTo>
                  <a:lnTo>
                    <a:pt x="32078" y="4107"/>
                  </a:lnTo>
                  <a:lnTo>
                    <a:pt x="32078" y="3667"/>
                  </a:lnTo>
                  <a:lnTo>
                    <a:pt x="31161" y="3667"/>
                  </a:lnTo>
                  <a:lnTo>
                    <a:pt x="31161" y="3190"/>
                  </a:lnTo>
                  <a:lnTo>
                    <a:pt x="31161" y="2750"/>
                  </a:lnTo>
                  <a:lnTo>
                    <a:pt x="30245" y="2750"/>
                  </a:lnTo>
                  <a:lnTo>
                    <a:pt x="30245" y="2274"/>
                  </a:lnTo>
                  <a:lnTo>
                    <a:pt x="29768" y="1834"/>
                  </a:lnTo>
                  <a:lnTo>
                    <a:pt x="29768" y="1357"/>
                  </a:lnTo>
                  <a:lnTo>
                    <a:pt x="29328" y="917"/>
                  </a:lnTo>
                  <a:lnTo>
                    <a:pt x="29328" y="441"/>
                  </a:lnTo>
                  <a:lnTo>
                    <a:pt x="29328"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8" name="Google Shape;1268;p50"/>
            <p:cNvSpPr/>
            <p:nvPr/>
          </p:nvSpPr>
          <p:spPr>
            <a:xfrm>
              <a:off x="4939960" y="1802257"/>
              <a:ext cx="16" cy="7089"/>
            </a:xfrm>
            <a:custGeom>
              <a:rect b="b" l="l" r="r" t="t"/>
              <a:pathLst>
                <a:path extrusionOk="0" h="441" w="1">
                  <a:moveTo>
                    <a:pt x="0" y="1"/>
                  </a:moveTo>
                  <a:lnTo>
                    <a:pt x="0" y="44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69" name="Google Shape;1269;p50"/>
            <p:cNvSpPr/>
            <p:nvPr/>
          </p:nvSpPr>
          <p:spPr>
            <a:xfrm>
              <a:off x="4593447" y="1699136"/>
              <a:ext cx="368326" cy="309396"/>
            </a:xfrm>
            <a:custGeom>
              <a:rect b="b" l="l" r="r" t="t"/>
              <a:pathLst>
                <a:path extrusionOk="0" h="19247" w="22913">
                  <a:moveTo>
                    <a:pt x="6892" y="0"/>
                  </a:moveTo>
                  <a:lnTo>
                    <a:pt x="7332" y="440"/>
                  </a:lnTo>
                  <a:lnTo>
                    <a:pt x="8249" y="1357"/>
                  </a:lnTo>
                  <a:lnTo>
                    <a:pt x="7809" y="1357"/>
                  </a:lnTo>
                  <a:lnTo>
                    <a:pt x="7809" y="1833"/>
                  </a:lnTo>
                  <a:lnTo>
                    <a:pt x="7809" y="2273"/>
                  </a:lnTo>
                  <a:lnTo>
                    <a:pt x="7809" y="2750"/>
                  </a:lnTo>
                  <a:lnTo>
                    <a:pt x="7332" y="3666"/>
                  </a:lnTo>
                  <a:lnTo>
                    <a:pt x="6892" y="3190"/>
                  </a:lnTo>
                  <a:lnTo>
                    <a:pt x="6892" y="2273"/>
                  </a:lnTo>
                  <a:lnTo>
                    <a:pt x="5976" y="2750"/>
                  </a:lnTo>
                  <a:lnTo>
                    <a:pt x="5976" y="1833"/>
                  </a:lnTo>
                  <a:lnTo>
                    <a:pt x="5976" y="917"/>
                  </a:lnTo>
                  <a:lnTo>
                    <a:pt x="5499" y="917"/>
                  </a:lnTo>
                  <a:lnTo>
                    <a:pt x="5059" y="440"/>
                  </a:lnTo>
                  <a:lnTo>
                    <a:pt x="5059" y="2273"/>
                  </a:lnTo>
                  <a:lnTo>
                    <a:pt x="4143" y="1833"/>
                  </a:lnTo>
                  <a:lnTo>
                    <a:pt x="4583" y="2273"/>
                  </a:lnTo>
                  <a:lnTo>
                    <a:pt x="5059" y="2750"/>
                  </a:lnTo>
                  <a:lnTo>
                    <a:pt x="4143" y="3190"/>
                  </a:lnTo>
                  <a:lnTo>
                    <a:pt x="3666" y="3190"/>
                  </a:lnTo>
                  <a:lnTo>
                    <a:pt x="3666" y="2750"/>
                  </a:lnTo>
                  <a:lnTo>
                    <a:pt x="3666" y="2273"/>
                  </a:lnTo>
                  <a:lnTo>
                    <a:pt x="3226" y="1833"/>
                  </a:lnTo>
                  <a:lnTo>
                    <a:pt x="3226" y="2273"/>
                  </a:lnTo>
                  <a:lnTo>
                    <a:pt x="3226" y="2750"/>
                  </a:lnTo>
                  <a:lnTo>
                    <a:pt x="2750" y="2750"/>
                  </a:lnTo>
                  <a:lnTo>
                    <a:pt x="2750" y="2273"/>
                  </a:lnTo>
                  <a:lnTo>
                    <a:pt x="2310" y="2750"/>
                  </a:lnTo>
                  <a:lnTo>
                    <a:pt x="2310" y="3190"/>
                  </a:lnTo>
                  <a:lnTo>
                    <a:pt x="3226" y="3190"/>
                  </a:lnTo>
                  <a:lnTo>
                    <a:pt x="3666" y="3666"/>
                  </a:lnTo>
                  <a:lnTo>
                    <a:pt x="4583" y="3666"/>
                  </a:lnTo>
                  <a:lnTo>
                    <a:pt x="5499" y="4106"/>
                  </a:lnTo>
                  <a:lnTo>
                    <a:pt x="5976" y="4583"/>
                  </a:lnTo>
                  <a:lnTo>
                    <a:pt x="5976" y="5023"/>
                  </a:lnTo>
                  <a:lnTo>
                    <a:pt x="6892" y="5023"/>
                  </a:lnTo>
                  <a:lnTo>
                    <a:pt x="6892" y="5939"/>
                  </a:lnTo>
                  <a:lnTo>
                    <a:pt x="6416" y="5939"/>
                  </a:lnTo>
                  <a:lnTo>
                    <a:pt x="5499" y="5499"/>
                  </a:lnTo>
                  <a:lnTo>
                    <a:pt x="4583" y="5499"/>
                  </a:lnTo>
                  <a:lnTo>
                    <a:pt x="5059" y="5939"/>
                  </a:lnTo>
                  <a:lnTo>
                    <a:pt x="5499" y="6416"/>
                  </a:lnTo>
                  <a:lnTo>
                    <a:pt x="5976" y="6856"/>
                  </a:lnTo>
                  <a:lnTo>
                    <a:pt x="5499" y="7332"/>
                  </a:lnTo>
                  <a:lnTo>
                    <a:pt x="5059" y="7772"/>
                  </a:lnTo>
                  <a:lnTo>
                    <a:pt x="4583" y="7332"/>
                  </a:lnTo>
                  <a:lnTo>
                    <a:pt x="4143" y="6856"/>
                  </a:lnTo>
                  <a:lnTo>
                    <a:pt x="3666" y="6856"/>
                  </a:lnTo>
                  <a:lnTo>
                    <a:pt x="2310" y="6416"/>
                  </a:lnTo>
                  <a:lnTo>
                    <a:pt x="1393" y="5939"/>
                  </a:lnTo>
                  <a:lnTo>
                    <a:pt x="477" y="6416"/>
                  </a:lnTo>
                  <a:lnTo>
                    <a:pt x="477" y="6856"/>
                  </a:lnTo>
                  <a:lnTo>
                    <a:pt x="2750" y="6856"/>
                  </a:lnTo>
                  <a:lnTo>
                    <a:pt x="3226" y="7332"/>
                  </a:lnTo>
                  <a:lnTo>
                    <a:pt x="3226" y="7772"/>
                  </a:lnTo>
                  <a:lnTo>
                    <a:pt x="3666" y="7772"/>
                  </a:lnTo>
                  <a:lnTo>
                    <a:pt x="3666" y="8249"/>
                  </a:lnTo>
                  <a:lnTo>
                    <a:pt x="3666" y="8689"/>
                  </a:lnTo>
                  <a:lnTo>
                    <a:pt x="3226" y="9165"/>
                  </a:lnTo>
                  <a:lnTo>
                    <a:pt x="3226" y="10082"/>
                  </a:lnTo>
                  <a:lnTo>
                    <a:pt x="3666" y="9605"/>
                  </a:lnTo>
                  <a:lnTo>
                    <a:pt x="3666" y="10082"/>
                  </a:lnTo>
                  <a:lnTo>
                    <a:pt x="3226" y="10522"/>
                  </a:lnTo>
                  <a:lnTo>
                    <a:pt x="2750" y="10998"/>
                  </a:lnTo>
                  <a:lnTo>
                    <a:pt x="2310" y="11438"/>
                  </a:lnTo>
                  <a:lnTo>
                    <a:pt x="1393" y="11438"/>
                  </a:lnTo>
                  <a:lnTo>
                    <a:pt x="917" y="11915"/>
                  </a:lnTo>
                  <a:lnTo>
                    <a:pt x="477" y="11438"/>
                  </a:lnTo>
                  <a:lnTo>
                    <a:pt x="0" y="12355"/>
                  </a:lnTo>
                  <a:lnTo>
                    <a:pt x="477" y="12831"/>
                  </a:lnTo>
                  <a:lnTo>
                    <a:pt x="917" y="12831"/>
                  </a:lnTo>
                  <a:lnTo>
                    <a:pt x="1393" y="13271"/>
                  </a:lnTo>
                  <a:lnTo>
                    <a:pt x="1833" y="13748"/>
                  </a:lnTo>
                  <a:lnTo>
                    <a:pt x="2750" y="14188"/>
                  </a:lnTo>
                  <a:lnTo>
                    <a:pt x="3666" y="14188"/>
                  </a:lnTo>
                  <a:lnTo>
                    <a:pt x="3666" y="14664"/>
                  </a:lnTo>
                  <a:lnTo>
                    <a:pt x="3666" y="15104"/>
                  </a:lnTo>
                  <a:lnTo>
                    <a:pt x="3666" y="15581"/>
                  </a:lnTo>
                  <a:lnTo>
                    <a:pt x="3666" y="16021"/>
                  </a:lnTo>
                  <a:lnTo>
                    <a:pt x="4143" y="16497"/>
                  </a:lnTo>
                  <a:lnTo>
                    <a:pt x="5059" y="17414"/>
                  </a:lnTo>
                  <a:lnTo>
                    <a:pt x="6416" y="17414"/>
                  </a:lnTo>
                  <a:lnTo>
                    <a:pt x="6416" y="17854"/>
                  </a:lnTo>
                  <a:lnTo>
                    <a:pt x="6416" y="18330"/>
                  </a:lnTo>
                  <a:lnTo>
                    <a:pt x="7332" y="18770"/>
                  </a:lnTo>
                  <a:lnTo>
                    <a:pt x="7809" y="19247"/>
                  </a:lnTo>
                  <a:lnTo>
                    <a:pt x="7809" y="18770"/>
                  </a:lnTo>
                  <a:lnTo>
                    <a:pt x="8249" y="18330"/>
                  </a:lnTo>
                  <a:lnTo>
                    <a:pt x="8249" y="18770"/>
                  </a:lnTo>
                  <a:lnTo>
                    <a:pt x="8725" y="18770"/>
                  </a:lnTo>
                  <a:lnTo>
                    <a:pt x="9642" y="17854"/>
                  </a:lnTo>
                  <a:lnTo>
                    <a:pt x="10082" y="17854"/>
                  </a:lnTo>
                  <a:lnTo>
                    <a:pt x="11475" y="18330"/>
                  </a:lnTo>
                  <a:lnTo>
                    <a:pt x="11915" y="17854"/>
                  </a:lnTo>
                  <a:lnTo>
                    <a:pt x="12391" y="18330"/>
                  </a:lnTo>
                  <a:lnTo>
                    <a:pt x="13308" y="18330"/>
                  </a:lnTo>
                  <a:lnTo>
                    <a:pt x="13308" y="18770"/>
                  </a:lnTo>
                  <a:lnTo>
                    <a:pt x="14224" y="18330"/>
                  </a:lnTo>
                  <a:lnTo>
                    <a:pt x="14664" y="17854"/>
                  </a:lnTo>
                  <a:lnTo>
                    <a:pt x="15581" y="18330"/>
                  </a:lnTo>
                  <a:lnTo>
                    <a:pt x="16057" y="18330"/>
                  </a:lnTo>
                  <a:lnTo>
                    <a:pt x="16497" y="17414"/>
                  </a:lnTo>
                  <a:lnTo>
                    <a:pt x="16974" y="17854"/>
                  </a:lnTo>
                  <a:lnTo>
                    <a:pt x="17414" y="18330"/>
                  </a:lnTo>
                  <a:lnTo>
                    <a:pt x="17890" y="17854"/>
                  </a:lnTo>
                  <a:lnTo>
                    <a:pt x="18330" y="17854"/>
                  </a:lnTo>
                  <a:lnTo>
                    <a:pt x="19247" y="17414"/>
                  </a:lnTo>
                  <a:lnTo>
                    <a:pt x="19723" y="16497"/>
                  </a:lnTo>
                  <a:lnTo>
                    <a:pt x="20163" y="16937"/>
                  </a:lnTo>
                  <a:lnTo>
                    <a:pt x="21556" y="16937"/>
                  </a:lnTo>
                  <a:lnTo>
                    <a:pt x="21556" y="15581"/>
                  </a:lnTo>
                  <a:lnTo>
                    <a:pt x="21996" y="15104"/>
                  </a:lnTo>
                  <a:lnTo>
                    <a:pt x="22473" y="15104"/>
                  </a:lnTo>
                  <a:lnTo>
                    <a:pt x="22473" y="14664"/>
                  </a:lnTo>
                  <a:lnTo>
                    <a:pt x="22473" y="14188"/>
                  </a:lnTo>
                  <a:lnTo>
                    <a:pt x="22913" y="13748"/>
                  </a:lnTo>
                  <a:lnTo>
                    <a:pt x="22913" y="13271"/>
                  </a:lnTo>
                  <a:lnTo>
                    <a:pt x="22473" y="12831"/>
                  </a:lnTo>
                  <a:lnTo>
                    <a:pt x="21996" y="12355"/>
                  </a:lnTo>
                  <a:lnTo>
                    <a:pt x="21996" y="11915"/>
                  </a:lnTo>
                  <a:lnTo>
                    <a:pt x="21080" y="11915"/>
                  </a:lnTo>
                  <a:lnTo>
                    <a:pt x="21080" y="11438"/>
                  </a:lnTo>
                  <a:lnTo>
                    <a:pt x="21556" y="10998"/>
                  </a:lnTo>
                  <a:lnTo>
                    <a:pt x="21996" y="11438"/>
                  </a:lnTo>
                  <a:lnTo>
                    <a:pt x="21996" y="10998"/>
                  </a:lnTo>
                  <a:lnTo>
                    <a:pt x="21556" y="10522"/>
                  </a:lnTo>
                  <a:lnTo>
                    <a:pt x="21556" y="10082"/>
                  </a:lnTo>
                  <a:lnTo>
                    <a:pt x="21556" y="9165"/>
                  </a:lnTo>
                  <a:lnTo>
                    <a:pt x="22473" y="8689"/>
                  </a:lnTo>
                  <a:lnTo>
                    <a:pt x="22473" y="8249"/>
                  </a:lnTo>
                  <a:lnTo>
                    <a:pt x="21996" y="8689"/>
                  </a:lnTo>
                  <a:lnTo>
                    <a:pt x="21080" y="8689"/>
                  </a:lnTo>
                  <a:lnTo>
                    <a:pt x="21080" y="8249"/>
                  </a:lnTo>
                  <a:lnTo>
                    <a:pt x="21080" y="7772"/>
                  </a:lnTo>
                  <a:lnTo>
                    <a:pt x="21556" y="7332"/>
                  </a:lnTo>
                  <a:lnTo>
                    <a:pt x="21556" y="6856"/>
                  </a:lnTo>
                  <a:lnTo>
                    <a:pt x="20163" y="6416"/>
                  </a:lnTo>
                  <a:lnTo>
                    <a:pt x="20163" y="6856"/>
                  </a:lnTo>
                  <a:lnTo>
                    <a:pt x="19723" y="7332"/>
                  </a:lnTo>
                  <a:lnTo>
                    <a:pt x="19247" y="8249"/>
                  </a:lnTo>
                  <a:lnTo>
                    <a:pt x="18807" y="8249"/>
                  </a:lnTo>
                  <a:lnTo>
                    <a:pt x="18330" y="7772"/>
                  </a:lnTo>
                  <a:lnTo>
                    <a:pt x="18330" y="7332"/>
                  </a:lnTo>
                  <a:lnTo>
                    <a:pt x="17414" y="7772"/>
                  </a:lnTo>
                  <a:lnTo>
                    <a:pt x="16497" y="8249"/>
                  </a:lnTo>
                  <a:lnTo>
                    <a:pt x="16057" y="8249"/>
                  </a:lnTo>
                  <a:lnTo>
                    <a:pt x="16497" y="6856"/>
                  </a:lnTo>
                  <a:lnTo>
                    <a:pt x="16057" y="6416"/>
                  </a:lnTo>
                  <a:lnTo>
                    <a:pt x="16057" y="6856"/>
                  </a:lnTo>
                  <a:lnTo>
                    <a:pt x="15581" y="7772"/>
                  </a:lnTo>
                  <a:lnTo>
                    <a:pt x="15581" y="8249"/>
                  </a:lnTo>
                  <a:lnTo>
                    <a:pt x="15141" y="8689"/>
                  </a:lnTo>
                  <a:lnTo>
                    <a:pt x="14664" y="8249"/>
                  </a:lnTo>
                  <a:lnTo>
                    <a:pt x="14224" y="7332"/>
                  </a:lnTo>
                  <a:lnTo>
                    <a:pt x="15141" y="6856"/>
                  </a:lnTo>
                  <a:lnTo>
                    <a:pt x="14664" y="5939"/>
                  </a:lnTo>
                  <a:lnTo>
                    <a:pt x="14224" y="5499"/>
                  </a:lnTo>
                  <a:lnTo>
                    <a:pt x="13748" y="5939"/>
                  </a:lnTo>
                  <a:lnTo>
                    <a:pt x="13308" y="5499"/>
                  </a:lnTo>
                  <a:lnTo>
                    <a:pt x="13308" y="5939"/>
                  </a:lnTo>
                  <a:lnTo>
                    <a:pt x="12831" y="6416"/>
                  </a:lnTo>
                  <a:lnTo>
                    <a:pt x="12391" y="6856"/>
                  </a:lnTo>
                  <a:lnTo>
                    <a:pt x="11915" y="6856"/>
                  </a:lnTo>
                  <a:lnTo>
                    <a:pt x="11915" y="6416"/>
                  </a:lnTo>
                  <a:lnTo>
                    <a:pt x="11915" y="5939"/>
                  </a:lnTo>
                  <a:lnTo>
                    <a:pt x="11915" y="5023"/>
                  </a:lnTo>
                  <a:lnTo>
                    <a:pt x="11475" y="4583"/>
                  </a:lnTo>
                  <a:lnTo>
                    <a:pt x="10998" y="5499"/>
                  </a:lnTo>
                  <a:lnTo>
                    <a:pt x="10558" y="6856"/>
                  </a:lnTo>
                  <a:lnTo>
                    <a:pt x="10082" y="6856"/>
                  </a:lnTo>
                  <a:lnTo>
                    <a:pt x="10082" y="6416"/>
                  </a:lnTo>
                  <a:lnTo>
                    <a:pt x="8725" y="6416"/>
                  </a:lnTo>
                  <a:lnTo>
                    <a:pt x="8249" y="7772"/>
                  </a:lnTo>
                  <a:lnTo>
                    <a:pt x="8249" y="7332"/>
                  </a:lnTo>
                  <a:lnTo>
                    <a:pt x="7332" y="7332"/>
                  </a:lnTo>
                  <a:lnTo>
                    <a:pt x="7332" y="6856"/>
                  </a:lnTo>
                  <a:lnTo>
                    <a:pt x="7809" y="6416"/>
                  </a:lnTo>
                  <a:lnTo>
                    <a:pt x="7809" y="5939"/>
                  </a:lnTo>
                  <a:lnTo>
                    <a:pt x="7809" y="5499"/>
                  </a:lnTo>
                  <a:lnTo>
                    <a:pt x="7809" y="4583"/>
                  </a:lnTo>
                  <a:lnTo>
                    <a:pt x="8249" y="4583"/>
                  </a:lnTo>
                  <a:lnTo>
                    <a:pt x="8725" y="4106"/>
                  </a:lnTo>
                  <a:lnTo>
                    <a:pt x="9165" y="3190"/>
                  </a:lnTo>
                  <a:lnTo>
                    <a:pt x="8725" y="3190"/>
                  </a:lnTo>
                  <a:lnTo>
                    <a:pt x="8725" y="2750"/>
                  </a:lnTo>
                  <a:lnTo>
                    <a:pt x="9165" y="2273"/>
                  </a:lnTo>
                  <a:lnTo>
                    <a:pt x="9165" y="1833"/>
                  </a:lnTo>
                  <a:lnTo>
                    <a:pt x="9165" y="917"/>
                  </a:lnTo>
                  <a:lnTo>
                    <a:pt x="780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0" name="Google Shape;1270;p50"/>
            <p:cNvSpPr/>
            <p:nvPr/>
          </p:nvSpPr>
          <p:spPr>
            <a:xfrm>
              <a:off x="4622912" y="2818824"/>
              <a:ext cx="279930" cy="294671"/>
            </a:xfrm>
            <a:custGeom>
              <a:rect b="b" l="l" r="r" t="t"/>
              <a:pathLst>
                <a:path extrusionOk="0" h="18331" w="17414">
                  <a:moveTo>
                    <a:pt x="4143" y="11439"/>
                  </a:moveTo>
                  <a:lnTo>
                    <a:pt x="4583" y="11915"/>
                  </a:lnTo>
                  <a:lnTo>
                    <a:pt x="5499" y="11915"/>
                  </a:lnTo>
                  <a:lnTo>
                    <a:pt x="5976" y="12355"/>
                  </a:lnTo>
                  <a:lnTo>
                    <a:pt x="4583" y="12355"/>
                  </a:lnTo>
                  <a:lnTo>
                    <a:pt x="4143" y="11915"/>
                  </a:lnTo>
                  <a:lnTo>
                    <a:pt x="3666" y="11915"/>
                  </a:lnTo>
                  <a:lnTo>
                    <a:pt x="4143" y="11439"/>
                  </a:lnTo>
                  <a:close/>
                  <a:moveTo>
                    <a:pt x="13748" y="1"/>
                  </a:moveTo>
                  <a:lnTo>
                    <a:pt x="13308" y="441"/>
                  </a:lnTo>
                  <a:lnTo>
                    <a:pt x="11915" y="917"/>
                  </a:lnTo>
                  <a:lnTo>
                    <a:pt x="11475" y="1357"/>
                  </a:lnTo>
                  <a:lnTo>
                    <a:pt x="10998" y="1834"/>
                  </a:lnTo>
                  <a:lnTo>
                    <a:pt x="9642" y="2274"/>
                  </a:lnTo>
                  <a:lnTo>
                    <a:pt x="10082" y="2750"/>
                  </a:lnTo>
                  <a:lnTo>
                    <a:pt x="11475" y="3190"/>
                  </a:lnTo>
                  <a:lnTo>
                    <a:pt x="11915" y="3190"/>
                  </a:lnTo>
                  <a:lnTo>
                    <a:pt x="11475" y="3667"/>
                  </a:lnTo>
                  <a:lnTo>
                    <a:pt x="10558" y="3667"/>
                  </a:lnTo>
                  <a:lnTo>
                    <a:pt x="10558" y="4107"/>
                  </a:lnTo>
                  <a:lnTo>
                    <a:pt x="10558" y="4583"/>
                  </a:lnTo>
                  <a:lnTo>
                    <a:pt x="9642" y="5500"/>
                  </a:lnTo>
                  <a:lnTo>
                    <a:pt x="9165" y="5023"/>
                  </a:lnTo>
                  <a:lnTo>
                    <a:pt x="7809" y="4583"/>
                  </a:lnTo>
                  <a:lnTo>
                    <a:pt x="7809" y="4107"/>
                  </a:lnTo>
                  <a:lnTo>
                    <a:pt x="7332" y="3667"/>
                  </a:lnTo>
                  <a:lnTo>
                    <a:pt x="6892" y="3190"/>
                  </a:lnTo>
                  <a:lnTo>
                    <a:pt x="5976" y="3190"/>
                  </a:lnTo>
                  <a:lnTo>
                    <a:pt x="5499" y="4107"/>
                  </a:lnTo>
                  <a:lnTo>
                    <a:pt x="5059" y="4107"/>
                  </a:lnTo>
                  <a:lnTo>
                    <a:pt x="5499" y="4583"/>
                  </a:lnTo>
                  <a:lnTo>
                    <a:pt x="5499" y="5023"/>
                  </a:lnTo>
                  <a:lnTo>
                    <a:pt x="5499" y="5500"/>
                  </a:lnTo>
                  <a:lnTo>
                    <a:pt x="5059" y="5940"/>
                  </a:lnTo>
                  <a:lnTo>
                    <a:pt x="4583" y="6856"/>
                  </a:lnTo>
                  <a:lnTo>
                    <a:pt x="4143" y="6856"/>
                  </a:lnTo>
                  <a:lnTo>
                    <a:pt x="3666" y="7333"/>
                  </a:lnTo>
                  <a:lnTo>
                    <a:pt x="4143" y="8249"/>
                  </a:lnTo>
                  <a:lnTo>
                    <a:pt x="4143" y="8689"/>
                  </a:lnTo>
                  <a:lnTo>
                    <a:pt x="4583" y="8689"/>
                  </a:lnTo>
                  <a:lnTo>
                    <a:pt x="5059" y="9606"/>
                  </a:lnTo>
                  <a:lnTo>
                    <a:pt x="5499" y="9166"/>
                  </a:lnTo>
                  <a:lnTo>
                    <a:pt x="6892" y="9166"/>
                  </a:lnTo>
                  <a:lnTo>
                    <a:pt x="6892" y="9606"/>
                  </a:lnTo>
                  <a:lnTo>
                    <a:pt x="6416" y="10082"/>
                  </a:lnTo>
                  <a:lnTo>
                    <a:pt x="5976" y="10082"/>
                  </a:lnTo>
                  <a:lnTo>
                    <a:pt x="4583" y="10522"/>
                  </a:lnTo>
                  <a:lnTo>
                    <a:pt x="3666" y="11439"/>
                  </a:lnTo>
                  <a:lnTo>
                    <a:pt x="2310" y="11915"/>
                  </a:lnTo>
                  <a:lnTo>
                    <a:pt x="3226" y="12355"/>
                  </a:lnTo>
                  <a:lnTo>
                    <a:pt x="2310" y="12355"/>
                  </a:lnTo>
                  <a:lnTo>
                    <a:pt x="2750" y="12832"/>
                  </a:lnTo>
                  <a:lnTo>
                    <a:pt x="477" y="12832"/>
                  </a:lnTo>
                  <a:lnTo>
                    <a:pt x="0" y="13272"/>
                  </a:lnTo>
                  <a:lnTo>
                    <a:pt x="0" y="13748"/>
                  </a:lnTo>
                  <a:lnTo>
                    <a:pt x="1833" y="13748"/>
                  </a:lnTo>
                  <a:lnTo>
                    <a:pt x="2310" y="14188"/>
                  </a:lnTo>
                  <a:lnTo>
                    <a:pt x="917" y="14188"/>
                  </a:lnTo>
                  <a:lnTo>
                    <a:pt x="477" y="14665"/>
                  </a:lnTo>
                  <a:lnTo>
                    <a:pt x="0" y="15581"/>
                  </a:lnTo>
                  <a:lnTo>
                    <a:pt x="477" y="16021"/>
                  </a:lnTo>
                  <a:lnTo>
                    <a:pt x="917" y="15105"/>
                  </a:lnTo>
                  <a:lnTo>
                    <a:pt x="1393" y="15581"/>
                  </a:lnTo>
                  <a:lnTo>
                    <a:pt x="917" y="16498"/>
                  </a:lnTo>
                  <a:lnTo>
                    <a:pt x="917" y="16938"/>
                  </a:lnTo>
                  <a:lnTo>
                    <a:pt x="1393" y="16938"/>
                  </a:lnTo>
                  <a:lnTo>
                    <a:pt x="917" y="17414"/>
                  </a:lnTo>
                  <a:lnTo>
                    <a:pt x="917" y="17414"/>
                  </a:lnTo>
                  <a:lnTo>
                    <a:pt x="2310" y="16938"/>
                  </a:lnTo>
                  <a:lnTo>
                    <a:pt x="2310" y="17414"/>
                  </a:lnTo>
                  <a:lnTo>
                    <a:pt x="2310" y="18331"/>
                  </a:lnTo>
                  <a:lnTo>
                    <a:pt x="3226" y="17414"/>
                  </a:lnTo>
                  <a:lnTo>
                    <a:pt x="3666" y="17414"/>
                  </a:lnTo>
                  <a:lnTo>
                    <a:pt x="4583" y="17854"/>
                  </a:lnTo>
                  <a:lnTo>
                    <a:pt x="5499" y="17854"/>
                  </a:lnTo>
                  <a:lnTo>
                    <a:pt x="5976" y="17414"/>
                  </a:lnTo>
                  <a:lnTo>
                    <a:pt x="6416" y="17854"/>
                  </a:lnTo>
                  <a:lnTo>
                    <a:pt x="7332" y="17854"/>
                  </a:lnTo>
                  <a:lnTo>
                    <a:pt x="7332" y="17414"/>
                  </a:lnTo>
                  <a:lnTo>
                    <a:pt x="7809" y="17414"/>
                  </a:lnTo>
                  <a:lnTo>
                    <a:pt x="8249" y="16938"/>
                  </a:lnTo>
                  <a:lnTo>
                    <a:pt x="8249" y="17414"/>
                  </a:lnTo>
                  <a:lnTo>
                    <a:pt x="8725" y="16938"/>
                  </a:lnTo>
                  <a:lnTo>
                    <a:pt x="9165" y="16498"/>
                  </a:lnTo>
                  <a:lnTo>
                    <a:pt x="12831" y="16498"/>
                  </a:lnTo>
                  <a:lnTo>
                    <a:pt x="13308" y="16938"/>
                  </a:lnTo>
                  <a:lnTo>
                    <a:pt x="14224" y="16498"/>
                  </a:lnTo>
                  <a:lnTo>
                    <a:pt x="14664" y="15581"/>
                  </a:lnTo>
                  <a:lnTo>
                    <a:pt x="14664" y="15105"/>
                  </a:lnTo>
                  <a:lnTo>
                    <a:pt x="15141" y="15105"/>
                  </a:lnTo>
                  <a:lnTo>
                    <a:pt x="15581" y="14665"/>
                  </a:lnTo>
                  <a:lnTo>
                    <a:pt x="15581" y="14188"/>
                  </a:lnTo>
                  <a:lnTo>
                    <a:pt x="16057" y="14188"/>
                  </a:lnTo>
                  <a:lnTo>
                    <a:pt x="16057" y="13748"/>
                  </a:lnTo>
                  <a:lnTo>
                    <a:pt x="16057" y="13272"/>
                  </a:lnTo>
                  <a:lnTo>
                    <a:pt x="16057" y="12832"/>
                  </a:lnTo>
                  <a:lnTo>
                    <a:pt x="16497" y="12355"/>
                  </a:lnTo>
                  <a:lnTo>
                    <a:pt x="16497" y="11915"/>
                  </a:lnTo>
                  <a:lnTo>
                    <a:pt x="16497" y="10999"/>
                  </a:lnTo>
                  <a:lnTo>
                    <a:pt x="16974" y="10522"/>
                  </a:lnTo>
                  <a:lnTo>
                    <a:pt x="16497" y="9606"/>
                  </a:lnTo>
                  <a:lnTo>
                    <a:pt x="16497" y="9166"/>
                  </a:lnTo>
                  <a:lnTo>
                    <a:pt x="16974" y="8689"/>
                  </a:lnTo>
                  <a:lnTo>
                    <a:pt x="16497" y="8249"/>
                  </a:lnTo>
                  <a:lnTo>
                    <a:pt x="16974" y="8249"/>
                  </a:lnTo>
                  <a:lnTo>
                    <a:pt x="16974" y="8689"/>
                  </a:lnTo>
                  <a:lnTo>
                    <a:pt x="17414" y="8249"/>
                  </a:lnTo>
                  <a:lnTo>
                    <a:pt x="16974" y="7333"/>
                  </a:lnTo>
                  <a:lnTo>
                    <a:pt x="16497" y="6856"/>
                  </a:lnTo>
                  <a:lnTo>
                    <a:pt x="16497" y="6416"/>
                  </a:lnTo>
                  <a:lnTo>
                    <a:pt x="15581" y="5940"/>
                  </a:lnTo>
                  <a:lnTo>
                    <a:pt x="14664" y="5940"/>
                  </a:lnTo>
                  <a:lnTo>
                    <a:pt x="14224" y="6416"/>
                  </a:lnTo>
                  <a:lnTo>
                    <a:pt x="13748" y="6416"/>
                  </a:lnTo>
                  <a:lnTo>
                    <a:pt x="13308" y="5940"/>
                  </a:lnTo>
                  <a:lnTo>
                    <a:pt x="12831" y="5500"/>
                  </a:lnTo>
                  <a:lnTo>
                    <a:pt x="12391" y="5023"/>
                  </a:lnTo>
                  <a:lnTo>
                    <a:pt x="11915" y="4583"/>
                  </a:lnTo>
                  <a:lnTo>
                    <a:pt x="12391" y="4107"/>
                  </a:lnTo>
                  <a:lnTo>
                    <a:pt x="12391" y="3667"/>
                  </a:lnTo>
                  <a:lnTo>
                    <a:pt x="12831" y="3667"/>
                  </a:lnTo>
                  <a:lnTo>
                    <a:pt x="13308" y="4107"/>
                  </a:lnTo>
                  <a:lnTo>
                    <a:pt x="13748" y="3667"/>
                  </a:lnTo>
                  <a:lnTo>
                    <a:pt x="13748" y="3190"/>
                  </a:lnTo>
                  <a:lnTo>
                    <a:pt x="14224" y="2750"/>
                  </a:lnTo>
                  <a:lnTo>
                    <a:pt x="14664" y="1834"/>
                  </a:lnTo>
                  <a:lnTo>
                    <a:pt x="16057" y="1834"/>
                  </a:lnTo>
                  <a:lnTo>
                    <a:pt x="15581" y="1357"/>
                  </a:lnTo>
                  <a:lnTo>
                    <a:pt x="16497" y="1357"/>
                  </a:lnTo>
                  <a:lnTo>
                    <a:pt x="16974" y="917"/>
                  </a:lnTo>
                  <a:lnTo>
                    <a:pt x="16497" y="441"/>
                  </a:lnTo>
                  <a:lnTo>
                    <a:pt x="16057" y="1"/>
                  </a:lnTo>
                  <a:lnTo>
                    <a:pt x="16057" y="441"/>
                  </a:lnTo>
                  <a:lnTo>
                    <a:pt x="14664" y="441"/>
                  </a:lnTo>
                  <a:lnTo>
                    <a:pt x="13748"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1" name="Google Shape;1271;p50"/>
            <p:cNvSpPr/>
            <p:nvPr/>
          </p:nvSpPr>
          <p:spPr>
            <a:xfrm>
              <a:off x="4637637" y="3091086"/>
              <a:ext cx="22409" cy="14757"/>
            </a:xfrm>
            <a:custGeom>
              <a:rect b="b" l="l" r="r" t="t"/>
              <a:pathLst>
                <a:path extrusionOk="0" h="918" w="1394">
                  <a:moveTo>
                    <a:pt x="1394" y="1"/>
                  </a:moveTo>
                  <a:lnTo>
                    <a:pt x="1" y="917"/>
                  </a:lnTo>
                  <a:lnTo>
                    <a:pt x="477" y="917"/>
                  </a:lnTo>
                  <a:lnTo>
                    <a:pt x="139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2" name="Google Shape;1272;p50"/>
            <p:cNvSpPr/>
            <p:nvPr/>
          </p:nvSpPr>
          <p:spPr>
            <a:xfrm>
              <a:off x="4814430" y="2840638"/>
              <a:ext cx="132619" cy="110805"/>
            </a:xfrm>
            <a:custGeom>
              <a:rect b="b" l="l" r="r" t="t"/>
              <a:pathLst>
                <a:path extrusionOk="0" h="6893" w="8250">
                  <a:moveTo>
                    <a:pt x="5060" y="0"/>
                  </a:moveTo>
                  <a:lnTo>
                    <a:pt x="4583" y="477"/>
                  </a:lnTo>
                  <a:lnTo>
                    <a:pt x="2750" y="477"/>
                  </a:lnTo>
                  <a:lnTo>
                    <a:pt x="2310" y="1393"/>
                  </a:lnTo>
                  <a:lnTo>
                    <a:pt x="1834" y="1833"/>
                  </a:lnTo>
                  <a:lnTo>
                    <a:pt x="1834" y="2310"/>
                  </a:lnTo>
                  <a:lnTo>
                    <a:pt x="1394" y="2750"/>
                  </a:lnTo>
                  <a:lnTo>
                    <a:pt x="917" y="2310"/>
                  </a:lnTo>
                  <a:lnTo>
                    <a:pt x="477" y="2310"/>
                  </a:lnTo>
                  <a:lnTo>
                    <a:pt x="477" y="2750"/>
                  </a:lnTo>
                  <a:lnTo>
                    <a:pt x="1" y="3226"/>
                  </a:lnTo>
                  <a:lnTo>
                    <a:pt x="477" y="3666"/>
                  </a:lnTo>
                  <a:lnTo>
                    <a:pt x="917" y="4143"/>
                  </a:lnTo>
                  <a:lnTo>
                    <a:pt x="1394" y="4583"/>
                  </a:lnTo>
                  <a:lnTo>
                    <a:pt x="1834" y="5059"/>
                  </a:lnTo>
                  <a:lnTo>
                    <a:pt x="2310" y="4583"/>
                  </a:lnTo>
                  <a:lnTo>
                    <a:pt x="3667" y="4583"/>
                  </a:lnTo>
                  <a:lnTo>
                    <a:pt x="4583" y="5059"/>
                  </a:lnTo>
                  <a:lnTo>
                    <a:pt x="4583" y="5499"/>
                  </a:lnTo>
                  <a:lnTo>
                    <a:pt x="5060" y="5976"/>
                  </a:lnTo>
                  <a:lnTo>
                    <a:pt x="5500" y="6892"/>
                  </a:lnTo>
                  <a:lnTo>
                    <a:pt x="5976" y="6416"/>
                  </a:lnTo>
                  <a:lnTo>
                    <a:pt x="6416" y="5976"/>
                  </a:lnTo>
                  <a:lnTo>
                    <a:pt x="7333" y="5976"/>
                  </a:lnTo>
                  <a:lnTo>
                    <a:pt x="7333" y="4583"/>
                  </a:lnTo>
                  <a:lnTo>
                    <a:pt x="7809" y="4143"/>
                  </a:lnTo>
                  <a:lnTo>
                    <a:pt x="7809" y="4583"/>
                  </a:lnTo>
                  <a:lnTo>
                    <a:pt x="7809" y="5059"/>
                  </a:lnTo>
                  <a:lnTo>
                    <a:pt x="8249" y="5059"/>
                  </a:lnTo>
                  <a:lnTo>
                    <a:pt x="8249" y="4583"/>
                  </a:lnTo>
                  <a:lnTo>
                    <a:pt x="8249" y="4143"/>
                  </a:lnTo>
                  <a:lnTo>
                    <a:pt x="7809" y="3666"/>
                  </a:lnTo>
                  <a:lnTo>
                    <a:pt x="7333" y="4143"/>
                  </a:lnTo>
                  <a:lnTo>
                    <a:pt x="6893" y="3666"/>
                  </a:lnTo>
                  <a:lnTo>
                    <a:pt x="7333" y="3226"/>
                  </a:lnTo>
                  <a:lnTo>
                    <a:pt x="7809" y="3226"/>
                  </a:lnTo>
                  <a:lnTo>
                    <a:pt x="7809" y="2750"/>
                  </a:lnTo>
                  <a:lnTo>
                    <a:pt x="7809" y="2310"/>
                  </a:lnTo>
                  <a:lnTo>
                    <a:pt x="7333" y="1393"/>
                  </a:lnTo>
                  <a:lnTo>
                    <a:pt x="6893" y="917"/>
                  </a:lnTo>
                  <a:lnTo>
                    <a:pt x="6893" y="477"/>
                  </a:lnTo>
                  <a:lnTo>
                    <a:pt x="5500" y="477"/>
                  </a:lnTo>
                  <a:lnTo>
                    <a:pt x="550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3" name="Google Shape;1273;p50"/>
            <p:cNvSpPr/>
            <p:nvPr/>
          </p:nvSpPr>
          <p:spPr>
            <a:xfrm>
              <a:off x="5565808" y="4041649"/>
              <a:ext cx="66599" cy="110226"/>
            </a:xfrm>
            <a:custGeom>
              <a:rect b="b" l="l" r="r" t="t"/>
              <a:pathLst>
                <a:path extrusionOk="0" h="6857" w="4143">
                  <a:moveTo>
                    <a:pt x="1833" y="1"/>
                  </a:moveTo>
                  <a:lnTo>
                    <a:pt x="1393" y="441"/>
                  </a:lnTo>
                  <a:lnTo>
                    <a:pt x="917" y="917"/>
                  </a:lnTo>
                  <a:lnTo>
                    <a:pt x="477" y="1357"/>
                  </a:lnTo>
                  <a:lnTo>
                    <a:pt x="0" y="1834"/>
                  </a:lnTo>
                  <a:lnTo>
                    <a:pt x="477" y="2274"/>
                  </a:lnTo>
                  <a:lnTo>
                    <a:pt x="477" y="2750"/>
                  </a:lnTo>
                  <a:lnTo>
                    <a:pt x="477" y="3190"/>
                  </a:lnTo>
                  <a:lnTo>
                    <a:pt x="477" y="3667"/>
                  </a:lnTo>
                  <a:lnTo>
                    <a:pt x="477" y="4107"/>
                  </a:lnTo>
                  <a:lnTo>
                    <a:pt x="917" y="4107"/>
                  </a:lnTo>
                  <a:lnTo>
                    <a:pt x="477" y="4583"/>
                  </a:lnTo>
                  <a:lnTo>
                    <a:pt x="917" y="5023"/>
                  </a:lnTo>
                  <a:lnTo>
                    <a:pt x="917" y="5500"/>
                  </a:lnTo>
                  <a:lnTo>
                    <a:pt x="917" y="5940"/>
                  </a:lnTo>
                  <a:lnTo>
                    <a:pt x="1393" y="6416"/>
                  </a:lnTo>
                  <a:lnTo>
                    <a:pt x="1833" y="6416"/>
                  </a:lnTo>
                  <a:lnTo>
                    <a:pt x="2310" y="6856"/>
                  </a:lnTo>
                  <a:lnTo>
                    <a:pt x="2310" y="6416"/>
                  </a:lnTo>
                  <a:lnTo>
                    <a:pt x="2750" y="5940"/>
                  </a:lnTo>
                  <a:lnTo>
                    <a:pt x="2750" y="5500"/>
                  </a:lnTo>
                  <a:lnTo>
                    <a:pt x="3226" y="4583"/>
                  </a:lnTo>
                  <a:lnTo>
                    <a:pt x="3226" y="4107"/>
                  </a:lnTo>
                  <a:lnTo>
                    <a:pt x="3226" y="3667"/>
                  </a:lnTo>
                  <a:lnTo>
                    <a:pt x="3666" y="3190"/>
                  </a:lnTo>
                  <a:lnTo>
                    <a:pt x="4143" y="2274"/>
                  </a:lnTo>
                  <a:lnTo>
                    <a:pt x="4143" y="1357"/>
                  </a:lnTo>
                  <a:lnTo>
                    <a:pt x="3666" y="917"/>
                  </a:lnTo>
                  <a:lnTo>
                    <a:pt x="3666" y="441"/>
                  </a:lnTo>
                  <a:lnTo>
                    <a:pt x="3666"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4" name="Google Shape;1274;p50"/>
            <p:cNvSpPr/>
            <p:nvPr/>
          </p:nvSpPr>
          <p:spPr>
            <a:xfrm>
              <a:off x="5521601" y="4159511"/>
              <a:ext cx="110805" cy="198623"/>
            </a:xfrm>
            <a:custGeom>
              <a:rect b="b" l="l" r="r" t="t"/>
              <a:pathLst>
                <a:path extrusionOk="0" h="12356" w="6893">
                  <a:moveTo>
                    <a:pt x="5060" y="1"/>
                  </a:moveTo>
                  <a:lnTo>
                    <a:pt x="4583" y="917"/>
                  </a:lnTo>
                  <a:lnTo>
                    <a:pt x="4143" y="917"/>
                  </a:lnTo>
                  <a:lnTo>
                    <a:pt x="4143" y="1357"/>
                  </a:lnTo>
                  <a:lnTo>
                    <a:pt x="3227" y="1357"/>
                  </a:lnTo>
                  <a:lnTo>
                    <a:pt x="2750" y="1834"/>
                  </a:lnTo>
                  <a:lnTo>
                    <a:pt x="1394" y="1834"/>
                  </a:lnTo>
                  <a:lnTo>
                    <a:pt x="917" y="2274"/>
                  </a:lnTo>
                  <a:lnTo>
                    <a:pt x="477" y="1834"/>
                  </a:lnTo>
                  <a:lnTo>
                    <a:pt x="477" y="2274"/>
                  </a:lnTo>
                  <a:lnTo>
                    <a:pt x="1" y="3190"/>
                  </a:lnTo>
                  <a:lnTo>
                    <a:pt x="1" y="3667"/>
                  </a:lnTo>
                  <a:lnTo>
                    <a:pt x="1" y="4107"/>
                  </a:lnTo>
                  <a:lnTo>
                    <a:pt x="477" y="5023"/>
                  </a:lnTo>
                  <a:lnTo>
                    <a:pt x="477" y="5500"/>
                  </a:lnTo>
                  <a:lnTo>
                    <a:pt x="477" y="6416"/>
                  </a:lnTo>
                  <a:lnTo>
                    <a:pt x="2310" y="6416"/>
                  </a:lnTo>
                  <a:lnTo>
                    <a:pt x="1394" y="6856"/>
                  </a:lnTo>
                  <a:lnTo>
                    <a:pt x="917" y="7333"/>
                  </a:lnTo>
                  <a:lnTo>
                    <a:pt x="1394" y="7773"/>
                  </a:lnTo>
                  <a:lnTo>
                    <a:pt x="1394" y="8249"/>
                  </a:lnTo>
                  <a:lnTo>
                    <a:pt x="917" y="8689"/>
                  </a:lnTo>
                  <a:lnTo>
                    <a:pt x="477" y="8689"/>
                  </a:lnTo>
                  <a:lnTo>
                    <a:pt x="917" y="9166"/>
                  </a:lnTo>
                  <a:lnTo>
                    <a:pt x="477" y="10522"/>
                  </a:lnTo>
                  <a:lnTo>
                    <a:pt x="917" y="10999"/>
                  </a:lnTo>
                  <a:lnTo>
                    <a:pt x="917" y="11439"/>
                  </a:lnTo>
                  <a:lnTo>
                    <a:pt x="917" y="11915"/>
                  </a:lnTo>
                  <a:lnTo>
                    <a:pt x="1834" y="12355"/>
                  </a:lnTo>
                  <a:lnTo>
                    <a:pt x="2750" y="12355"/>
                  </a:lnTo>
                  <a:lnTo>
                    <a:pt x="2750" y="11439"/>
                  </a:lnTo>
                  <a:lnTo>
                    <a:pt x="2750" y="10999"/>
                  </a:lnTo>
                  <a:lnTo>
                    <a:pt x="3227" y="10522"/>
                  </a:lnTo>
                  <a:lnTo>
                    <a:pt x="4583" y="10999"/>
                  </a:lnTo>
                  <a:lnTo>
                    <a:pt x="5060" y="10999"/>
                  </a:lnTo>
                  <a:lnTo>
                    <a:pt x="5500" y="11439"/>
                  </a:lnTo>
                  <a:lnTo>
                    <a:pt x="5976" y="10999"/>
                  </a:lnTo>
                  <a:lnTo>
                    <a:pt x="5976" y="10522"/>
                  </a:lnTo>
                  <a:lnTo>
                    <a:pt x="5976" y="9606"/>
                  </a:lnTo>
                  <a:lnTo>
                    <a:pt x="5500" y="8689"/>
                  </a:lnTo>
                  <a:lnTo>
                    <a:pt x="5976" y="7333"/>
                  </a:lnTo>
                  <a:lnTo>
                    <a:pt x="5976" y="6856"/>
                  </a:lnTo>
                  <a:lnTo>
                    <a:pt x="5976" y="6416"/>
                  </a:lnTo>
                  <a:lnTo>
                    <a:pt x="5976" y="5940"/>
                  </a:lnTo>
                  <a:lnTo>
                    <a:pt x="5976" y="5500"/>
                  </a:lnTo>
                  <a:lnTo>
                    <a:pt x="5976" y="5023"/>
                  </a:lnTo>
                  <a:lnTo>
                    <a:pt x="6416" y="5023"/>
                  </a:lnTo>
                  <a:lnTo>
                    <a:pt x="6893" y="4583"/>
                  </a:lnTo>
                  <a:lnTo>
                    <a:pt x="6893" y="4107"/>
                  </a:lnTo>
                  <a:lnTo>
                    <a:pt x="6416" y="4107"/>
                  </a:lnTo>
                  <a:lnTo>
                    <a:pt x="6893" y="3190"/>
                  </a:lnTo>
                  <a:lnTo>
                    <a:pt x="6893" y="2274"/>
                  </a:lnTo>
                  <a:lnTo>
                    <a:pt x="6416" y="2750"/>
                  </a:lnTo>
                  <a:lnTo>
                    <a:pt x="6416" y="2274"/>
                  </a:lnTo>
                  <a:lnTo>
                    <a:pt x="5976" y="1834"/>
                  </a:lnTo>
                  <a:lnTo>
                    <a:pt x="6416" y="1834"/>
                  </a:lnTo>
                  <a:lnTo>
                    <a:pt x="5500" y="917"/>
                  </a:lnTo>
                  <a:lnTo>
                    <a:pt x="5060" y="917"/>
                  </a:lnTo>
                  <a:lnTo>
                    <a:pt x="506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5" name="Google Shape;1275;p50"/>
            <p:cNvSpPr/>
            <p:nvPr/>
          </p:nvSpPr>
          <p:spPr>
            <a:xfrm>
              <a:off x="5809199" y="4417049"/>
              <a:ext cx="220999" cy="140270"/>
            </a:xfrm>
            <a:custGeom>
              <a:rect b="b" l="l" r="r" t="t"/>
              <a:pathLst>
                <a:path extrusionOk="0" h="8726" w="13748">
                  <a:moveTo>
                    <a:pt x="13748" y="0"/>
                  </a:moveTo>
                  <a:lnTo>
                    <a:pt x="12831" y="477"/>
                  </a:lnTo>
                  <a:lnTo>
                    <a:pt x="11438" y="477"/>
                  </a:lnTo>
                  <a:lnTo>
                    <a:pt x="10998" y="1393"/>
                  </a:lnTo>
                  <a:lnTo>
                    <a:pt x="10522" y="917"/>
                  </a:lnTo>
                  <a:lnTo>
                    <a:pt x="10082" y="917"/>
                  </a:lnTo>
                  <a:lnTo>
                    <a:pt x="9605" y="1393"/>
                  </a:lnTo>
                  <a:lnTo>
                    <a:pt x="8249" y="1393"/>
                  </a:lnTo>
                  <a:lnTo>
                    <a:pt x="7332" y="1833"/>
                  </a:lnTo>
                  <a:lnTo>
                    <a:pt x="6416" y="1833"/>
                  </a:lnTo>
                  <a:lnTo>
                    <a:pt x="5499" y="1393"/>
                  </a:lnTo>
                  <a:lnTo>
                    <a:pt x="4106" y="1393"/>
                  </a:lnTo>
                  <a:lnTo>
                    <a:pt x="3666" y="917"/>
                  </a:lnTo>
                  <a:lnTo>
                    <a:pt x="2750" y="917"/>
                  </a:lnTo>
                  <a:lnTo>
                    <a:pt x="1833" y="1393"/>
                  </a:lnTo>
                  <a:lnTo>
                    <a:pt x="1833" y="917"/>
                  </a:lnTo>
                  <a:lnTo>
                    <a:pt x="1356" y="477"/>
                  </a:lnTo>
                  <a:lnTo>
                    <a:pt x="917" y="917"/>
                  </a:lnTo>
                  <a:lnTo>
                    <a:pt x="440" y="917"/>
                  </a:lnTo>
                  <a:lnTo>
                    <a:pt x="440" y="1833"/>
                  </a:lnTo>
                  <a:lnTo>
                    <a:pt x="0" y="2310"/>
                  </a:lnTo>
                  <a:lnTo>
                    <a:pt x="0" y="2750"/>
                  </a:lnTo>
                  <a:lnTo>
                    <a:pt x="440" y="3226"/>
                  </a:lnTo>
                  <a:lnTo>
                    <a:pt x="1356" y="3666"/>
                  </a:lnTo>
                  <a:lnTo>
                    <a:pt x="1833" y="3666"/>
                  </a:lnTo>
                  <a:lnTo>
                    <a:pt x="2750" y="4143"/>
                  </a:lnTo>
                  <a:lnTo>
                    <a:pt x="4106" y="4583"/>
                  </a:lnTo>
                  <a:lnTo>
                    <a:pt x="4583" y="5059"/>
                  </a:lnTo>
                  <a:lnTo>
                    <a:pt x="5022" y="5976"/>
                  </a:lnTo>
                  <a:lnTo>
                    <a:pt x="5939" y="5976"/>
                  </a:lnTo>
                  <a:lnTo>
                    <a:pt x="6416" y="6416"/>
                  </a:lnTo>
                  <a:lnTo>
                    <a:pt x="7772" y="6416"/>
                  </a:lnTo>
                  <a:lnTo>
                    <a:pt x="8689" y="6892"/>
                  </a:lnTo>
                  <a:lnTo>
                    <a:pt x="8689" y="7332"/>
                  </a:lnTo>
                  <a:lnTo>
                    <a:pt x="9165" y="8249"/>
                  </a:lnTo>
                  <a:lnTo>
                    <a:pt x="10082" y="8725"/>
                  </a:lnTo>
                  <a:lnTo>
                    <a:pt x="10522" y="8249"/>
                  </a:lnTo>
                  <a:lnTo>
                    <a:pt x="11915" y="8725"/>
                  </a:lnTo>
                  <a:lnTo>
                    <a:pt x="11438" y="7332"/>
                  </a:lnTo>
                  <a:lnTo>
                    <a:pt x="12831" y="6892"/>
                  </a:lnTo>
                  <a:lnTo>
                    <a:pt x="12355" y="5976"/>
                  </a:lnTo>
                  <a:lnTo>
                    <a:pt x="11915" y="5976"/>
                  </a:lnTo>
                  <a:lnTo>
                    <a:pt x="12355" y="5499"/>
                  </a:lnTo>
                  <a:lnTo>
                    <a:pt x="11915" y="5499"/>
                  </a:lnTo>
                  <a:lnTo>
                    <a:pt x="11915" y="5059"/>
                  </a:lnTo>
                  <a:lnTo>
                    <a:pt x="11915" y="4583"/>
                  </a:lnTo>
                  <a:lnTo>
                    <a:pt x="12355" y="4143"/>
                  </a:lnTo>
                  <a:lnTo>
                    <a:pt x="12355" y="3666"/>
                  </a:lnTo>
                  <a:lnTo>
                    <a:pt x="12355" y="3226"/>
                  </a:lnTo>
                  <a:lnTo>
                    <a:pt x="12355" y="2750"/>
                  </a:lnTo>
                  <a:lnTo>
                    <a:pt x="12831" y="1833"/>
                  </a:lnTo>
                  <a:lnTo>
                    <a:pt x="13271" y="1833"/>
                  </a:lnTo>
                  <a:lnTo>
                    <a:pt x="13748" y="917"/>
                  </a:lnTo>
                  <a:lnTo>
                    <a:pt x="13748" y="477"/>
                  </a:lnTo>
                  <a:lnTo>
                    <a:pt x="13748"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6" name="Google Shape;1276;p50"/>
            <p:cNvSpPr/>
            <p:nvPr/>
          </p:nvSpPr>
          <p:spPr>
            <a:xfrm>
              <a:off x="4969425" y="3017430"/>
              <a:ext cx="21814" cy="14741"/>
            </a:xfrm>
            <a:custGeom>
              <a:rect b="b" l="l" r="r" t="t"/>
              <a:pathLst>
                <a:path extrusionOk="0" h="917" w="1357">
                  <a:moveTo>
                    <a:pt x="0" y="0"/>
                  </a:moveTo>
                  <a:lnTo>
                    <a:pt x="0" y="917"/>
                  </a:lnTo>
                  <a:lnTo>
                    <a:pt x="917" y="917"/>
                  </a:lnTo>
                  <a:lnTo>
                    <a:pt x="1357" y="477"/>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7" name="Google Shape;1277;p50"/>
            <p:cNvSpPr/>
            <p:nvPr/>
          </p:nvSpPr>
          <p:spPr>
            <a:xfrm>
              <a:off x="5072546" y="3282620"/>
              <a:ext cx="21830" cy="7668"/>
            </a:xfrm>
            <a:custGeom>
              <a:rect b="b" l="l" r="r" t="t"/>
              <a:pathLst>
                <a:path extrusionOk="0" h="477" w="1358">
                  <a:moveTo>
                    <a:pt x="1" y="0"/>
                  </a:moveTo>
                  <a:lnTo>
                    <a:pt x="441" y="477"/>
                  </a:lnTo>
                  <a:lnTo>
                    <a:pt x="1357" y="477"/>
                  </a:lnTo>
                  <a:lnTo>
                    <a:pt x="135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8" name="Google Shape;1278;p50"/>
            <p:cNvSpPr/>
            <p:nvPr/>
          </p:nvSpPr>
          <p:spPr>
            <a:xfrm>
              <a:off x="5168016" y="2553635"/>
              <a:ext cx="14757" cy="21830"/>
            </a:xfrm>
            <a:custGeom>
              <a:rect b="b" l="l" r="r" t="t"/>
              <a:pathLst>
                <a:path extrusionOk="0" h="1358" w="918">
                  <a:moveTo>
                    <a:pt x="917" y="1"/>
                  </a:moveTo>
                  <a:lnTo>
                    <a:pt x="477" y="441"/>
                  </a:lnTo>
                  <a:lnTo>
                    <a:pt x="1" y="441"/>
                  </a:lnTo>
                  <a:lnTo>
                    <a:pt x="477" y="917"/>
                  </a:lnTo>
                  <a:lnTo>
                    <a:pt x="917" y="1357"/>
                  </a:lnTo>
                  <a:lnTo>
                    <a:pt x="917" y="917"/>
                  </a:lnTo>
                  <a:lnTo>
                    <a:pt x="917" y="441"/>
                  </a:lnTo>
                  <a:lnTo>
                    <a:pt x="9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79" name="Google Shape;1279;p50"/>
            <p:cNvSpPr/>
            <p:nvPr/>
          </p:nvSpPr>
          <p:spPr>
            <a:xfrm>
              <a:off x="5271153" y="2450513"/>
              <a:ext cx="22409" cy="66020"/>
            </a:xfrm>
            <a:custGeom>
              <a:rect b="b" l="l" r="r" t="t"/>
              <a:pathLst>
                <a:path extrusionOk="0" h="4107" w="1394">
                  <a:moveTo>
                    <a:pt x="1393" y="0"/>
                  </a:moveTo>
                  <a:lnTo>
                    <a:pt x="917" y="1357"/>
                  </a:lnTo>
                  <a:lnTo>
                    <a:pt x="917" y="1833"/>
                  </a:lnTo>
                  <a:lnTo>
                    <a:pt x="0" y="1833"/>
                  </a:lnTo>
                  <a:lnTo>
                    <a:pt x="0" y="2750"/>
                  </a:lnTo>
                  <a:lnTo>
                    <a:pt x="477" y="3190"/>
                  </a:lnTo>
                  <a:lnTo>
                    <a:pt x="477" y="3629"/>
                  </a:lnTo>
                  <a:lnTo>
                    <a:pt x="917" y="3190"/>
                  </a:lnTo>
                  <a:lnTo>
                    <a:pt x="917" y="2750"/>
                  </a:lnTo>
                  <a:lnTo>
                    <a:pt x="1393" y="2273"/>
                  </a:lnTo>
                  <a:lnTo>
                    <a:pt x="1393" y="1833"/>
                  </a:lnTo>
                  <a:lnTo>
                    <a:pt x="1393" y="1357"/>
                  </a:lnTo>
                  <a:lnTo>
                    <a:pt x="1393" y="917"/>
                  </a:lnTo>
                  <a:lnTo>
                    <a:pt x="1393" y="0"/>
                  </a:lnTo>
                  <a:close/>
                  <a:moveTo>
                    <a:pt x="477" y="3629"/>
                  </a:moveTo>
                  <a:lnTo>
                    <a:pt x="0" y="4106"/>
                  </a:lnTo>
                  <a:lnTo>
                    <a:pt x="0" y="4106"/>
                  </a:lnTo>
                  <a:lnTo>
                    <a:pt x="477" y="3666"/>
                  </a:lnTo>
                  <a:lnTo>
                    <a:pt x="477" y="3629"/>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0" name="Google Shape;1280;p50"/>
            <p:cNvSpPr/>
            <p:nvPr/>
          </p:nvSpPr>
          <p:spPr>
            <a:xfrm>
              <a:off x="4969425" y="2575448"/>
              <a:ext cx="51279" cy="51874"/>
            </a:xfrm>
            <a:custGeom>
              <a:rect b="b" l="l" r="r" t="t"/>
              <a:pathLst>
                <a:path extrusionOk="0" h="3227" w="3190">
                  <a:moveTo>
                    <a:pt x="3190" y="0"/>
                  </a:moveTo>
                  <a:lnTo>
                    <a:pt x="2750" y="477"/>
                  </a:lnTo>
                  <a:lnTo>
                    <a:pt x="1357" y="477"/>
                  </a:lnTo>
                  <a:lnTo>
                    <a:pt x="1357" y="1393"/>
                  </a:lnTo>
                  <a:lnTo>
                    <a:pt x="917" y="917"/>
                  </a:lnTo>
                  <a:lnTo>
                    <a:pt x="917" y="477"/>
                  </a:lnTo>
                  <a:lnTo>
                    <a:pt x="440" y="917"/>
                  </a:lnTo>
                  <a:lnTo>
                    <a:pt x="440" y="1393"/>
                  </a:lnTo>
                  <a:lnTo>
                    <a:pt x="0" y="2310"/>
                  </a:lnTo>
                  <a:lnTo>
                    <a:pt x="0" y="3226"/>
                  </a:lnTo>
                  <a:lnTo>
                    <a:pt x="440" y="2310"/>
                  </a:lnTo>
                  <a:lnTo>
                    <a:pt x="917" y="1833"/>
                  </a:lnTo>
                  <a:lnTo>
                    <a:pt x="1357" y="2310"/>
                  </a:lnTo>
                  <a:lnTo>
                    <a:pt x="1357" y="2750"/>
                  </a:lnTo>
                  <a:lnTo>
                    <a:pt x="1833" y="2310"/>
                  </a:lnTo>
                  <a:lnTo>
                    <a:pt x="1833" y="1833"/>
                  </a:lnTo>
                  <a:lnTo>
                    <a:pt x="2273" y="1393"/>
                  </a:lnTo>
                  <a:lnTo>
                    <a:pt x="2750" y="1393"/>
                  </a:lnTo>
                  <a:lnTo>
                    <a:pt x="2750" y="917"/>
                  </a:lnTo>
                  <a:lnTo>
                    <a:pt x="3190" y="477"/>
                  </a:lnTo>
                  <a:lnTo>
                    <a:pt x="319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1" name="Google Shape;1281;p50"/>
            <p:cNvSpPr/>
            <p:nvPr/>
          </p:nvSpPr>
          <p:spPr>
            <a:xfrm>
              <a:off x="4984150" y="2936686"/>
              <a:ext cx="21830" cy="21830"/>
            </a:xfrm>
            <a:custGeom>
              <a:rect b="b" l="l" r="r" t="t"/>
              <a:pathLst>
                <a:path extrusionOk="0" h="1358" w="1358">
                  <a:moveTo>
                    <a:pt x="917" y="1"/>
                  </a:moveTo>
                  <a:lnTo>
                    <a:pt x="441" y="441"/>
                  </a:lnTo>
                  <a:lnTo>
                    <a:pt x="1" y="1357"/>
                  </a:lnTo>
                  <a:lnTo>
                    <a:pt x="441" y="1357"/>
                  </a:lnTo>
                  <a:lnTo>
                    <a:pt x="1357" y="917"/>
                  </a:lnTo>
                  <a:lnTo>
                    <a:pt x="1357" y="441"/>
                  </a:lnTo>
                  <a:lnTo>
                    <a:pt x="9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2" name="Google Shape;1282;p50"/>
            <p:cNvSpPr/>
            <p:nvPr/>
          </p:nvSpPr>
          <p:spPr>
            <a:xfrm>
              <a:off x="4976498" y="2649104"/>
              <a:ext cx="22409" cy="22409"/>
            </a:xfrm>
            <a:custGeom>
              <a:rect b="b" l="l" r="r" t="t"/>
              <a:pathLst>
                <a:path extrusionOk="0" h="1394" w="1394">
                  <a:moveTo>
                    <a:pt x="1393" y="1"/>
                  </a:moveTo>
                  <a:lnTo>
                    <a:pt x="0" y="477"/>
                  </a:lnTo>
                  <a:lnTo>
                    <a:pt x="477" y="917"/>
                  </a:lnTo>
                  <a:lnTo>
                    <a:pt x="477" y="1394"/>
                  </a:lnTo>
                  <a:lnTo>
                    <a:pt x="1393" y="917"/>
                  </a:lnTo>
                  <a:lnTo>
                    <a:pt x="1393" y="477"/>
                  </a:lnTo>
                  <a:lnTo>
                    <a:pt x="1393"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3" name="Google Shape;1283;p50"/>
            <p:cNvSpPr/>
            <p:nvPr/>
          </p:nvSpPr>
          <p:spPr>
            <a:xfrm>
              <a:off x="4991223" y="2642031"/>
              <a:ext cx="22409" cy="51295"/>
            </a:xfrm>
            <a:custGeom>
              <a:rect b="b" l="l" r="r" t="t"/>
              <a:pathLst>
                <a:path extrusionOk="0" h="3191" w="1394">
                  <a:moveTo>
                    <a:pt x="1394" y="1"/>
                  </a:moveTo>
                  <a:lnTo>
                    <a:pt x="917" y="917"/>
                  </a:lnTo>
                  <a:lnTo>
                    <a:pt x="477" y="1357"/>
                  </a:lnTo>
                  <a:lnTo>
                    <a:pt x="1" y="2274"/>
                  </a:lnTo>
                  <a:lnTo>
                    <a:pt x="477" y="2750"/>
                  </a:lnTo>
                  <a:lnTo>
                    <a:pt x="477" y="3190"/>
                  </a:lnTo>
                  <a:lnTo>
                    <a:pt x="917" y="2274"/>
                  </a:lnTo>
                  <a:lnTo>
                    <a:pt x="917" y="1834"/>
                  </a:lnTo>
                  <a:lnTo>
                    <a:pt x="917" y="1357"/>
                  </a:lnTo>
                  <a:lnTo>
                    <a:pt x="1394" y="917"/>
                  </a:lnTo>
                  <a:lnTo>
                    <a:pt x="139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4" name="Google Shape;1284;p50"/>
            <p:cNvSpPr/>
            <p:nvPr/>
          </p:nvSpPr>
          <p:spPr>
            <a:xfrm>
              <a:off x="4984150" y="2752241"/>
              <a:ext cx="16" cy="7668"/>
            </a:xfrm>
            <a:custGeom>
              <a:rect b="b" l="l" r="r" t="t"/>
              <a:pathLst>
                <a:path extrusionOk="0" h="477" w="1">
                  <a:moveTo>
                    <a:pt x="1" y="477"/>
                  </a:move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5" name="Google Shape;1285;p50"/>
            <p:cNvSpPr/>
            <p:nvPr/>
          </p:nvSpPr>
          <p:spPr>
            <a:xfrm>
              <a:off x="4976498" y="2730427"/>
              <a:ext cx="7668" cy="7089"/>
            </a:xfrm>
            <a:custGeom>
              <a:rect b="b" l="l" r="r" t="t"/>
              <a:pathLst>
                <a:path extrusionOk="0" h="441" w="477">
                  <a:moveTo>
                    <a:pt x="477" y="1"/>
                  </a:moveTo>
                  <a:lnTo>
                    <a:pt x="0" y="441"/>
                  </a:lnTo>
                  <a:lnTo>
                    <a:pt x="477" y="44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6" name="Google Shape;1286;p50"/>
            <p:cNvSpPr/>
            <p:nvPr/>
          </p:nvSpPr>
          <p:spPr>
            <a:xfrm>
              <a:off x="4976498" y="2737500"/>
              <a:ext cx="22409" cy="14757"/>
            </a:xfrm>
            <a:custGeom>
              <a:rect b="b" l="l" r="r" t="t"/>
              <a:pathLst>
                <a:path extrusionOk="0" h="918" w="1394">
                  <a:moveTo>
                    <a:pt x="477" y="1"/>
                  </a:moveTo>
                  <a:lnTo>
                    <a:pt x="477" y="477"/>
                  </a:lnTo>
                  <a:lnTo>
                    <a:pt x="0" y="917"/>
                  </a:lnTo>
                  <a:lnTo>
                    <a:pt x="1393" y="917"/>
                  </a:lnTo>
                  <a:lnTo>
                    <a:pt x="917" y="477"/>
                  </a:lnTo>
                  <a:lnTo>
                    <a:pt x="91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7" name="Google Shape;1287;p50"/>
            <p:cNvSpPr/>
            <p:nvPr/>
          </p:nvSpPr>
          <p:spPr>
            <a:xfrm>
              <a:off x="4829171" y="3267879"/>
              <a:ext cx="14741" cy="16"/>
            </a:xfrm>
            <a:custGeom>
              <a:rect b="b" l="l" r="r" t="t"/>
              <a:pathLst>
                <a:path extrusionOk="0" h="1" w="917">
                  <a:moveTo>
                    <a:pt x="0" y="1"/>
                  </a:moveTo>
                  <a:lnTo>
                    <a:pt x="917" y="1"/>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8" name="Google Shape;1288;p50"/>
            <p:cNvSpPr/>
            <p:nvPr/>
          </p:nvSpPr>
          <p:spPr>
            <a:xfrm>
              <a:off x="5057822" y="2973224"/>
              <a:ext cx="7089" cy="14757"/>
            </a:xfrm>
            <a:custGeom>
              <a:rect b="b" l="l" r="r" t="t"/>
              <a:pathLst>
                <a:path extrusionOk="0" h="918" w="441">
                  <a:moveTo>
                    <a:pt x="0" y="917"/>
                  </a:moveTo>
                  <a:lnTo>
                    <a:pt x="440" y="1"/>
                  </a:lnTo>
                  <a:lnTo>
                    <a:pt x="44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89" name="Google Shape;1289;p50"/>
            <p:cNvSpPr/>
            <p:nvPr/>
          </p:nvSpPr>
          <p:spPr>
            <a:xfrm>
              <a:off x="4843896" y="2848289"/>
              <a:ext cx="441998" cy="441998"/>
            </a:xfrm>
            <a:custGeom>
              <a:rect b="b" l="l" r="r" t="t"/>
              <a:pathLst>
                <a:path extrusionOk="0" h="27496" w="27496">
                  <a:moveTo>
                    <a:pt x="19724" y="1"/>
                  </a:moveTo>
                  <a:lnTo>
                    <a:pt x="19724" y="441"/>
                  </a:lnTo>
                  <a:lnTo>
                    <a:pt x="19247" y="1357"/>
                  </a:lnTo>
                  <a:lnTo>
                    <a:pt x="18807" y="1357"/>
                  </a:lnTo>
                  <a:lnTo>
                    <a:pt x="19247" y="1834"/>
                  </a:lnTo>
                  <a:lnTo>
                    <a:pt x="18807" y="2274"/>
                  </a:lnTo>
                  <a:lnTo>
                    <a:pt x="18331" y="1834"/>
                  </a:lnTo>
                  <a:lnTo>
                    <a:pt x="17891" y="1834"/>
                  </a:lnTo>
                  <a:lnTo>
                    <a:pt x="17891" y="2274"/>
                  </a:lnTo>
                  <a:lnTo>
                    <a:pt x="17414" y="2274"/>
                  </a:lnTo>
                  <a:lnTo>
                    <a:pt x="17414" y="2750"/>
                  </a:lnTo>
                  <a:lnTo>
                    <a:pt x="17414" y="3190"/>
                  </a:lnTo>
                  <a:lnTo>
                    <a:pt x="16974" y="3190"/>
                  </a:lnTo>
                  <a:lnTo>
                    <a:pt x="16498" y="3667"/>
                  </a:lnTo>
                  <a:lnTo>
                    <a:pt x="16058" y="4107"/>
                  </a:lnTo>
                  <a:lnTo>
                    <a:pt x="15581" y="4107"/>
                  </a:lnTo>
                  <a:lnTo>
                    <a:pt x="15581" y="3667"/>
                  </a:lnTo>
                  <a:lnTo>
                    <a:pt x="15141" y="3667"/>
                  </a:lnTo>
                  <a:lnTo>
                    <a:pt x="15141" y="4107"/>
                  </a:lnTo>
                  <a:lnTo>
                    <a:pt x="14225" y="4107"/>
                  </a:lnTo>
                  <a:lnTo>
                    <a:pt x="14665" y="4583"/>
                  </a:lnTo>
                  <a:lnTo>
                    <a:pt x="13748" y="4107"/>
                  </a:lnTo>
                  <a:lnTo>
                    <a:pt x="13308" y="4583"/>
                  </a:lnTo>
                  <a:lnTo>
                    <a:pt x="12832" y="5023"/>
                  </a:lnTo>
                  <a:lnTo>
                    <a:pt x="12832" y="5500"/>
                  </a:lnTo>
                  <a:lnTo>
                    <a:pt x="13308" y="6416"/>
                  </a:lnTo>
                  <a:lnTo>
                    <a:pt x="13308" y="6856"/>
                  </a:lnTo>
                  <a:lnTo>
                    <a:pt x="13748" y="7333"/>
                  </a:lnTo>
                  <a:lnTo>
                    <a:pt x="14225" y="7333"/>
                  </a:lnTo>
                  <a:lnTo>
                    <a:pt x="13748" y="7773"/>
                  </a:lnTo>
                  <a:lnTo>
                    <a:pt x="14225" y="7773"/>
                  </a:lnTo>
                  <a:lnTo>
                    <a:pt x="15141" y="8249"/>
                  </a:lnTo>
                  <a:lnTo>
                    <a:pt x="15141" y="8689"/>
                  </a:lnTo>
                  <a:lnTo>
                    <a:pt x="14225" y="8689"/>
                  </a:lnTo>
                  <a:lnTo>
                    <a:pt x="14225" y="9606"/>
                  </a:lnTo>
                  <a:lnTo>
                    <a:pt x="13748" y="9606"/>
                  </a:lnTo>
                  <a:lnTo>
                    <a:pt x="13748" y="10082"/>
                  </a:lnTo>
                  <a:lnTo>
                    <a:pt x="13748" y="10522"/>
                  </a:lnTo>
                  <a:lnTo>
                    <a:pt x="13308" y="10522"/>
                  </a:lnTo>
                  <a:lnTo>
                    <a:pt x="12832" y="10999"/>
                  </a:lnTo>
                  <a:lnTo>
                    <a:pt x="12832" y="11439"/>
                  </a:lnTo>
                  <a:lnTo>
                    <a:pt x="13308" y="11439"/>
                  </a:lnTo>
                  <a:lnTo>
                    <a:pt x="13308" y="11915"/>
                  </a:lnTo>
                  <a:lnTo>
                    <a:pt x="13748" y="12355"/>
                  </a:lnTo>
                  <a:lnTo>
                    <a:pt x="14225" y="12355"/>
                  </a:lnTo>
                  <a:lnTo>
                    <a:pt x="13748" y="12832"/>
                  </a:lnTo>
                  <a:lnTo>
                    <a:pt x="13308" y="12832"/>
                  </a:lnTo>
                  <a:lnTo>
                    <a:pt x="12832" y="12355"/>
                  </a:lnTo>
                  <a:lnTo>
                    <a:pt x="12832" y="12832"/>
                  </a:lnTo>
                  <a:lnTo>
                    <a:pt x="12832" y="13272"/>
                  </a:lnTo>
                  <a:lnTo>
                    <a:pt x="12832" y="13748"/>
                  </a:lnTo>
                  <a:lnTo>
                    <a:pt x="13308" y="14188"/>
                  </a:lnTo>
                  <a:lnTo>
                    <a:pt x="13308" y="14665"/>
                  </a:lnTo>
                  <a:lnTo>
                    <a:pt x="12832" y="15105"/>
                  </a:lnTo>
                  <a:lnTo>
                    <a:pt x="12392" y="15581"/>
                  </a:lnTo>
                  <a:lnTo>
                    <a:pt x="12392" y="16021"/>
                  </a:lnTo>
                  <a:lnTo>
                    <a:pt x="12392" y="16498"/>
                  </a:lnTo>
                  <a:lnTo>
                    <a:pt x="11915" y="16938"/>
                  </a:lnTo>
                  <a:lnTo>
                    <a:pt x="11475" y="17854"/>
                  </a:lnTo>
                  <a:lnTo>
                    <a:pt x="10999" y="18771"/>
                  </a:lnTo>
                  <a:lnTo>
                    <a:pt x="10999" y="19247"/>
                  </a:lnTo>
                  <a:lnTo>
                    <a:pt x="11475" y="19687"/>
                  </a:lnTo>
                  <a:lnTo>
                    <a:pt x="11915" y="19687"/>
                  </a:lnTo>
                  <a:lnTo>
                    <a:pt x="11915" y="20604"/>
                  </a:lnTo>
                  <a:lnTo>
                    <a:pt x="11475" y="20604"/>
                  </a:lnTo>
                  <a:lnTo>
                    <a:pt x="11475" y="21080"/>
                  </a:lnTo>
                  <a:lnTo>
                    <a:pt x="12832" y="21080"/>
                  </a:lnTo>
                  <a:lnTo>
                    <a:pt x="12392" y="21520"/>
                  </a:lnTo>
                  <a:lnTo>
                    <a:pt x="11915" y="21997"/>
                  </a:lnTo>
                  <a:lnTo>
                    <a:pt x="10559" y="21997"/>
                  </a:lnTo>
                  <a:lnTo>
                    <a:pt x="10082" y="22437"/>
                  </a:lnTo>
                  <a:lnTo>
                    <a:pt x="10559" y="22913"/>
                  </a:lnTo>
                  <a:lnTo>
                    <a:pt x="8249" y="22913"/>
                  </a:lnTo>
                  <a:lnTo>
                    <a:pt x="7809" y="23353"/>
                  </a:lnTo>
                  <a:lnTo>
                    <a:pt x="7333" y="22913"/>
                  </a:lnTo>
                  <a:lnTo>
                    <a:pt x="6893" y="22913"/>
                  </a:lnTo>
                  <a:lnTo>
                    <a:pt x="6893" y="22437"/>
                  </a:lnTo>
                  <a:lnTo>
                    <a:pt x="5500" y="22437"/>
                  </a:lnTo>
                  <a:lnTo>
                    <a:pt x="5976" y="22913"/>
                  </a:lnTo>
                  <a:lnTo>
                    <a:pt x="5500" y="23353"/>
                  </a:lnTo>
                  <a:lnTo>
                    <a:pt x="5060" y="22913"/>
                  </a:lnTo>
                  <a:lnTo>
                    <a:pt x="4583" y="22913"/>
                  </a:lnTo>
                  <a:lnTo>
                    <a:pt x="4583" y="23353"/>
                  </a:lnTo>
                  <a:lnTo>
                    <a:pt x="4143" y="24270"/>
                  </a:lnTo>
                  <a:lnTo>
                    <a:pt x="3227" y="24270"/>
                  </a:lnTo>
                  <a:lnTo>
                    <a:pt x="1394" y="25186"/>
                  </a:lnTo>
                  <a:lnTo>
                    <a:pt x="1834" y="25663"/>
                  </a:lnTo>
                  <a:lnTo>
                    <a:pt x="917" y="25663"/>
                  </a:lnTo>
                  <a:lnTo>
                    <a:pt x="1" y="26103"/>
                  </a:lnTo>
                  <a:lnTo>
                    <a:pt x="477" y="27019"/>
                  </a:lnTo>
                  <a:lnTo>
                    <a:pt x="1394" y="27019"/>
                  </a:lnTo>
                  <a:lnTo>
                    <a:pt x="1394" y="26579"/>
                  </a:lnTo>
                  <a:lnTo>
                    <a:pt x="1834" y="26579"/>
                  </a:lnTo>
                  <a:lnTo>
                    <a:pt x="1834" y="27019"/>
                  </a:lnTo>
                  <a:lnTo>
                    <a:pt x="2310" y="26579"/>
                  </a:lnTo>
                  <a:lnTo>
                    <a:pt x="3227" y="26103"/>
                  </a:lnTo>
                  <a:lnTo>
                    <a:pt x="4143" y="26579"/>
                  </a:lnTo>
                  <a:lnTo>
                    <a:pt x="5060" y="26103"/>
                  </a:lnTo>
                  <a:lnTo>
                    <a:pt x="5060" y="27019"/>
                  </a:lnTo>
                  <a:lnTo>
                    <a:pt x="5500" y="27496"/>
                  </a:lnTo>
                  <a:lnTo>
                    <a:pt x="6893" y="27019"/>
                  </a:lnTo>
                  <a:lnTo>
                    <a:pt x="7333" y="26579"/>
                  </a:lnTo>
                  <a:lnTo>
                    <a:pt x="6893" y="26103"/>
                  </a:lnTo>
                  <a:lnTo>
                    <a:pt x="6893" y="25663"/>
                  </a:lnTo>
                  <a:lnTo>
                    <a:pt x="7333" y="25186"/>
                  </a:lnTo>
                  <a:lnTo>
                    <a:pt x="8249" y="25663"/>
                  </a:lnTo>
                  <a:lnTo>
                    <a:pt x="10082" y="25663"/>
                  </a:lnTo>
                  <a:lnTo>
                    <a:pt x="10559" y="26103"/>
                  </a:lnTo>
                  <a:lnTo>
                    <a:pt x="10999" y="26579"/>
                  </a:lnTo>
                  <a:lnTo>
                    <a:pt x="10999" y="27019"/>
                  </a:lnTo>
                  <a:lnTo>
                    <a:pt x="11475" y="27019"/>
                  </a:lnTo>
                  <a:lnTo>
                    <a:pt x="11915" y="26103"/>
                  </a:lnTo>
                  <a:lnTo>
                    <a:pt x="12832" y="26103"/>
                  </a:lnTo>
                  <a:lnTo>
                    <a:pt x="13748" y="26579"/>
                  </a:lnTo>
                  <a:lnTo>
                    <a:pt x="14665" y="26579"/>
                  </a:lnTo>
                  <a:lnTo>
                    <a:pt x="14665" y="26103"/>
                  </a:lnTo>
                  <a:lnTo>
                    <a:pt x="15141" y="25663"/>
                  </a:lnTo>
                  <a:lnTo>
                    <a:pt x="15581" y="26103"/>
                  </a:lnTo>
                  <a:lnTo>
                    <a:pt x="16058" y="26579"/>
                  </a:lnTo>
                  <a:lnTo>
                    <a:pt x="16974" y="26579"/>
                  </a:lnTo>
                  <a:lnTo>
                    <a:pt x="16974" y="27019"/>
                  </a:lnTo>
                  <a:lnTo>
                    <a:pt x="18331" y="27019"/>
                  </a:lnTo>
                  <a:lnTo>
                    <a:pt x="19247" y="26579"/>
                  </a:lnTo>
                  <a:lnTo>
                    <a:pt x="19724" y="26579"/>
                  </a:lnTo>
                  <a:lnTo>
                    <a:pt x="20164" y="27019"/>
                  </a:lnTo>
                  <a:lnTo>
                    <a:pt x="20640" y="27019"/>
                  </a:lnTo>
                  <a:lnTo>
                    <a:pt x="21080" y="27496"/>
                  </a:lnTo>
                  <a:lnTo>
                    <a:pt x="21997" y="27019"/>
                  </a:lnTo>
                  <a:lnTo>
                    <a:pt x="22473" y="27019"/>
                  </a:lnTo>
                  <a:lnTo>
                    <a:pt x="22913" y="27496"/>
                  </a:lnTo>
                  <a:lnTo>
                    <a:pt x="23390" y="27019"/>
                  </a:lnTo>
                  <a:lnTo>
                    <a:pt x="23830" y="26579"/>
                  </a:lnTo>
                  <a:lnTo>
                    <a:pt x="24306" y="26579"/>
                  </a:lnTo>
                  <a:lnTo>
                    <a:pt x="24746" y="26103"/>
                  </a:lnTo>
                  <a:lnTo>
                    <a:pt x="25223" y="25186"/>
                  </a:lnTo>
                  <a:lnTo>
                    <a:pt x="24746" y="24746"/>
                  </a:lnTo>
                  <a:lnTo>
                    <a:pt x="24306" y="24746"/>
                  </a:lnTo>
                  <a:lnTo>
                    <a:pt x="23830" y="25663"/>
                  </a:lnTo>
                  <a:lnTo>
                    <a:pt x="23390" y="25186"/>
                  </a:lnTo>
                  <a:lnTo>
                    <a:pt x="22913" y="25186"/>
                  </a:lnTo>
                  <a:lnTo>
                    <a:pt x="22473" y="24746"/>
                  </a:lnTo>
                  <a:lnTo>
                    <a:pt x="21997" y="24270"/>
                  </a:lnTo>
                  <a:lnTo>
                    <a:pt x="21997" y="23830"/>
                  </a:lnTo>
                  <a:lnTo>
                    <a:pt x="23390" y="23830"/>
                  </a:lnTo>
                  <a:lnTo>
                    <a:pt x="23830" y="23353"/>
                  </a:lnTo>
                  <a:lnTo>
                    <a:pt x="23830" y="22913"/>
                  </a:lnTo>
                  <a:lnTo>
                    <a:pt x="23390" y="22913"/>
                  </a:lnTo>
                  <a:lnTo>
                    <a:pt x="23830" y="22437"/>
                  </a:lnTo>
                  <a:lnTo>
                    <a:pt x="25223" y="22437"/>
                  </a:lnTo>
                  <a:lnTo>
                    <a:pt x="25223" y="21997"/>
                  </a:lnTo>
                  <a:lnTo>
                    <a:pt x="26139" y="21997"/>
                  </a:lnTo>
                  <a:lnTo>
                    <a:pt x="26579" y="21520"/>
                  </a:lnTo>
                  <a:lnTo>
                    <a:pt x="27056" y="21080"/>
                  </a:lnTo>
                  <a:lnTo>
                    <a:pt x="27056" y="20164"/>
                  </a:lnTo>
                  <a:lnTo>
                    <a:pt x="27496" y="19247"/>
                  </a:lnTo>
                  <a:lnTo>
                    <a:pt x="27496" y="18771"/>
                  </a:lnTo>
                  <a:lnTo>
                    <a:pt x="27496" y="17854"/>
                  </a:lnTo>
                  <a:lnTo>
                    <a:pt x="26579" y="17414"/>
                  </a:lnTo>
                  <a:lnTo>
                    <a:pt x="25663" y="16938"/>
                  </a:lnTo>
                  <a:lnTo>
                    <a:pt x="24746" y="16938"/>
                  </a:lnTo>
                  <a:lnTo>
                    <a:pt x="24306" y="16498"/>
                  </a:lnTo>
                  <a:lnTo>
                    <a:pt x="23830" y="16938"/>
                  </a:lnTo>
                  <a:lnTo>
                    <a:pt x="23390" y="16938"/>
                  </a:lnTo>
                  <a:lnTo>
                    <a:pt x="22913" y="17854"/>
                  </a:lnTo>
                  <a:lnTo>
                    <a:pt x="22473" y="17414"/>
                  </a:lnTo>
                  <a:lnTo>
                    <a:pt x="22473" y="16938"/>
                  </a:lnTo>
                  <a:lnTo>
                    <a:pt x="21997" y="16021"/>
                  </a:lnTo>
                  <a:lnTo>
                    <a:pt x="22913" y="16021"/>
                  </a:lnTo>
                  <a:lnTo>
                    <a:pt x="23390" y="15581"/>
                  </a:lnTo>
                  <a:lnTo>
                    <a:pt x="23830" y="15105"/>
                  </a:lnTo>
                  <a:lnTo>
                    <a:pt x="23830" y="14665"/>
                  </a:lnTo>
                  <a:lnTo>
                    <a:pt x="23390" y="14188"/>
                  </a:lnTo>
                  <a:lnTo>
                    <a:pt x="23390" y="13748"/>
                  </a:lnTo>
                  <a:lnTo>
                    <a:pt x="22913" y="13272"/>
                  </a:lnTo>
                  <a:lnTo>
                    <a:pt x="22913" y="12832"/>
                  </a:lnTo>
                  <a:lnTo>
                    <a:pt x="21997" y="12355"/>
                  </a:lnTo>
                  <a:lnTo>
                    <a:pt x="21557" y="12355"/>
                  </a:lnTo>
                  <a:lnTo>
                    <a:pt x="21557" y="11915"/>
                  </a:lnTo>
                  <a:lnTo>
                    <a:pt x="22473" y="11915"/>
                  </a:lnTo>
                  <a:lnTo>
                    <a:pt x="22913" y="12355"/>
                  </a:lnTo>
                  <a:lnTo>
                    <a:pt x="22913" y="9606"/>
                  </a:lnTo>
                  <a:lnTo>
                    <a:pt x="22913" y="9166"/>
                  </a:lnTo>
                  <a:lnTo>
                    <a:pt x="22473" y="8689"/>
                  </a:lnTo>
                  <a:lnTo>
                    <a:pt x="22473" y="8249"/>
                  </a:lnTo>
                  <a:lnTo>
                    <a:pt x="21997" y="7773"/>
                  </a:lnTo>
                  <a:lnTo>
                    <a:pt x="21997" y="7333"/>
                  </a:lnTo>
                  <a:lnTo>
                    <a:pt x="21557" y="7333"/>
                  </a:lnTo>
                  <a:lnTo>
                    <a:pt x="21080" y="6856"/>
                  </a:lnTo>
                  <a:lnTo>
                    <a:pt x="20640" y="6856"/>
                  </a:lnTo>
                  <a:lnTo>
                    <a:pt x="20640" y="6416"/>
                  </a:lnTo>
                  <a:lnTo>
                    <a:pt x="20640" y="5500"/>
                  </a:lnTo>
                  <a:lnTo>
                    <a:pt x="20640" y="5023"/>
                  </a:lnTo>
                  <a:lnTo>
                    <a:pt x="21080" y="4583"/>
                  </a:lnTo>
                  <a:lnTo>
                    <a:pt x="21080" y="4107"/>
                  </a:lnTo>
                  <a:lnTo>
                    <a:pt x="20164" y="3667"/>
                  </a:lnTo>
                  <a:lnTo>
                    <a:pt x="20164" y="3190"/>
                  </a:lnTo>
                  <a:lnTo>
                    <a:pt x="20164" y="2750"/>
                  </a:lnTo>
                  <a:lnTo>
                    <a:pt x="20640" y="1357"/>
                  </a:lnTo>
                  <a:lnTo>
                    <a:pt x="20164" y="1357"/>
                  </a:lnTo>
                  <a:lnTo>
                    <a:pt x="1972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90" name="Google Shape;1290;p50"/>
            <p:cNvSpPr/>
            <p:nvPr/>
          </p:nvSpPr>
          <p:spPr>
            <a:xfrm>
              <a:off x="4895753" y="3039823"/>
              <a:ext cx="162084" cy="154416"/>
            </a:xfrm>
            <a:custGeom>
              <a:rect b="b" l="l" r="r" t="t"/>
              <a:pathLst>
                <a:path extrusionOk="0" h="9606" w="10083">
                  <a:moveTo>
                    <a:pt x="7773" y="0"/>
                  </a:moveTo>
                  <a:lnTo>
                    <a:pt x="6416" y="440"/>
                  </a:lnTo>
                  <a:lnTo>
                    <a:pt x="5940" y="440"/>
                  </a:lnTo>
                  <a:lnTo>
                    <a:pt x="5500" y="917"/>
                  </a:lnTo>
                  <a:lnTo>
                    <a:pt x="4583" y="917"/>
                  </a:lnTo>
                  <a:lnTo>
                    <a:pt x="4107" y="1357"/>
                  </a:lnTo>
                  <a:lnTo>
                    <a:pt x="3667" y="1357"/>
                  </a:lnTo>
                  <a:lnTo>
                    <a:pt x="3667" y="2273"/>
                  </a:lnTo>
                  <a:lnTo>
                    <a:pt x="4107" y="1833"/>
                  </a:lnTo>
                  <a:lnTo>
                    <a:pt x="4583" y="1357"/>
                  </a:lnTo>
                  <a:lnTo>
                    <a:pt x="5023" y="1833"/>
                  </a:lnTo>
                  <a:lnTo>
                    <a:pt x="5500" y="1357"/>
                  </a:lnTo>
                  <a:lnTo>
                    <a:pt x="5940" y="1357"/>
                  </a:lnTo>
                  <a:lnTo>
                    <a:pt x="5940" y="1833"/>
                  </a:lnTo>
                  <a:lnTo>
                    <a:pt x="5500" y="2273"/>
                  </a:lnTo>
                  <a:lnTo>
                    <a:pt x="5500" y="2750"/>
                  </a:lnTo>
                  <a:lnTo>
                    <a:pt x="5940" y="3190"/>
                  </a:lnTo>
                  <a:lnTo>
                    <a:pt x="5500" y="3190"/>
                  </a:lnTo>
                  <a:lnTo>
                    <a:pt x="5940" y="3666"/>
                  </a:lnTo>
                  <a:lnTo>
                    <a:pt x="5500" y="4583"/>
                  </a:lnTo>
                  <a:lnTo>
                    <a:pt x="5023" y="4583"/>
                  </a:lnTo>
                  <a:lnTo>
                    <a:pt x="4583" y="5023"/>
                  </a:lnTo>
                  <a:lnTo>
                    <a:pt x="4107" y="5499"/>
                  </a:lnTo>
                  <a:lnTo>
                    <a:pt x="3190" y="5023"/>
                  </a:lnTo>
                  <a:lnTo>
                    <a:pt x="2750" y="5499"/>
                  </a:lnTo>
                  <a:lnTo>
                    <a:pt x="1357" y="5499"/>
                  </a:lnTo>
                  <a:lnTo>
                    <a:pt x="917" y="5023"/>
                  </a:lnTo>
                  <a:lnTo>
                    <a:pt x="441" y="5939"/>
                  </a:lnTo>
                  <a:lnTo>
                    <a:pt x="441" y="6416"/>
                  </a:lnTo>
                  <a:lnTo>
                    <a:pt x="1" y="6856"/>
                  </a:lnTo>
                  <a:lnTo>
                    <a:pt x="917" y="6856"/>
                  </a:lnTo>
                  <a:lnTo>
                    <a:pt x="1357" y="6416"/>
                  </a:lnTo>
                  <a:lnTo>
                    <a:pt x="1357" y="7332"/>
                  </a:lnTo>
                  <a:lnTo>
                    <a:pt x="917" y="7332"/>
                  </a:lnTo>
                  <a:lnTo>
                    <a:pt x="917" y="7772"/>
                  </a:lnTo>
                  <a:lnTo>
                    <a:pt x="2274" y="7772"/>
                  </a:lnTo>
                  <a:lnTo>
                    <a:pt x="2750" y="6856"/>
                  </a:lnTo>
                  <a:lnTo>
                    <a:pt x="3667" y="6856"/>
                  </a:lnTo>
                  <a:lnTo>
                    <a:pt x="3667" y="7332"/>
                  </a:lnTo>
                  <a:lnTo>
                    <a:pt x="3667" y="7772"/>
                  </a:lnTo>
                  <a:lnTo>
                    <a:pt x="3667" y="8249"/>
                  </a:lnTo>
                  <a:lnTo>
                    <a:pt x="5023" y="8249"/>
                  </a:lnTo>
                  <a:lnTo>
                    <a:pt x="4583" y="8689"/>
                  </a:lnTo>
                  <a:lnTo>
                    <a:pt x="5023" y="9165"/>
                  </a:lnTo>
                  <a:lnTo>
                    <a:pt x="5940" y="9605"/>
                  </a:lnTo>
                  <a:lnTo>
                    <a:pt x="7773" y="9605"/>
                  </a:lnTo>
                  <a:lnTo>
                    <a:pt x="8249" y="9165"/>
                  </a:lnTo>
                  <a:lnTo>
                    <a:pt x="8249" y="8689"/>
                  </a:lnTo>
                  <a:lnTo>
                    <a:pt x="8689" y="8689"/>
                  </a:lnTo>
                  <a:lnTo>
                    <a:pt x="8689" y="7772"/>
                  </a:lnTo>
                  <a:lnTo>
                    <a:pt x="8249" y="7772"/>
                  </a:lnTo>
                  <a:lnTo>
                    <a:pt x="7773" y="7332"/>
                  </a:lnTo>
                  <a:lnTo>
                    <a:pt x="7773" y="6856"/>
                  </a:lnTo>
                  <a:lnTo>
                    <a:pt x="8249" y="5939"/>
                  </a:lnTo>
                  <a:lnTo>
                    <a:pt x="8689" y="5023"/>
                  </a:lnTo>
                  <a:lnTo>
                    <a:pt x="9166" y="4583"/>
                  </a:lnTo>
                  <a:lnTo>
                    <a:pt x="9166" y="4106"/>
                  </a:lnTo>
                  <a:lnTo>
                    <a:pt x="9166" y="3666"/>
                  </a:lnTo>
                  <a:lnTo>
                    <a:pt x="9606" y="3190"/>
                  </a:lnTo>
                  <a:lnTo>
                    <a:pt x="10082" y="2750"/>
                  </a:lnTo>
                  <a:lnTo>
                    <a:pt x="10082" y="2273"/>
                  </a:lnTo>
                  <a:lnTo>
                    <a:pt x="9606" y="1833"/>
                  </a:lnTo>
                  <a:lnTo>
                    <a:pt x="9606" y="1357"/>
                  </a:lnTo>
                  <a:lnTo>
                    <a:pt x="9606" y="917"/>
                  </a:lnTo>
                  <a:lnTo>
                    <a:pt x="9166" y="917"/>
                  </a:lnTo>
                  <a:lnTo>
                    <a:pt x="9166" y="0"/>
                  </a:lnTo>
                  <a:lnTo>
                    <a:pt x="8689" y="0"/>
                  </a:lnTo>
                  <a:lnTo>
                    <a:pt x="8249" y="440"/>
                  </a:lnTo>
                  <a:lnTo>
                    <a:pt x="777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91" name="Google Shape;1291;p50"/>
            <p:cNvSpPr/>
            <p:nvPr/>
          </p:nvSpPr>
          <p:spPr>
            <a:xfrm>
              <a:off x="5094360" y="2686237"/>
              <a:ext cx="7668" cy="16"/>
            </a:xfrm>
            <a:custGeom>
              <a:rect b="b" l="l" r="r" t="t"/>
              <a:pathLst>
                <a:path extrusionOk="0" h="1" w="477">
                  <a:moveTo>
                    <a:pt x="0" y="0"/>
                  </a:move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92" name="Google Shape;1292;p50"/>
            <p:cNvSpPr/>
            <p:nvPr/>
          </p:nvSpPr>
          <p:spPr>
            <a:xfrm>
              <a:off x="5020688" y="2671496"/>
              <a:ext cx="7684" cy="16"/>
            </a:xfrm>
            <a:custGeom>
              <a:rect b="b" l="l" r="r" t="t"/>
              <a:pathLst>
                <a:path extrusionOk="0" h="1" w="478">
                  <a:moveTo>
                    <a:pt x="477"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93" name="Google Shape;1293;p50"/>
            <p:cNvSpPr/>
            <p:nvPr/>
          </p:nvSpPr>
          <p:spPr>
            <a:xfrm>
              <a:off x="4984150" y="2590173"/>
              <a:ext cx="221015" cy="331804"/>
            </a:xfrm>
            <a:custGeom>
              <a:rect b="b" l="l" r="r" t="t"/>
              <a:pathLst>
                <a:path extrusionOk="0" h="20641" w="13749">
                  <a:moveTo>
                    <a:pt x="6416" y="1"/>
                  </a:moveTo>
                  <a:lnTo>
                    <a:pt x="6416" y="477"/>
                  </a:lnTo>
                  <a:lnTo>
                    <a:pt x="5940" y="1394"/>
                  </a:lnTo>
                  <a:lnTo>
                    <a:pt x="6416" y="1394"/>
                  </a:lnTo>
                  <a:lnTo>
                    <a:pt x="5940" y="1834"/>
                  </a:lnTo>
                  <a:lnTo>
                    <a:pt x="5023" y="1394"/>
                  </a:lnTo>
                  <a:lnTo>
                    <a:pt x="5023" y="1394"/>
                  </a:lnTo>
                  <a:lnTo>
                    <a:pt x="5500" y="1834"/>
                  </a:lnTo>
                  <a:lnTo>
                    <a:pt x="5023" y="2310"/>
                  </a:lnTo>
                  <a:lnTo>
                    <a:pt x="4583" y="2750"/>
                  </a:lnTo>
                  <a:lnTo>
                    <a:pt x="5023" y="3227"/>
                  </a:lnTo>
                  <a:lnTo>
                    <a:pt x="5023" y="3667"/>
                  </a:lnTo>
                  <a:lnTo>
                    <a:pt x="5023" y="4143"/>
                  </a:lnTo>
                  <a:lnTo>
                    <a:pt x="4583" y="3667"/>
                  </a:lnTo>
                  <a:lnTo>
                    <a:pt x="4107" y="3667"/>
                  </a:lnTo>
                  <a:lnTo>
                    <a:pt x="4107" y="3227"/>
                  </a:lnTo>
                  <a:lnTo>
                    <a:pt x="3190" y="3227"/>
                  </a:lnTo>
                  <a:lnTo>
                    <a:pt x="2750" y="3667"/>
                  </a:lnTo>
                  <a:lnTo>
                    <a:pt x="2750" y="4143"/>
                  </a:lnTo>
                  <a:lnTo>
                    <a:pt x="2750" y="4583"/>
                  </a:lnTo>
                  <a:lnTo>
                    <a:pt x="2750" y="5060"/>
                  </a:lnTo>
                  <a:lnTo>
                    <a:pt x="3190" y="5500"/>
                  </a:lnTo>
                  <a:lnTo>
                    <a:pt x="3190" y="5976"/>
                  </a:lnTo>
                  <a:lnTo>
                    <a:pt x="2274" y="5976"/>
                  </a:lnTo>
                  <a:lnTo>
                    <a:pt x="2274" y="6893"/>
                  </a:lnTo>
                  <a:lnTo>
                    <a:pt x="2274" y="7333"/>
                  </a:lnTo>
                  <a:lnTo>
                    <a:pt x="1834" y="7333"/>
                  </a:lnTo>
                  <a:lnTo>
                    <a:pt x="1357" y="7809"/>
                  </a:lnTo>
                  <a:lnTo>
                    <a:pt x="1357" y="8249"/>
                  </a:lnTo>
                  <a:lnTo>
                    <a:pt x="1357" y="8726"/>
                  </a:lnTo>
                  <a:lnTo>
                    <a:pt x="441" y="9166"/>
                  </a:lnTo>
                  <a:lnTo>
                    <a:pt x="441" y="9642"/>
                  </a:lnTo>
                  <a:lnTo>
                    <a:pt x="917" y="9642"/>
                  </a:lnTo>
                  <a:lnTo>
                    <a:pt x="1357" y="10082"/>
                  </a:lnTo>
                  <a:lnTo>
                    <a:pt x="1834" y="9166"/>
                  </a:lnTo>
                  <a:lnTo>
                    <a:pt x="2274" y="9166"/>
                  </a:lnTo>
                  <a:lnTo>
                    <a:pt x="2750" y="8726"/>
                  </a:lnTo>
                  <a:lnTo>
                    <a:pt x="3190" y="8726"/>
                  </a:lnTo>
                  <a:lnTo>
                    <a:pt x="2750" y="9166"/>
                  </a:lnTo>
                  <a:lnTo>
                    <a:pt x="2274" y="9642"/>
                  </a:lnTo>
                  <a:lnTo>
                    <a:pt x="1834" y="10082"/>
                  </a:lnTo>
                  <a:lnTo>
                    <a:pt x="2750" y="10082"/>
                  </a:lnTo>
                  <a:lnTo>
                    <a:pt x="2750" y="10559"/>
                  </a:lnTo>
                  <a:lnTo>
                    <a:pt x="1357" y="10559"/>
                  </a:lnTo>
                  <a:lnTo>
                    <a:pt x="917" y="10999"/>
                  </a:lnTo>
                  <a:lnTo>
                    <a:pt x="917" y="12392"/>
                  </a:lnTo>
                  <a:lnTo>
                    <a:pt x="917" y="12832"/>
                  </a:lnTo>
                  <a:lnTo>
                    <a:pt x="917" y="13308"/>
                  </a:lnTo>
                  <a:lnTo>
                    <a:pt x="1357" y="12832"/>
                  </a:lnTo>
                  <a:lnTo>
                    <a:pt x="1834" y="11475"/>
                  </a:lnTo>
                  <a:lnTo>
                    <a:pt x="2274" y="11475"/>
                  </a:lnTo>
                  <a:lnTo>
                    <a:pt x="2750" y="11915"/>
                  </a:lnTo>
                  <a:lnTo>
                    <a:pt x="2750" y="12392"/>
                  </a:lnTo>
                  <a:lnTo>
                    <a:pt x="2274" y="12832"/>
                  </a:lnTo>
                  <a:lnTo>
                    <a:pt x="1834" y="13308"/>
                  </a:lnTo>
                  <a:lnTo>
                    <a:pt x="1834" y="13748"/>
                  </a:lnTo>
                  <a:lnTo>
                    <a:pt x="2274" y="13748"/>
                  </a:lnTo>
                  <a:lnTo>
                    <a:pt x="2750" y="13308"/>
                  </a:lnTo>
                  <a:lnTo>
                    <a:pt x="3190" y="14225"/>
                  </a:lnTo>
                  <a:lnTo>
                    <a:pt x="3667" y="13748"/>
                  </a:lnTo>
                  <a:lnTo>
                    <a:pt x="3667" y="14225"/>
                  </a:lnTo>
                  <a:lnTo>
                    <a:pt x="3190" y="14665"/>
                  </a:lnTo>
                  <a:lnTo>
                    <a:pt x="3190" y="15141"/>
                  </a:lnTo>
                  <a:lnTo>
                    <a:pt x="2750" y="15581"/>
                  </a:lnTo>
                  <a:lnTo>
                    <a:pt x="2274" y="16058"/>
                  </a:lnTo>
                  <a:lnTo>
                    <a:pt x="1834" y="16498"/>
                  </a:lnTo>
                  <a:lnTo>
                    <a:pt x="1357" y="16498"/>
                  </a:lnTo>
                  <a:lnTo>
                    <a:pt x="1357" y="16974"/>
                  </a:lnTo>
                  <a:lnTo>
                    <a:pt x="917" y="17414"/>
                  </a:lnTo>
                  <a:lnTo>
                    <a:pt x="441" y="17414"/>
                  </a:lnTo>
                  <a:lnTo>
                    <a:pt x="441" y="18331"/>
                  </a:lnTo>
                  <a:lnTo>
                    <a:pt x="1" y="18331"/>
                  </a:lnTo>
                  <a:lnTo>
                    <a:pt x="1" y="18807"/>
                  </a:lnTo>
                  <a:lnTo>
                    <a:pt x="1" y="19724"/>
                  </a:lnTo>
                  <a:lnTo>
                    <a:pt x="441" y="20164"/>
                  </a:lnTo>
                  <a:lnTo>
                    <a:pt x="917" y="20164"/>
                  </a:lnTo>
                  <a:lnTo>
                    <a:pt x="917" y="19724"/>
                  </a:lnTo>
                  <a:lnTo>
                    <a:pt x="441" y="19247"/>
                  </a:lnTo>
                  <a:lnTo>
                    <a:pt x="1357" y="19247"/>
                  </a:lnTo>
                  <a:lnTo>
                    <a:pt x="1834" y="19724"/>
                  </a:lnTo>
                  <a:lnTo>
                    <a:pt x="1834" y="20164"/>
                  </a:lnTo>
                  <a:lnTo>
                    <a:pt x="2274" y="20640"/>
                  </a:lnTo>
                  <a:lnTo>
                    <a:pt x="2274" y="20164"/>
                  </a:lnTo>
                  <a:lnTo>
                    <a:pt x="2274" y="19724"/>
                  </a:lnTo>
                  <a:lnTo>
                    <a:pt x="2750" y="18807"/>
                  </a:lnTo>
                  <a:lnTo>
                    <a:pt x="3190" y="19247"/>
                  </a:lnTo>
                  <a:lnTo>
                    <a:pt x="3190" y="19724"/>
                  </a:lnTo>
                  <a:lnTo>
                    <a:pt x="4107" y="19247"/>
                  </a:lnTo>
                  <a:lnTo>
                    <a:pt x="4107" y="19724"/>
                  </a:lnTo>
                  <a:lnTo>
                    <a:pt x="4583" y="19724"/>
                  </a:lnTo>
                  <a:lnTo>
                    <a:pt x="4583" y="19247"/>
                  </a:lnTo>
                  <a:lnTo>
                    <a:pt x="5023" y="19247"/>
                  </a:lnTo>
                  <a:lnTo>
                    <a:pt x="5500" y="19724"/>
                  </a:lnTo>
                  <a:lnTo>
                    <a:pt x="5940" y="19724"/>
                  </a:lnTo>
                  <a:lnTo>
                    <a:pt x="6416" y="19247"/>
                  </a:lnTo>
                  <a:lnTo>
                    <a:pt x="6416" y="19724"/>
                  </a:lnTo>
                  <a:lnTo>
                    <a:pt x="6856" y="19724"/>
                  </a:lnTo>
                  <a:lnTo>
                    <a:pt x="6856" y="20164"/>
                  </a:lnTo>
                  <a:lnTo>
                    <a:pt x="7333" y="20164"/>
                  </a:lnTo>
                  <a:lnTo>
                    <a:pt x="7773" y="19724"/>
                  </a:lnTo>
                  <a:lnTo>
                    <a:pt x="8249" y="19247"/>
                  </a:lnTo>
                  <a:lnTo>
                    <a:pt x="8689" y="19247"/>
                  </a:lnTo>
                  <a:lnTo>
                    <a:pt x="8689" y="18807"/>
                  </a:lnTo>
                  <a:lnTo>
                    <a:pt x="8689" y="18331"/>
                  </a:lnTo>
                  <a:lnTo>
                    <a:pt x="9166" y="18331"/>
                  </a:lnTo>
                  <a:lnTo>
                    <a:pt x="9166" y="17891"/>
                  </a:lnTo>
                  <a:lnTo>
                    <a:pt x="9606" y="17891"/>
                  </a:lnTo>
                  <a:lnTo>
                    <a:pt x="10082" y="18331"/>
                  </a:lnTo>
                  <a:lnTo>
                    <a:pt x="10522" y="17891"/>
                  </a:lnTo>
                  <a:lnTo>
                    <a:pt x="10082" y="17414"/>
                  </a:lnTo>
                  <a:lnTo>
                    <a:pt x="10522" y="17414"/>
                  </a:lnTo>
                  <a:lnTo>
                    <a:pt x="10999" y="16498"/>
                  </a:lnTo>
                  <a:lnTo>
                    <a:pt x="10522" y="15581"/>
                  </a:lnTo>
                  <a:lnTo>
                    <a:pt x="9606" y="15141"/>
                  </a:lnTo>
                  <a:lnTo>
                    <a:pt x="9166" y="14665"/>
                  </a:lnTo>
                  <a:lnTo>
                    <a:pt x="7333" y="14665"/>
                  </a:lnTo>
                  <a:lnTo>
                    <a:pt x="6856" y="14225"/>
                  </a:lnTo>
                  <a:lnTo>
                    <a:pt x="6416" y="14225"/>
                  </a:lnTo>
                  <a:lnTo>
                    <a:pt x="6416" y="13748"/>
                  </a:lnTo>
                  <a:lnTo>
                    <a:pt x="6856" y="13748"/>
                  </a:lnTo>
                  <a:lnTo>
                    <a:pt x="7333" y="14225"/>
                  </a:lnTo>
                  <a:lnTo>
                    <a:pt x="8249" y="14225"/>
                  </a:lnTo>
                  <a:lnTo>
                    <a:pt x="8249" y="13748"/>
                  </a:lnTo>
                  <a:lnTo>
                    <a:pt x="9166" y="13748"/>
                  </a:lnTo>
                  <a:lnTo>
                    <a:pt x="9606" y="12832"/>
                  </a:lnTo>
                  <a:lnTo>
                    <a:pt x="9166" y="12832"/>
                  </a:lnTo>
                  <a:lnTo>
                    <a:pt x="8689" y="12392"/>
                  </a:lnTo>
                  <a:lnTo>
                    <a:pt x="8249" y="12832"/>
                  </a:lnTo>
                  <a:lnTo>
                    <a:pt x="8249" y="12392"/>
                  </a:lnTo>
                  <a:lnTo>
                    <a:pt x="9166" y="11915"/>
                  </a:lnTo>
                  <a:lnTo>
                    <a:pt x="9606" y="11915"/>
                  </a:lnTo>
                  <a:lnTo>
                    <a:pt x="10082" y="12392"/>
                  </a:lnTo>
                  <a:lnTo>
                    <a:pt x="10522" y="11915"/>
                  </a:lnTo>
                  <a:lnTo>
                    <a:pt x="10999" y="11915"/>
                  </a:lnTo>
                  <a:lnTo>
                    <a:pt x="10999" y="11475"/>
                  </a:lnTo>
                  <a:lnTo>
                    <a:pt x="11915" y="10999"/>
                  </a:lnTo>
                  <a:lnTo>
                    <a:pt x="12355" y="10559"/>
                  </a:lnTo>
                  <a:lnTo>
                    <a:pt x="12355" y="10082"/>
                  </a:lnTo>
                  <a:lnTo>
                    <a:pt x="11915" y="9642"/>
                  </a:lnTo>
                  <a:lnTo>
                    <a:pt x="12355" y="8726"/>
                  </a:lnTo>
                  <a:lnTo>
                    <a:pt x="12832" y="8726"/>
                  </a:lnTo>
                  <a:lnTo>
                    <a:pt x="12832" y="8249"/>
                  </a:lnTo>
                  <a:lnTo>
                    <a:pt x="13272" y="8249"/>
                  </a:lnTo>
                  <a:lnTo>
                    <a:pt x="13748" y="7809"/>
                  </a:lnTo>
                  <a:lnTo>
                    <a:pt x="13748" y="7333"/>
                  </a:lnTo>
                  <a:lnTo>
                    <a:pt x="13748" y="6893"/>
                  </a:lnTo>
                  <a:lnTo>
                    <a:pt x="12355" y="6893"/>
                  </a:lnTo>
                  <a:lnTo>
                    <a:pt x="12355" y="6416"/>
                  </a:lnTo>
                  <a:lnTo>
                    <a:pt x="11439" y="5976"/>
                  </a:lnTo>
                  <a:lnTo>
                    <a:pt x="9606" y="5976"/>
                  </a:lnTo>
                  <a:lnTo>
                    <a:pt x="8689" y="6416"/>
                  </a:lnTo>
                  <a:lnTo>
                    <a:pt x="8249" y="6416"/>
                  </a:lnTo>
                  <a:lnTo>
                    <a:pt x="7333" y="6893"/>
                  </a:lnTo>
                  <a:lnTo>
                    <a:pt x="6856" y="6893"/>
                  </a:lnTo>
                  <a:lnTo>
                    <a:pt x="6856" y="6416"/>
                  </a:lnTo>
                  <a:lnTo>
                    <a:pt x="6856" y="5976"/>
                  </a:lnTo>
                  <a:lnTo>
                    <a:pt x="6856" y="5500"/>
                  </a:lnTo>
                  <a:lnTo>
                    <a:pt x="7773" y="4583"/>
                  </a:lnTo>
                  <a:lnTo>
                    <a:pt x="8249" y="4583"/>
                  </a:lnTo>
                  <a:lnTo>
                    <a:pt x="8249" y="4143"/>
                  </a:lnTo>
                  <a:lnTo>
                    <a:pt x="8689" y="3667"/>
                  </a:lnTo>
                  <a:lnTo>
                    <a:pt x="9606" y="3667"/>
                  </a:lnTo>
                  <a:lnTo>
                    <a:pt x="10082" y="3227"/>
                  </a:lnTo>
                  <a:lnTo>
                    <a:pt x="10522" y="2750"/>
                  </a:lnTo>
                  <a:lnTo>
                    <a:pt x="11439" y="2750"/>
                  </a:lnTo>
                  <a:lnTo>
                    <a:pt x="11439" y="1834"/>
                  </a:lnTo>
                  <a:lnTo>
                    <a:pt x="11915" y="1394"/>
                  </a:lnTo>
                  <a:lnTo>
                    <a:pt x="11439" y="917"/>
                  </a:lnTo>
                  <a:lnTo>
                    <a:pt x="10999" y="917"/>
                  </a:lnTo>
                  <a:lnTo>
                    <a:pt x="10082" y="1394"/>
                  </a:lnTo>
                  <a:lnTo>
                    <a:pt x="10082" y="917"/>
                  </a:lnTo>
                  <a:lnTo>
                    <a:pt x="9166" y="1394"/>
                  </a:lnTo>
                  <a:lnTo>
                    <a:pt x="8249" y="917"/>
                  </a:lnTo>
                  <a:lnTo>
                    <a:pt x="8249" y="477"/>
                  </a:lnTo>
                  <a:lnTo>
                    <a:pt x="7773" y="917"/>
                  </a:lnTo>
                  <a:lnTo>
                    <a:pt x="7333" y="477"/>
                  </a:lnTo>
                  <a:lnTo>
                    <a:pt x="7773" y="477"/>
                  </a:lnTo>
                  <a:lnTo>
                    <a:pt x="6856"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94" name="Google Shape;1294;p50"/>
            <p:cNvSpPr/>
            <p:nvPr/>
          </p:nvSpPr>
          <p:spPr>
            <a:xfrm>
              <a:off x="5447946" y="3688063"/>
              <a:ext cx="780859" cy="758467"/>
            </a:xfrm>
            <a:custGeom>
              <a:rect b="b" l="l" r="r" t="t"/>
              <a:pathLst>
                <a:path extrusionOk="0" h="47183" w="48576">
                  <a:moveTo>
                    <a:pt x="16497" y="1"/>
                  </a:moveTo>
                  <a:lnTo>
                    <a:pt x="16497" y="441"/>
                  </a:lnTo>
                  <a:lnTo>
                    <a:pt x="16497" y="1357"/>
                  </a:lnTo>
                  <a:lnTo>
                    <a:pt x="16497" y="1834"/>
                  </a:lnTo>
                  <a:lnTo>
                    <a:pt x="16058" y="1834"/>
                  </a:lnTo>
                  <a:lnTo>
                    <a:pt x="15581" y="1357"/>
                  </a:lnTo>
                  <a:lnTo>
                    <a:pt x="15141" y="1834"/>
                  </a:lnTo>
                  <a:lnTo>
                    <a:pt x="14664" y="2274"/>
                  </a:lnTo>
                  <a:lnTo>
                    <a:pt x="15141" y="2750"/>
                  </a:lnTo>
                  <a:lnTo>
                    <a:pt x="14664" y="3190"/>
                  </a:lnTo>
                  <a:lnTo>
                    <a:pt x="14225" y="2750"/>
                  </a:lnTo>
                  <a:lnTo>
                    <a:pt x="12831" y="2750"/>
                  </a:lnTo>
                  <a:lnTo>
                    <a:pt x="12391" y="2274"/>
                  </a:lnTo>
                  <a:lnTo>
                    <a:pt x="12391" y="1834"/>
                  </a:lnTo>
                  <a:lnTo>
                    <a:pt x="11475" y="1834"/>
                  </a:lnTo>
                  <a:lnTo>
                    <a:pt x="11915" y="2274"/>
                  </a:lnTo>
                  <a:lnTo>
                    <a:pt x="11915" y="3190"/>
                  </a:lnTo>
                  <a:lnTo>
                    <a:pt x="11475" y="3667"/>
                  </a:lnTo>
                  <a:lnTo>
                    <a:pt x="10998" y="4107"/>
                  </a:lnTo>
                  <a:lnTo>
                    <a:pt x="10082" y="4583"/>
                  </a:lnTo>
                  <a:lnTo>
                    <a:pt x="10558" y="5023"/>
                  </a:lnTo>
                  <a:lnTo>
                    <a:pt x="9642" y="4583"/>
                  </a:lnTo>
                  <a:lnTo>
                    <a:pt x="9165" y="4107"/>
                  </a:lnTo>
                  <a:lnTo>
                    <a:pt x="8725" y="3667"/>
                  </a:lnTo>
                  <a:lnTo>
                    <a:pt x="8725" y="3190"/>
                  </a:lnTo>
                  <a:lnTo>
                    <a:pt x="8725" y="2750"/>
                  </a:lnTo>
                  <a:lnTo>
                    <a:pt x="8249" y="2274"/>
                  </a:lnTo>
                  <a:lnTo>
                    <a:pt x="7809" y="2274"/>
                  </a:lnTo>
                  <a:lnTo>
                    <a:pt x="7332" y="2750"/>
                  </a:lnTo>
                  <a:lnTo>
                    <a:pt x="7332" y="3190"/>
                  </a:lnTo>
                  <a:lnTo>
                    <a:pt x="6892" y="4107"/>
                  </a:lnTo>
                  <a:lnTo>
                    <a:pt x="6416" y="4107"/>
                  </a:lnTo>
                  <a:lnTo>
                    <a:pt x="5499" y="4583"/>
                  </a:lnTo>
                  <a:lnTo>
                    <a:pt x="5059" y="4107"/>
                  </a:lnTo>
                  <a:lnTo>
                    <a:pt x="2750" y="4583"/>
                  </a:lnTo>
                  <a:lnTo>
                    <a:pt x="2310" y="4583"/>
                  </a:lnTo>
                  <a:lnTo>
                    <a:pt x="2310" y="5023"/>
                  </a:lnTo>
                  <a:lnTo>
                    <a:pt x="1833" y="5023"/>
                  </a:lnTo>
                  <a:lnTo>
                    <a:pt x="1833" y="5500"/>
                  </a:lnTo>
                  <a:lnTo>
                    <a:pt x="2310" y="5940"/>
                  </a:lnTo>
                  <a:lnTo>
                    <a:pt x="2310" y="6416"/>
                  </a:lnTo>
                  <a:lnTo>
                    <a:pt x="3226" y="6856"/>
                  </a:lnTo>
                  <a:lnTo>
                    <a:pt x="2750" y="7333"/>
                  </a:lnTo>
                  <a:lnTo>
                    <a:pt x="2310" y="7773"/>
                  </a:lnTo>
                  <a:lnTo>
                    <a:pt x="1833" y="8689"/>
                  </a:lnTo>
                  <a:lnTo>
                    <a:pt x="0" y="8689"/>
                  </a:lnTo>
                  <a:lnTo>
                    <a:pt x="0" y="9166"/>
                  </a:lnTo>
                  <a:lnTo>
                    <a:pt x="477" y="9166"/>
                  </a:lnTo>
                  <a:lnTo>
                    <a:pt x="917" y="9606"/>
                  </a:lnTo>
                  <a:lnTo>
                    <a:pt x="1393" y="9606"/>
                  </a:lnTo>
                  <a:lnTo>
                    <a:pt x="1833" y="10082"/>
                  </a:lnTo>
                  <a:lnTo>
                    <a:pt x="1833" y="10522"/>
                  </a:lnTo>
                  <a:lnTo>
                    <a:pt x="1833" y="10999"/>
                  </a:lnTo>
                  <a:lnTo>
                    <a:pt x="1393" y="11439"/>
                  </a:lnTo>
                  <a:lnTo>
                    <a:pt x="1393" y="11915"/>
                  </a:lnTo>
                  <a:lnTo>
                    <a:pt x="1393" y="12832"/>
                  </a:lnTo>
                  <a:lnTo>
                    <a:pt x="1393" y="13272"/>
                  </a:lnTo>
                  <a:lnTo>
                    <a:pt x="1833" y="14188"/>
                  </a:lnTo>
                  <a:lnTo>
                    <a:pt x="3666" y="14188"/>
                  </a:lnTo>
                  <a:lnTo>
                    <a:pt x="4143" y="14665"/>
                  </a:lnTo>
                  <a:lnTo>
                    <a:pt x="3666" y="15105"/>
                  </a:lnTo>
                  <a:lnTo>
                    <a:pt x="3666" y="15581"/>
                  </a:lnTo>
                  <a:lnTo>
                    <a:pt x="3226" y="16498"/>
                  </a:lnTo>
                  <a:lnTo>
                    <a:pt x="3226" y="16498"/>
                  </a:lnTo>
                  <a:lnTo>
                    <a:pt x="3666" y="16021"/>
                  </a:lnTo>
                  <a:lnTo>
                    <a:pt x="4143" y="15581"/>
                  </a:lnTo>
                  <a:lnTo>
                    <a:pt x="5059" y="15581"/>
                  </a:lnTo>
                  <a:lnTo>
                    <a:pt x="5976" y="15105"/>
                  </a:lnTo>
                  <a:lnTo>
                    <a:pt x="6416" y="14665"/>
                  </a:lnTo>
                  <a:lnTo>
                    <a:pt x="6416" y="14188"/>
                  </a:lnTo>
                  <a:lnTo>
                    <a:pt x="6892" y="13748"/>
                  </a:lnTo>
                  <a:lnTo>
                    <a:pt x="7332" y="12832"/>
                  </a:lnTo>
                  <a:lnTo>
                    <a:pt x="8725" y="12832"/>
                  </a:lnTo>
                  <a:lnTo>
                    <a:pt x="10082" y="13748"/>
                  </a:lnTo>
                  <a:lnTo>
                    <a:pt x="10558" y="13272"/>
                  </a:lnTo>
                  <a:lnTo>
                    <a:pt x="11915" y="14188"/>
                  </a:lnTo>
                  <a:lnTo>
                    <a:pt x="11915" y="13748"/>
                  </a:lnTo>
                  <a:lnTo>
                    <a:pt x="12391" y="13272"/>
                  </a:lnTo>
                  <a:lnTo>
                    <a:pt x="13308" y="13272"/>
                  </a:lnTo>
                  <a:lnTo>
                    <a:pt x="12831" y="13748"/>
                  </a:lnTo>
                  <a:lnTo>
                    <a:pt x="12831" y="14188"/>
                  </a:lnTo>
                  <a:lnTo>
                    <a:pt x="13308" y="14665"/>
                  </a:lnTo>
                  <a:lnTo>
                    <a:pt x="12831" y="15105"/>
                  </a:lnTo>
                  <a:lnTo>
                    <a:pt x="14225" y="16021"/>
                  </a:lnTo>
                  <a:lnTo>
                    <a:pt x="14664" y="17854"/>
                  </a:lnTo>
                  <a:lnTo>
                    <a:pt x="15141" y="19687"/>
                  </a:lnTo>
                  <a:lnTo>
                    <a:pt x="16058" y="20164"/>
                  </a:lnTo>
                  <a:lnTo>
                    <a:pt x="16974" y="22437"/>
                  </a:lnTo>
                  <a:lnTo>
                    <a:pt x="17414" y="22437"/>
                  </a:lnTo>
                  <a:lnTo>
                    <a:pt x="18330" y="23353"/>
                  </a:lnTo>
                  <a:lnTo>
                    <a:pt x="19247" y="24746"/>
                  </a:lnTo>
                  <a:lnTo>
                    <a:pt x="19724" y="24746"/>
                  </a:lnTo>
                  <a:lnTo>
                    <a:pt x="20163" y="25186"/>
                  </a:lnTo>
                  <a:lnTo>
                    <a:pt x="21557" y="26579"/>
                  </a:lnTo>
                  <a:lnTo>
                    <a:pt x="24746" y="29329"/>
                  </a:lnTo>
                  <a:lnTo>
                    <a:pt x="25223" y="29329"/>
                  </a:lnTo>
                  <a:lnTo>
                    <a:pt x="26139" y="30245"/>
                  </a:lnTo>
                  <a:lnTo>
                    <a:pt x="27056" y="30245"/>
                  </a:lnTo>
                  <a:lnTo>
                    <a:pt x="27495" y="31162"/>
                  </a:lnTo>
                  <a:lnTo>
                    <a:pt x="27972" y="30685"/>
                  </a:lnTo>
                  <a:lnTo>
                    <a:pt x="29328" y="32078"/>
                  </a:lnTo>
                  <a:lnTo>
                    <a:pt x="30245" y="32518"/>
                  </a:lnTo>
                  <a:lnTo>
                    <a:pt x="30722" y="32995"/>
                  </a:lnTo>
                  <a:lnTo>
                    <a:pt x="31162" y="32995"/>
                  </a:lnTo>
                  <a:lnTo>
                    <a:pt x="32078" y="33911"/>
                  </a:lnTo>
                  <a:lnTo>
                    <a:pt x="32555" y="33911"/>
                  </a:lnTo>
                  <a:lnTo>
                    <a:pt x="32995" y="34351"/>
                  </a:lnTo>
                  <a:lnTo>
                    <a:pt x="32995" y="35268"/>
                  </a:lnTo>
                  <a:lnTo>
                    <a:pt x="33471" y="35744"/>
                  </a:lnTo>
                  <a:lnTo>
                    <a:pt x="33471" y="36184"/>
                  </a:lnTo>
                  <a:lnTo>
                    <a:pt x="34388" y="36661"/>
                  </a:lnTo>
                  <a:lnTo>
                    <a:pt x="35304" y="36661"/>
                  </a:lnTo>
                  <a:lnTo>
                    <a:pt x="36221" y="37101"/>
                  </a:lnTo>
                  <a:lnTo>
                    <a:pt x="36661" y="37577"/>
                  </a:lnTo>
                  <a:lnTo>
                    <a:pt x="36661" y="38017"/>
                  </a:lnTo>
                  <a:lnTo>
                    <a:pt x="37577" y="38494"/>
                  </a:lnTo>
                  <a:lnTo>
                    <a:pt x="38054" y="39850"/>
                  </a:lnTo>
                  <a:lnTo>
                    <a:pt x="38494" y="41243"/>
                  </a:lnTo>
                  <a:lnTo>
                    <a:pt x="38494" y="42600"/>
                  </a:lnTo>
                  <a:lnTo>
                    <a:pt x="38054" y="43516"/>
                  </a:lnTo>
                  <a:lnTo>
                    <a:pt x="37137" y="43516"/>
                  </a:lnTo>
                  <a:lnTo>
                    <a:pt x="37137" y="43993"/>
                  </a:lnTo>
                  <a:lnTo>
                    <a:pt x="37137" y="44433"/>
                  </a:lnTo>
                  <a:lnTo>
                    <a:pt x="37137" y="44909"/>
                  </a:lnTo>
                  <a:lnTo>
                    <a:pt x="37577" y="45349"/>
                  </a:lnTo>
                  <a:lnTo>
                    <a:pt x="37137" y="45826"/>
                  </a:lnTo>
                  <a:lnTo>
                    <a:pt x="36661" y="46266"/>
                  </a:lnTo>
                  <a:lnTo>
                    <a:pt x="36661" y="46742"/>
                  </a:lnTo>
                  <a:lnTo>
                    <a:pt x="37137" y="47182"/>
                  </a:lnTo>
                  <a:lnTo>
                    <a:pt x="38494" y="47182"/>
                  </a:lnTo>
                  <a:lnTo>
                    <a:pt x="38970" y="46742"/>
                  </a:lnTo>
                  <a:lnTo>
                    <a:pt x="39410" y="46742"/>
                  </a:lnTo>
                  <a:lnTo>
                    <a:pt x="39410" y="46266"/>
                  </a:lnTo>
                  <a:lnTo>
                    <a:pt x="40327" y="45826"/>
                  </a:lnTo>
                  <a:lnTo>
                    <a:pt x="40327" y="44909"/>
                  </a:lnTo>
                  <a:lnTo>
                    <a:pt x="40327" y="43993"/>
                  </a:lnTo>
                  <a:lnTo>
                    <a:pt x="40803" y="43516"/>
                  </a:lnTo>
                  <a:lnTo>
                    <a:pt x="41243" y="43076"/>
                  </a:lnTo>
                  <a:lnTo>
                    <a:pt x="41720" y="42600"/>
                  </a:lnTo>
                  <a:lnTo>
                    <a:pt x="43076" y="42600"/>
                  </a:lnTo>
                  <a:lnTo>
                    <a:pt x="43076" y="42160"/>
                  </a:lnTo>
                  <a:lnTo>
                    <a:pt x="43076" y="41683"/>
                  </a:lnTo>
                  <a:lnTo>
                    <a:pt x="43076" y="41243"/>
                  </a:lnTo>
                  <a:lnTo>
                    <a:pt x="43076" y="39850"/>
                  </a:lnTo>
                  <a:lnTo>
                    <a:pt x="43076" y="39410"/>
                  </a:lnTo>
                  <a:lnTo>
                    <a:pt x="43076" y="38934"/>
                  </a:lnTo>
                  <a:lnTo>
                    <a:pt x="42160" y="38494"/>
                  </a:lnTo>
                  <a:lnTo>
                    <a:pt x="41243" y="38934"/>
                  </a:lnTo>
                  <a:lnTo>
                    <a:pt x="40803" y="38494"/>
                  </a:lnTo>
                  <a:lnTo>
                    <a:pt x="40803" y="37101"/>
                  </a:lnTo>
                  <a:lnTo>
                    <a:pt x="40803" y="36184"/>
                  </a:lnTo>
                  <a:lnTo>
                    <a:pt x="41243" y="36184"/>
                  </a:lnTo>
                  <a:lnTo>
                    <a:pt x="41243" y="35744"/>
                  </a:lnTo>
                  <a:lnTo>
                    <a:pt x="41720" y="35268"/>
                  </a:lnTo>
                  <a:lnTo>
                    <a:pt x="41243" y="35268"/>
                  </a:lnTo>
                  <a:lnTo>
                    <a:pt x="41720" y="34828"/>
                  </a:lnTo>
                  <a:lnTo>
                    <a:pt x="42160" y="34351"/>
                  </a:lnTo>
                  <a:lnTo>
                    <a:pt x="43076" y="34351"/>
                  </a:lnTo>
                  <a:lnTo>
                    <a:pt x="43076" y="34828"/>
                  </a:lnTo>
                  <a:lnTo>
                    <a:pt x="43993" y="35268"/>
                  </a:lnTo>
                  <a:lnTo>
                    <a:pt x="44469" y="34828"/>
                  </a:lnTo>
                  <a:lnTo>
                    <a:pt x="46302" y="34828"/>
                  </a:lnTo>
                  <a:lnTo>
                    <a:pt x="46302" y="35268"/>
                  </a:lnTo>
                  <a:lnTo>
                    <a:pt x="46302" y="35744"/>
                  </a:lnTo>
                  <a:lnTo>
                    <a:pt x="46742" y="36184"/>
                  </a:lnTo>
                  <a:lnTo>
                    <a:pt x="46742" y="36661"/>
                  </a:lnTo>
                  <a:lnTo>
                    <a:pt x="47219" y="37101"/>
                  </a:lnTo>
                  <a:lnTo>
                    <a:pt x="48135" y="37101"/>
                  </a:lnTo>
                  <a:lnTo>
                    <a:pt x="48575" y="36661"/>
                  </a:lnTo>
                  <a:lnTo>
                    <a:pt x="48575" y="35744"/>
                  </a:lnTo>
                  <a:lnTo>
                    <a:pt x="48575" y="34828"/>
                  </a:lnTo>
                  <a:lnTo>
                    <a:pt x="48575" y="34351"/>
                  </a:lnTo>
                  <a:lnTo>
                    <a:pt x="47219" y="33911"/>
                  </a:lnTo>
                  <a:lnTo>
                    <a:pt x="46742" y="32995"/>
                  </a:lnTo>
                  <a:lnTo>
                    <a:pt x="46302" y="32518"/>
                  </a:lnTo>
                  <a:lnTo>
                    <a:pt x="45386" y="32078"/>
                  </a:lnTo>
                  <a:lnTo>
                    <a:pt x="44469" y="32078"/>
                  </a:lnTo>
                  <a:lnTo>
                    <a:pt x="43993" y="31602"/>
                  </a:lnTo>
                  <a:lnTo>
                    <a:pt x="43553" y="31162"/>
                  </a:lnTo>
                  <a:lnTo>
                    <a:pt x="41720" y="30685"/>
                  </a:lnTo>
                  <a:lnTo>
                    <a:pt x="41243" y="30245"/>
                  </a:lnTo>
                  <a:lnTo>
                    <a:pt x="40803" y="29769"/>
                  </a:lnTo>
                  <a:lnTo>
                    <a:pt x="39410" y="29769"/>
                  </a:lnTo>
                  <a:lnTo>
                    <a:pt x="38970" y="29329"/>
                  </a:lnTo>
                  <a:lnTo>
                    <a:pt x="37137" y="29329"/>
                  </a:lnTo>
                  <a:lnTo>
                    <a:pt x="37577" y="28412"/>
                  </a:lnTo>
                  <a:lnTo>
                    <a:pt x="38054" y="28412"/>
                  </a:lnTo>
                  <a:lnTo>
                    <a:pt x="38494" y="27936"/>
                  </a:lnTo>
                  <a:lnTo>
                    <a:pt x="38494" y="27019"/>
                  </a:lnTo>
                  <a:lnTo>
                    <a:pt x="37137" y="26579"/>
                  </a:lnTo>
                  <a:lnTo>
                    <a:pt x="36661" y="26579"/>
                  </a:lnTo>
                  <a:lnTo>
                    <a:pt x="35304" y="27019"/>
                  </a:lnTo>
                  <a:lnTo>
                    <a:pt x="33911" y="27019"/>
                  </a:lnTo>
                  <a:lnTo>
                    <a:pt x="32995" y="26579"/>
                  </a:lnTo>
                  <a:lnTo>
                    <a:pt x="32555" y="25663"/>
                  </a:lnTo>
                  <a:lnTo>
                    <a:pt x="32078" y="25186"/>
                  </a:lnTo>
                  <a:lnTo>
                    <a:pt x="31162" y="24270"/>
                  </a:lnTo>
                  <a:lnTo>
                    <a:pt x="30245" y="23353"/>
                  </a:lnTo>
                  <a:lnTo>
                    <a:pt x="29328" y="22437"/>
                  </a:lnTo>
                  <a:lnTo>
                    <a:pt x="29328" y="21080"/>
                  </a:lnTo>
                  <a:lnTo>
                    <a:pt x="29805" y="20604"/>
                  </a:lnTo>
                  <a:lnTo>
                    <a:pt x="29328" y="19687"/>
                  </a:lnTo>
                  <a:lnTo>
                    <a:pt x="28412" y="18771"/>
                  </a:lnTo>
                  <a:lnTo>
                    <a:pt x="28412" y="18331"/>
                  </a:lnTo>
                  <a:lnTo>
                    <a:pt x="27972" y="17854"/>
                  </a:lnTo>
                  <a:lnTo>
                    <a:pt x="27972" y="16938"/>
                  </a:lnTo>
                  <a:lnTo>
                    <a:pt x="27495" y="16938"/>
                  </a:lnTo>
                  <a:lnTo>
                    <a:pt x="26579" y="16498"/>
                  </a:lnTo>
                  <a:lnTo>
                    <a:pt x="25223" y="16021"/>
                  </a:lnTo>
                  <a:lnTo>
                    <a:pt x="24746" y="16021"/>
                  </a:lnTo>
                  <a:lnTo>
                    <a:pt x="23829" y="15581"/>
                  </a:lnTo>
                  <a:lnTo>
                    <a:pt x="23829" y="15105"/>
                  </a:lnTo>
                  <a:lnTo>
                    <a:pt x="23390" y="14665"/>
                  </a:lnTo>
                  <a:lnTo>
                    <a:pt x="23390" y="14188"/>
                  </a:lnTo>
                  <a:lnTo>
                    <a:pt x="22913" y="13272"/>
                  </a:lnTo>
                  <a:lnTo>
                    <a:pt x="23390" y="12832"/>
                  </a:lnTo>
                  <a:lnTo>
                    <a:pt x="23390" y="12355"/>
                  </a:lnTo>
                  <a:lnTo>
                    <a:pt x="23390" y="11915"/>
                  </a:lnTo>
                  <a:lnTo>
                    <a:pt x="23390" y="11439"/>
                  </a:lnTo>
                  <a:lnTo>
                    <a:pt x="24306" y="10999"/>
                  </a:lnTo>
                  <a:lnTo>
                    <a:pt x="23829" y="10522"/>
                  </a:lnTo>
                  <a:lnTo>
                    <a:pt x="23390" y="10522"/>
                  </a:lnTo>
                  <a:lnTo>
                    <a:pt x="22913" y="10082"/>
                  </a:lnTo>
                  <a:lnTo>
                    <a:pt x="22913" y="9606"/>
                  </a:lnTo>
                  <a:lnTo>
                    <a:pt x="22473" y="9606"/>
                  </a:lnTo>
                  <a:lnTo>
                    <a:pt x="22913" y="8689"/>
                  </a:lnTo>
                  <a:lnTo>
                    <a:pt x="23390" y="8689"/>
                  </a:lnTo>
                  <a:lnTo>
                    <a:pt x="23390" y="7773"/>
                  </a:lnTo>
                  <a:lnTo>
                    <a:pt x="25662" y="7773"/>
                  </a:lnTo>
                  <a:lnTo>
                    <a:pt x="26139" y="7333"/>
                  </a:lnTo>
                  <a:lnTo>
                    <a:pt x="26579" y="7333"/>
                  </a:lnTo>
                  <a:lnTo>
                    <a:pt x="26579" y="6856"/>
                  </a:lnTo>
                  <a:lnTo>
                    <a:pt x="27495" y="6856"/>
                  </a:lnTo>
                  <a:lnTo>
                    <a:pt x="27972" y="7333"/>
                  </a:lnTo>
                  <a:lnTo>
                    <a:pt x="28412" y="7773"/>
                  </a:lnTo>
                  <a:lnTo>
                    <a:pt x="28412" y="6416"/>
                  </a:lnTo>
                  <a:lnTo>
                    <a:pt x="28889" y="6416"/>
                  </a:lnTo>
                  <a:lnTo>
                    <a:pt x="28889" y="5500"/>
                  </a:lnTo>
                  <a:lnTo>
                    <a:pt x="27972" y="5023"/>
                  </a:lnTo>
                  <a:lnTo>
                    <a:pt x="28412" y="4583"/>
                  </a:lnTo>
                  <a:lnTo>
                    <a:pt x="28889" y="4583"/>
                  </a:lnTo>
                  <a:lnTo>
                    <a:pt x="28889" y="4107"/>
                  </a:lnTo>
                  <a:lnTo>
                    <a:pt x="28412" y="3667"/>
                  </a:lnTo>
                  <a:lnTo>
                    <a:pt x="28412" y="3190"/>
                  </a:lnTo>
                  <a:lnTo>
                    <a:pt x="28412" y="2750"/>
                  </a:lnTo>
                  <a:lnTo>
                    <a:pt x="27972" y="2750"/>
                  </a:lnTo>
                  <a:lnTo>
                    <a:pt x="27495" y="2274"/>
                  </a:lnTo>
                  <a:lnTo>
                    <a:pt x="24746" y="2274"/>
                  </a:lnTo>
                  <a:lnTo>
                    <a:pt x="24306" y="1834"/>
                  </a:lnTo>
                  <a:lnTo>
                    <a:pt x="23829" y="1357"/>
                  </a:lnTo>
                  <a:lnTo>
                    <a:pt x="23829" y="917"/>
                  </a:lnTo>
                  <a:lnTo>
                    <a:pt x="23390" y="441"/>
                  </a:lnTo>
                  <a:lnTo>
                    <a:pt x="22913" y="1"/>
                  </a:lnTo>
                  <a:lnTo>
                    <a:pt x="21996" y="1"/>
                  </a:lnTo>
                  <a:lnTo>
                    <a:pt x="21557" y="441"/>
                  </a:lnTo>
                  <a:lnTo>
                    <a:pt x="20640" y="441"/>
                  </a:lnTo>
                  <a:lnTo>
                    <a:pt x="19724" y="1"/>
                  </a:lnTo>
                  <a:lnTo>
                    <a:pt x="19247" y="1"/>
                  </a:lnTo>
                  <a:lnTo>
                    <a:pt x="19247" y="441"/>
                  </a:lnTo>
                  <a:lnTo>
                    <a:pt x="18330" y="917"/>
                  </a:lnTo>
                  <a:lnTo>
                    <a:pt x="17414" y="917"/>
                  </a:lnTo>
                  <a:lnTo>
                    <a:pt x="17414" y="441"/>
                  </a:lnTo>
                  <a:lnTo>
                    <a:pt x="17414"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95" name="Google Shape;1295;p50"/>
            <p:cNvSpPr/>
            <p:nvPr/>
          </p:nvSpPr>
          <p:spPr>
            <a:xfrm>
              <a:off x="5433205" y="3621481"/>
              <a:ext cx="279946" cy="147343"/>
            </a:xfrm>
            <a:custGeom>
              <a:rect b="b" l="l" r="r" t="t"/>
              <a:pathLst>
                <a:path extrusionOk="0" h="9166" w="17415">
                  <a:moveTo>
                    <a:pt x="6416" y="0"/>
                  </a:moveTo>
                  <a:lnTo>
                    <a:pt x="5976" y="917"/>
                  </a:lnTo>
                  <a:lnTo>
                    <a:pt x="5976" y="1393"/>
                  </a:lnTo>
                  <a:lnTo>
                    <a:pt x="5060" y="917"/>
                  </a:lnTo>
                  <a:lnTo>
                    <a:pt x="4583" y="477"/>
                  </a:lnTo>
                  <a:lnTo>
                    <a:pt x="4143" y="917"/>
                  </a:lnTo>
                  <a:lnTo>
                    <a:pt x="4143" y="1393"/>
                  </a:lnTo>
                  <a:lnTo>
                    <a:pt x="3667" y="2310"/>
                  </a:lnTo>
                  <a:lnTo>
                    <a:pt x="2750" y="2750"/>
                  </a:lnTo>
                  <a:lnTo>
                    <a:pt x="1834" y="2750"/>
                  </a:lnTo>
                  <a:lnTo>
                    <a:pt x="1394" y="3666"/>
                  </a:lnTo>
                  <a:lnTo>
                    <a:pt x="1394" y="4143"/>
                  </a:lnTo>
                  <a:lnTo>
                    <a:pt x="477" y="5059"/>
                  </a:lnTo>
                  <a:lnTo>
                    <a:pt x="1" y="5976"/>
                  </a:lnTo>
                  <a:lnTo>
                    <a:pt x="917" y="6892"/>
                  </a:lnTo>
                  <a:lnTo>
                    <a:pt x="1834" y="6416"/>
                  </a:lnTo>
                  <a:lnTo>
                    <a:pt x="2310" y="5499"/>
                  </a:lnTo>
                  <a:lnTo>
                    <a:pt x="2750" y="5499"/>
                  </a:lnTo>
                  <a:lnTo>
                    <a:pt x="2750" y="5059"/>
                  </a:lnTo>
                  <a:lnTo>
                    <a:pt x="3227" y="4583"/>
                  </a:lnTo>
                  <a:lnTo>
                    <a:pt x="3667" y="5499"/>
                  </a:lnTo>
                  <a:lnTo>
                    <a:pt x="3667" y="6416"/>
                  </a:lnTo>
                  <a:lnTo>
                    <a:pt x="2750" y="6416"/>
                  </a:lnTo>
                  <a:lnTo>
                    <a:pt x="2750" y="6892"/>
                  </a:lnTo>
                  <a:lnTo>
                    <a:pt x="3227" y="7332"/>
                  </a:lnTo>
                  <a:lnTo>
                    <a:pt x="2750" y="7332"/>
                  </a:lnTo>
                  <a:lnTo>
                    <a:pt x="2750" y="7809"/>
                  </a:lnTo>
                  <a:lnTo>
                    <a:pt x="3227" y="8249"/>
                  </a:lnTo>
                  <a:lnTo>
                    <a:pt x="3667" y="8725"/>
                  </a:lnTo>
                  <a:lnTo>
                    <a:pt x="5976" y="8249"/>
                  </a:lnTo>
                  <a:lnTo>
                    <a:pt x="6416" y="8725"/>
                  </a:lnTo>
                  <a:lnTo>
                    <a:pt x="7333" y="8249"/>
                  </a:lnTo>
                  <a:lnTo>
                    <a:pt x="7809" y="8249"/>
                  </a:lnTo>
                  <a:lnTo>
                    <a:pt x="8249" y="7332"/>
                  </a:lnTo>
                  <a:lnTo>
                    <a:pt x="8249" y="6892"/>
                  </a:lnTo>
                  <a:lnTo>
                    <a:pt x="8726" y="6416"/>
                  </a:lnTo>
                  <a:lnTo>
                    <a:pt x="9166" y="6416"/>
                  </a:lnTo>
                  <a:lnTo>
                    <a:pt x="9642" y="6892"/>
                  </a:lnTo>
                  <a:lnTo>
                    <a:pt x="9642" y="7332"/>
                  </a:lnTo>
                  <a:lnTo>
                    <a:pt x="9642" y="7809"/>
                  </a:lnTo>
                  <a:lnTo>
                    <a:pt x="10082" y="8249"/>
                  </a:lnTo>
                  <a:lnTo>
                    <a:pt x="10559" y="8725"/>
                  </a:lnTo>
                  <a:lnTo>
                    <a:pt x="11475" y="9165"/>
                  </a:lnTo>
                  <a:lnTo>
                    <a:pt x="10999" y="8725"/>
                  </a:lnTo>
                  <a:lnTo>
                    <a:pt x="11915" y="8249"/>
                  </a:lnTo>
                  <a:lnTo>
                    <a:pt x="12392" y="7809"/>
                  </a:lnTo>
                  <a:lnTo>
                    <a:pt x="12832" y="7332"/>
                  </a:lnTo>
                  <a:lnTo>
                    <a:pt x="12832" y="6416"/>
                  </a:lnTo>
                  <a:lnTo>
                    <a:pt x="12392" y="5976"/>
                  </a:lnTo>
                  <a:lnTo>
                    <a:pt x="13308" y="5976"/>
                  </a:lnTo>
                  <a:lnTo>
                    <a:pt x="13308" y="6416"/>
                  </a:lnTo>
                  <a:lnTo>
                    <a:pt x="13748" y="6416"/>
                  </a:lnTo>
                  <a:lnTo>
                    <a:pt x="13748" y="6892"/>
                  </a:lnTo>
                  <a:lnTo>
                    <a:pt x="15142" y="6892"/>
                  </a:lnTo>
                  <a:lnTo>
                    <a:pt x="15581" y="7332"/>
                  </a:lnTo>
                  <a:lnTo>
                    <a:pt x="16058" y="6892"/>
                  </a:lnTo>
                  <a:lnTo>
                    <a:pt x="15581" y="6416"/>
                  </a:lnTo>
                  <a:lnTo>
                    <a:pt x="16058" y="5976"/>
                  </a:lnTo>
                  <a:lnTo>
                    <a:pt x="16498" y="5499"/>
                  </a:lnTo>
                  <a:lnTo>
                    <a:pt x="16975" y="5976"/>
                  </a:lnTo>
                  <a:lnTo>
                    <a:pt x="17414" y="5976"/>
                  </a:lnTo>
                  <a:lnTo>
                    <a:pt x="17414" y="5499"/>
                  </a:lnTo>
                  <a:lnTo>
                    <a:pt x="17414" y="4583"/>
                  </a:lnTo>
                  <a:lnTo>
                    <a:pt x="17414" y="4143"/>
                  </a:lnTo>
                  <a:lnTo>
                    <a:pt x="16058" y="4583"/>
                  </a:lnTo>
                  <a:lnTo>
                    <a:pt x="15581" y="4143"/>
                  </a:lnTo>
                  <a:lnTo>
                    <a:pt x="15142" y="3666"/>
                  </a:lnTo>
                  <a:lnTo>
                    <a:pt x="14225" y="3666"/>
                  </a:lnTo>
                  <a:lnTo>
                    <a:pt x="13748" y="3226"/>
                  </a:lnTo>
                  <a:lnTo>
                    <a:pt x="13748" y="2310"/>
                  </a:lnTo>
                  <a:lnTo>
                    <a:pt x="14225" y="1833"/>
                  </a:lnTo>
                  <a:lnTo>
                    <a:pt x="14225" y="1393"/>
                  </a:lnTo>
                  <a:lnTo>
                    <a:pt x="13308" y="1393"/>
                  </a:lnTo>
                  <a:lnTo>
                    <a:pt x="13308" y="917"/>
                  </a:lnTo>
                  <a:lnTo>
                    <a:pt x="12392" y="917"/>
                  </a:lnTo>
                  <a:lnTo>
                    <a:pt x="12392" y="477"/>
                  </a:lnTo>
                  <a:lnTo>
                    <a:pt x="8249" y="477"/>
                  </a:lnTo>
                  <a:lnTo>
                    <a:pt x="7333" y="0"/>
                  </a:lnTo>
                  <a:lnTo>
                    <a:pt x="7333" y="477"/>
                  </a:lnTo>
                  <a:lnTo>
                    <a:pt x="6893" y="0"/>
                  </a:lnTo>
                  <a:lnTo>
                    <a:pt x="6893" y="477"/>
                  </a:lnTo>
                  <a:lnTo>
                    <a:pt x="641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96" name="Google Shape;1296;p50"/>
            <p:cNvSpPr/>
            <p:nvPr/>
          </p:nvSpPr>
          <p:spPr>
            <a:xfrm>
              <a:off x="5654204" y="3526011"/>
              <a:ext cx="456739" cy="213347"/>
            </a:xfrm>
            <a:custGeom>
              <a:rect b="b" l="l" r="r" t="t"/>
              <a:pathLst>
                <a:path extrusionOk="0" h="13272" w="28413">
                  <a:moveTo>
                    <a:pt x="477" y="7772"/>
                  </a:moveTo>
                  <a:lnTo>
                    <a:pt x="0" y="8249"/>
                  </a:lnTo>
                  <a:lnTo>
                    <a:pt x="477" y="8249"/>
                  </a:lnTo>
                  <a:lnTo>
                    <a:pt x="477" y="7772"/>
                  </a:lnTo>
                  <a:close/>
                  <a:moveTo>
                    <a:pt x="20640" y="0"/>
                  </a:moveTo>
                  <a:lnTo>
                    <a:pt x="20640" y="440"/>
                  </a:lnTo>
                  <a:lnTo>
                    <a:pt x="20640" y="917"/>
                  </a:lnTo>
                  <a:lnTo>
                    <a:pt x="20640" y="1356"/>
                  </a:lnTo>
                  <a:lnTo>
                    <a:pt x="20164" y="1833"/>
                  </a:lnTo>
                  <a:lnTo>
                    <a:pt x="17891" y="1833"/>
                  </a:lnTo>
                  <a:lnTo>
                    <a:pt x="17414" y="1356"/>
                  </a:lnTo>
                  <a:lnTo>
                    <a:pt x="16974" y="1356"/>
                  </a:lnTo>
                  <a:lnTo>
                    <a:pt x="16974" y="1833"/>
                  </a:lnTo>
                  <a:lnTo>
                    <a:pt x="16058" y="1833"/>
                  </a:lnTo>
                  <a:lnTo>
                    <a:pt x="15581" y="2273"/>
                  </a:lnTo>
                  <a:lnTo>
                    <a:pt x="15581" y="2750"/>
                  </a:lnTo>
                  <a:lnTo>
                    <a:pt x="15141" y="3189"/>
                  </a:lnTo>
                  <a:lnTo>
                    <a:pt x="14664" y="3666"/>
                  </a:lnTo>
                  <a:lnTo>
                    <a:pt x="13308" y="3666"/>
                  </a:lnTo>
                  <a:lnTo>
                    <a:pt x="13308" y="4583"/>
                  </a:lnTo>
                  <a:lnTo>
                    <a:pt x="13308" y="5022"/>
                  </a:lnTo>
                  <a:lnTo>
                    <a:pt x="13748" y="5499"/>
                  </a:lnTo>
                  <a:lnTo>
                    <a:pt x="13748" y="5939"/>
                  </a:lnTo>
                  <a:lnTo>
                    <a:pt x="13748" y="6416"/>
                  </a:lnTo>
                  <a:lnTo>
                    <a:pt x="14225" y="6856"/>
                  </a:lnTo>
                  <a:lnTo>
                    <a:pt x="14225" y="7332"/>
                  </a:lnTo>
                  <a:lnTo>
                    <a:pt x="14225" y="8249"/>
                  </a:lnTo>
                  <a:lnTo>
                    <a:pt x="13748" y="8249"/>
                  </a:lnTo>
                  <a:lnTo>
                    <a:pt x="14225" y="8689"/>
                  </a:lnTo>
                  <a:lnTo>
                    <a:pt x="13748" y="8689"/>
                  </a:lnTo>
                  <a:lnTo>
                    <a:pt x="13748" y="8249"/>
                  </a:lnTo>
                  <a:lnTo>
                    <a:pt x="13308" y="8249"/>
                  </a:lnTo>
                  <a:lnTo>
                    <a:pt x="13308" y="7332"/>
                  </a:lnTo>
                  <a:lnTo>
                    <a:pt x="12392" y="6856"/>
                  </a:lnTo>
                  <a:lnTo>
                    <a:pt x="11915" y="6856"/>
                  </a:lnTo>
                  <a:lnTo>
                    <a:pt x="11915" y="7332"/>
                  </a:lnTo>
                  <a:lnTo>
                    <a:pt x="11475" y="6856"/>
                  </a:lnTo>
                  <a:lnTo>
                    <a:pt x="9642" y="6856"/>
                  </a:lnTo>
                  <a:lnTo>
                    <a:pt x="9165" y="7332"/>
                  </a:lnTo>
                  <a:lnTo>
                    <a:pt x="7809" y="7332"/>
                  </a:lnTo>
                  <a:lnTo>
                    <a:pt x="7332" y="6856"/>
                  </a:lnTo>
                  <a:lnTo>
                    <a:pt x="6893" y="7772"/>
                  </a:lnTo>
                  <a:lnTo>
                    <a:pt x="5976" y="7772"/>
                  </a:lnTo>
                  <a:lnTo>
                    <a:pt x="5976" y="7332"/>
                  </a:lnTo>
                  <a:lnTo>
                    <a:pt x="5060" y="6856"/>
                  </a:lnTo>
                  <a:lnTo>
                    <a:pt x="4583" y="7772"/>
                  </a:lnTo>
                  <a:lnTo>
                    <a:pt x="4143" y="7772"/>
                  </a:lnTo>
                  <a:lnTo>
                    <a:pt x="3666" y="8249"/>
                  </a:lnTo>
                  <a:lnTo>
                    <a:pt x="3227" y="8249"/>
                  </a:lnTo>
                  <a:lnTo>
                    <a:pt x="3227" y="7772"/>
                  </a:lnTo>
                  <a:lnTo>
                    <a:pt x="2310" y="7772"/>
                  </a:lnTo>
                  <a:lnTo>
                    <a:pt x="1833" y="7332"/>
                  </a:lnTo>
                  <a:lnTo>
                    <a:pt x="1394" y="6856"/>
                  </a:lnTo>
                  <a:lnTo>
                    <a:pt x="917" y="6856"/>
                  </a:lnTo>
                  <a:lnTo>
                    <a:pt x="477" y="7772"/>
                  </a:lnTo>
                  <a:lnTo>
                    <a:pt x="1394" y="8249"/>
                  </a:lnTo>
                  <a:lnTo>
                    <a:pt x="1394" y="9165"/>
                  </a:lnTo>
                  <a:lnTo>
                    <a:pt x="1394" y="9605"/>
                  </a:lnTo>
                  <a:lnTo>
                    <a:pt x="2310" y="10082"/>
                  </a:lnTo>
                  <a:lnTo>
                    <a:pt x="4583" y="10082"/>
                  </a:lnTo>
                  <a:lnTo>
                    <a:pt x="4583" y="10522"/>
                  </a:lnTo>
                  <a:lnTo>
                    <a:pt x="4583" y="10998"/>
                  </a:lnTo>
                  <a:lnTo>
                    <a:pt x="5499" y="10998"/>
                  </a:lnTo>
                  <a:lnTo>
                    <a:pt x="6416" y="10522"/>
                  </a:lnTo>
                  <a:lnTo>
                    <a:pt x="6416" y="10082"/>
                  </a:lnTo>
                  <a:lnTo>
                    <a:pt x="6893" y="10082"/>
                  </a:lnTo>
                  <a:lnTo>
                    <a:pt x="7809" y="10522"/>
                  </a:lnTo>
                  <a:lnTo>
                    <a:pt x="8726" y="10522"/>
                  </a:lnTo>
                  <a:lnTo>
                    <a:pt x="9165" y="10082"/>
                  </a:lnTo>
                  <a:lnTo>
                    <a:pt x="10082" y="10082"/>
                  </a:lnTo>
                  <a:lnTo>
                    <a:pt x="10559" y="10522"/>
                  </a:lnTo>
                  <a:lnTo>
                    <a:pt x="10998" y="10998"/>
                  </a:lnTo>
                  <a:lnTo>
                    <a:pt x="10998" y="11438"/>
                  </a:lnTo>
                  <a:lnTo>
                    <a:pt x="11475" y="11915"/>
                  </a:lnTo>
                  <a:lnTo>
                    <a:pt x="11915" y="12355"/>
                  </a:lnTo>
                  <a:lnTo>
                    <a:pt x="14664" y="12355"/>
                  </a:lnTo>
                  <a:lnTo>
                    <a:pt x="15141" y="12831"/>
                  </a:lnTo>
                  <a:lnTo>
                    <a:pt x="15581" y="12831"/>
                  </a:lnTo>
                  <a:lnTo>
                    <a:pt x="16497" y="12355"/>
                  </a:lnTo>
                  <a:lnTo>
                    <a:pt x="16974" y="12355"/>
                  </a:lnTo>
                  <a:lnTo>
                    <a:pt x="17414" y="13271"/>
                  </a:lnTo>
                  <a:lnTo>
                    <a:pt x="18331" y="13271"/>
                  </a:lnTo>
                  <a:lnTo>
                    <a:pt x="18807" y="12831"/>
                  </a:lnTo>
                  <a:lnTo>
                    <a:pt x="19247" y="13271"/>
                  </a:lnTo>
                  <a:lnTo>
                    <a:pt x="19247" y="12831"/>
                  </a:lnTo>
                  <a:lnTo>
                    <a:pt x="20640" y="12831"/>
                  </a:lnTo>
                  <a:lnTo>
                    <a:pt x="21080" y="11915"/>
                  </a:lnTo>
                  <a:lnTo>
                    <a:pt x="23390" y="11915"/>
                  </a:lnTo>
                  <a:lnTo>
                    <a:pt x="23830" y="11438"/>
                  </a:lnTo>
                  <a:lnTo>
                    <a:pt x="24746" y="11438"/>
                  </a:lnTo>
                  <a:lnTo>
                    <a:pt x="25663" y="10998"/>
                  </a:lnTo>
                  <a:lnTo>
                    <a:pt x="25663" y="10082"/>
                  </a:lnTo>
                  <a:lnTo>
                    <a:pt x="26139" y="10082"/>
                  </a:lnTo>
                  <a:lnTo>
                    <a:pt x="26579" y="9165"/>
                  </a:lnTo>
                  <a:lnTo>
                    <a:pt x="26579" y="8249"/>
                  </a:lnTo>
                  <a:lnTo>
                    <a:pt x="27056" y="8249"/>
                  </a:lnTo>
                  <a:lnTo>
                    <a:pt x="27056" y="7772"/>
                  </a:lnTo>
                  <a:lnTo>
                    <a:pt x="27056" y="7332"/>
                  </a:lnTo>
                  <a:lnTo>
                    <a:pt x="26579" y="6856"/>
                  </a:lnTo>
                  <a:lnTo>
                    <a:pt x="26579" y="5939"/>
                  </a:lnTo>
                  <a:lnTo>
                    <a:pt x="27496" y="5939"/>
                  </a:lnTo>
                  <a:lnTo>
                    <a:pt x="27496" y="6416"/>
                  </a:lnTo>
                  <a:lnTo>
                    <a:pt x="27972" y="6416"/>
                  </a:lnTo>
                  <a:lnTo>
                    <a:pt x="27972" y="5939"/>
                  </a:lnTo>
                  <a:lnTo>
                    <a:pt x="28412" y="5499"/>
                  </a:lnTo>
                  <a:lnTo>
                    <a:pt x="27972" y="4583"/>
                  </a:lnTo>
                  <a:lnTo>
                    <a:pt x="27972" y="4106"/>
                  </a:lnTo>
                  <a:lnTo>
                    <a:pt x="27496" y="3666"/>
                  </a:lnTo>
                  <a:lnTo>
                    <a:pt x="27972" y="3666"/>
                  </a:lnTo>
                  <a:lnTo>
                    <a:pt x="28412" y="3189"/>
                  </a:lnTo>
                  <a:lnTo>
                    <a:pt x="27496" y="2750"/>
                  </a:lnTo>
                  <a:lnTo>
                    <a:pt x="27972" y="2273"/>
                  </a:lnTo>
                  <a:lnTo>
                    <a:pt x="27496" y="1833"/>
                  </a:lnTo>
                  <a:lnTo>
                    <a:pt x="26579" y="1833"/>
                  </a:lnTo>
                  <a:lnTo>
                    <a:pt x="25663" y="1356"/>
                  </a:lnTo>
                  <a:lnTo>
                    <a:pt x="25223" y="1356"/>
                  </a:lnTo>
                  <a:lnTo>
                    <a:pt x="25223" y="917"/>
                  </a:lnTo>
                  <a:lnTo>
                    <a:pt x="24746" y="440"/>
                  </a:lnTo>
                  <a:lnTo>
                    <a:pt x="23390" y="440"/>
                  </a:lnTo>
                  <a:lnTo>
                    <a:pt x="2291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97" name="Google Shape;1297;p50"/>
            <p:cNvSpPr/>
            <p:nvPr/>
          </p:nvSpPr>
          <p:spPr>
            <a:xfrm>
              <a:off x="5654204" y="3658598"/>
              <a:ext cx="16" cy="14757"/>
            </a:xfrm>
            <a:custGeom>
              <a:rect b="b" l="l" r="r" t="t"/>
              <a:pathLst>
                <a:path extrusionOk="0" h="918" w="1">
                  <a:moveTo>
                    <a:pt x="0" y="917"/>
                  </a:moveTo>
                  <a:lnTo>
                    <a:pt x="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98" name="Google Shape;1298;p50"/>
            <p:cNvSpPr/>
            <p:nvPr/>
          </p:nvSpPr>
          <p:spPr>
            <a:xfrm>
              <a:off x="5477411" y="3002690"/>
              <a:ext cx="508597" cy="662997"/>
            </a:xfrm>
            <a:custGeom>
              <a:rect b="b" l="l" r="r" t="t"/>
              <a:pathLst>
                <a:path extrusionOk="0" h="41244" w="31639">
                  <a:moveTo>
                    <a:pt x="12392" y="1"/>
                  </a:moveTo>
                  <a:lnTo>
                    <a:pt x="12392" y="917"/>
                  </a:lnTo>
                  <a:lnTo>
                    <a:pt x="12392" y="1834"/>
                  </a:lnTo>
                  <a:lnTo>
                    <a:pt x="12831" y="1834"/>
                  </a:lnTo>
                  <a:lnTo>
                    <a:pt x="12831" y="2750"/>
                  </a:lnTo>
                  <a:lnTo>
                    <a:pt x="11915" y="3227"/>
                  </a:lnTo>
                  <a:lnTo>
                    <a:pt x="11475" y="3227"/>
                  </a:lnTo>
                  <a:lnTo>
                    <a:pt x="11475" y="3667"/>
                  </a:lnTo>
                  <a:lnTo>
                    <a:pt x="11915" y="3667"/>
                  </a:lnTo>
                  <a:lnTo>
                    <a:pt x="11915" y="4143"/>
                  </a:lnTo>
                  <a:lnTo>
                    <a:pt x="11915" y="4583"/>
                  </a:lnTo>
                  <a:lnTo>
                    <a:pt x="12831" y="5060"/>
                  </a:lnTo>
                  <a:lnTo>
                    <a:pt x="12392" y="5500"/>
                  </a:lnTo>
                  <a:lnTo>
                    <a:pt x="13308" y="5976"/>
                  </a:lnTo>
                  <a:lnTo>
                    <a:pt x="14225" y="6416"/>
                  </a:lnTo>
                  <a:lnTo>
                    <a:pt x="14225" y="7333"/>
                  </a:lnTo>
                  <a:lnTo>
                    <a:pt x="13748" y="6416"/>
                  </a:lnTo>
                  <a:lnTo>
                    <a:pt x="13308" y="5976"/>
                  </a:lnTo>
                  <a:lnTo>
                    <a:pt x="10998" y="5976"/>
                  </a:lnTo>
                  <a:lnTo>
                    <a:pt x="10998" y="6416"/>
                  </a:lnTo>
                  <a:lnTo>
                    <a:pt x="11475" y="7809"/>
                  </a:lnTo>
                  <a:lnTo>
                    <a:pt x="11475" y="8249"/>
                  </a:lnTo>
                  <a:lnTo>
                    <a:pt x="10998" y="8726"/>
                  </a:lnTo>
                  <a:lnTo>
                    <a:pt x="10998" y="9166"/>
                  </a:lnTo>
                  <a:lnTo>
                    <a:pt x="10082" y="8249"/>
                  </a:lnTo>
                  <a:lnTo>
                    <a:pt x="10082" y="7809"/>
                  </a:lnTo>
                  <a:lnTo>
                    <a:pt x="10082" y="7333"/>
                  </a:lnTo>
                  <a:lnTo>
                    <a:pt x="9642" y="7333"/>
                  </a:lnTo>
                  <a:lnTo>
                    <a:pt x="9642" y="7809"/>
                  </a:lnTo>
                  <a:lnTo>
                    <a:pt x="9165" y="7809"/>
                  </a:lnTo>
                  <a:lnTo>
                    <a:pt x="9165" y="7333"/>
                  </a:lnTo>
                  <a:lnTo>
                    <a:pt x="9642" y="6893"/>
                  </a:lnTo>
                  <a:lnTo>
                    <a:pt x="8725" y="6416"/>
                  </a:lnTo>
                  <a:lnTo>
                    <a:pt x="6416" y="6416"/>
                  </a:lnTo>
                  <a:lnTo>
                    <a:pt x="6416" y="6893"/>
                  </a:lnTo>
                  <a:lnTo>
                    <a:pt x="5976" y="7333"/>
                  </a:lnTo>
                  <a:lnTo>
                    <a:pt x="5976" y="7809"/>
                  </a:lnTo>
                  <a:lnTo>
                    <a:pt x="6416" y="7809"/>
                  </a:lnTo>
                  <a:lnTo>
                    <a:pt x="6416" y="8249"/>
                  </a:lnTo>
                  <a:lnTo>
                    <a:pt x="6892" y="8726"/>
                  </a:lnTo>
                  <a:lnTo>
                    <a:pt x="6892" y="9166"/>
                  </a:lnTo>
                  <a:lnTo>
                    <a:pt x="6416" y="9642"/>
                  </a:lnTo>
                  <a:lnTo>
                    <a:pt x="6416" y="10082"/>
                  </a:lnTo>
                  <a:lnTo>
                    <a:pt x="6416" y="10559"/>
                  </a:lnTo>
                  <a:lnTo>
                    <a:pt x="6416" y="10999"/>
                  </a:lnTo>
                  <a:lnTo>
                    <a:pt x="5976" y="10999"/>
                  </a:lnTo>
                  <a:lnTo>
                    <a:pt x="5976" y="11475"/>
                  </a:lnTo>
                  <a:lnTo>
                    <a:pt x="5976" y="12392"/>
                  </a:lnTo>
                  <a:lnTo>
                    <a:pt x="5976" y="12832"/>
                  </a:lnTo>
                  <a:lnTo>
                    <a:pt x="5499" y="13308"/>
                  </a:lnTo>
                  <a:lnTo>
                    <a:pt x="6416" y="13748"/>
                  </a:lnTo>
                  <a:lnTo>
                    <a:pt x="6416" y="14225"/>
                  </a:lnTo>
                  <a:lnTo>
                    <a:pt x="5976" y="16058"/>
                  </a:lnTo>
                  <a:lnTo>
                    <a:pt x="3666" y="16058"/>
                  </a:lnTo>
                  <a:lnTo>
                    <a:pt x="3226" y="15581"/>
                  </a:lnTo>
                  <a:lnTo>
                    <a:pt x="1833" y="16058"/>
                  </a:lnTo>
                  <a:lnTo>
                    <a:pt x="917" y="16974"/>
                  </a:lnTo>
                  <a:lnTo>
                    <a:pt x="917" y="17414"/>
                  </a:lnTo>
                  <a:lnTo>
                    <a:pt x="917" y="17891"/>
                  </a:lnTo>
                  <a:lnTo>
                    <a:pt x="917" y="18807"/>
                  </a:lnTo>
                  <a:lnTo>
                    <a:pt x="1393" y="19247"/>
                  </a:lnTo>
                  <a:lnTo>
                    <a:pt x="917" y="19247"/>
                  </a:lnTo>
                  <a:lnTo>
                    <a:pt x="0" y="19724"/>
                  </a:lnTo>
                  <a:lnTo>
                    <a:pt x="477" y="20164"/>
                  </a:lnTo>
                  <a:lnTo>
                    <a:pt x="477" y="20640"/>
                  </a:lnTo>
                  <a:lnTo>
                    <a:pt x="477" y="21080"/>
                  </a:lnTo>
                  <a:lnTo>
                    <a:pt x="0" y="21997"/>
                  </a:lnTo>
                  <a:lnTo>
                    <a:pt x="477" y="21997"/>
                  </a:lnTo>
                  <a:lnTo>
                    <a:pt x="477" y="22473"/>
                  </a:lnTo>
                  <a:lnTo>
                    <a:pt x="477" y="23390"/>
                  </a:lnTo>
                  <a:lnTo>
                    <a:pt x="0" y="23390"/>
                  </a:lnTo>
                  <a:lnTo>
                    <a:pt x="0" y="23830"/>
                  </a:lnTo>
                  <a:lnTo>
                    <a:pt x="0" y="24306"/>
                  </a:lnTo>
                  <a:lnTo>
                    <a:pt x="0" y="24746"/>
                  </a:lnTo>
                  <a:lnTo>
                    <a:pt x="0" y="25223"/>
                  </a:lnTo>
                  <a:lnTo>
                    <a:pt x="477" y="25663"/>
                  </a:lnTo>
                  <a:lnTo>
                    <a:pt x="1393" y="26139"/>
                  </a:lnTo>
                  <a:lnTo>
                    <a:pt x="1393" y="26579"/>
                  </a:lnTo>
                  <a:lnTo>
                    <a:pt x="1393" y="27056"/>
                  </a:lnTo>
                  <a:lnTo>
                    <a:pt x="1393" y="27496"/>
                  </a:lnTo>
                  <a:lnTo>
                    <a:pt x="1393" y="27973"/>
                  </a:lnTo>
                  <a:lnTo>
                    <a:pt x="917" y="27973"/>
                  </a:lnTo>
                  <a:lnTo>
                    <a:pt x="917" y="28412"/>
                  </a:lnTo>
                  <a:lnTo>
                    <a:pt x="1393" y="28889"/>
                  </a:lnTo>
                  <a:lnTo>
                    <a:pt x="1833" y="29806"/>
                  </a:lnTo>
                  <a:lnTo>
                    <a:pt x="2310" y="30245"/>
                  </a:lnTo>
                  <a:lnTo>
                    <a:pt x="3666" y="30722"/>
                  </a:lnTo>
                  <a:lnTo>
                    <a:pt x="4583" y="30722"/>
                  </a:lnTo>
                  <a:lnTo>
                    <a:pt x="5059" y="31162"/>
                  </a:lnTo>
                  <a:lnTo>
                    <a:pt x="5976" y="31162"/>
                  </a:lnTo>
                  <a:lnTo>
                    <a:pt x="6416" y="31639"/>
                  </a:lnTo>
                  <a:lnTo>
                    <a:pt x="5499" y="32555"/>
                  </a:lnTo>
                  <a:lnTo>
                    <a:pt x="5059" y="32995"/>
                  </a:lnTo>
                  <a:lnTo>
                    <a:pt x="4583" y="34388"/>
                  </a:lnTo>
                  <a:lnTo>
                    <a:pt x="4583" y="34828"/>
                  </a:lnTo>
                  <a:lnTo>
                    <a:pt x="4143" y="35305"/>
                  </a:lnTo>
                  <a:lnTo>
                    <a:pt x="4143" y="35744"/>
                  </a:lnTo>
                  <a:lnTo>
                    <a:pt x="4583" y="36661"/>
                  </a:lnTo>
                  <a:lnTo>
                    <a:pt x="4583" y="37138"/>
                  </a:lnTo>
                  <a:lnTo>
                    <a:pt x="4143" y="37577"/>
                  </a:lnTo>
                  <a:lnTo>
                    <a:pt x="4143" y="38054"/>
                  </a:lnTo>
                  <a:lnTo>
                    <a:pt x="4143" y="38494"/>
                  </a:lnTo>
                  <a:lnTo>
                    <a:pt x="4583" y="38971"/>
                  </a:lnTo>
                  <a:lnTo>
                    <a:pt x="4583" y="38494"/>
                  </a:lnTo>
                  <a:lnTo>
                    <a:pt x="5499" y="38971"/>
                  </a:lnTo>
                  <a:lnTo>
                    <a:pt x="9642" y="38971"/>
                  </a:lnTo>
                  <a:lnTo>
                    <a:pt x="9642" y="39411"/>
                  </a:lnTo>
                  <a:lnTo>
                    <a:pt x="10558" y="39411"/>
                  </a:lnTo>
                  <a:lnTo>
                    <a:pt x="10558" y="39887"/>
                  </a:lnTo>
                  <a:lnTo>
                    <a:pt x="11475" y="39887"/>
                  </a:lnTo>
                  <a:lnTo>
                    <a:pt x="11475" y="40327"/>
                  </a:lnTo>
                  <a:lnTo>
                    <a:pt x="11915" y="39411"/>
                  </a:lnTo>
                  <a:lnTo>
                    <a:pt x="12392" y="39411"/>
                  </a:lnTo>
                  <a:lnTo>
                    <a:pt x="12831" y="39887"/>
                  </a:lnTo>
                  <a:lnTo>
                    <a:pt x="13308" y="40327"/>
                  </a:lnTo>
                  <a:lnTo>
                    <a:pt x="14225" y="40327"/>
                  </a:lnTo>
                  <a:lnTo>
                    <a:pt x="14225" y="40804"/>
                  </a:lnTo>
                  <a:lnTo>
                    <a:pt x="14664" y="40804"/>
                  </a:lnTo>
                  <a:lnTo>
                    <a:pt x="15141" y="40327"/>
                  </a:lnTo>
                  <a:lnTo>
                    <a:pt x="15581" y="40327"/>
                  </a:lnTo>
                  <a:lnTo>
                    <a:pt x="16058" y="39411"/>
                  </a:lnTo>
                  <a:lnTo>
                    <a:pt x="16974" y="39887"/>
                  </a:lnTo>
                  <a:lnTo>
                    <a:pt x="16974" y="40327"/>
                  </a:lnTo>
                  <a:lnTo>
                    <a:pt x="17891" y="40327"/>
                  </a:lnTo>
                  <a:lnTo>
                    <a:pt x="18330" y="39411"/>
                  </a:lnTo>
                  <a:lnTo>
                    <a:pt x="18807" y="39887"/>
                  </a:lnTo>
                  <a:lnTo>
                    <a:pt x="20163" y="39887"/>
                  </a:lnTo>
                  <a:lnTo>
                    <a:pt x="20640" y="39411"/>
                  </a:lnTo>
                  <a:lnTo>
                    <a:pt x="22473" y="39411"/>
                  </a:lnTo>
                  <a:lnTo>
                    <a:pt x="22913" y="39887"/>
                  </a:lnTo>
                  <a:lnTo>
                    <a:pt x="22913" y="39411"/>
                  </a:lnTo>
                  <a:lnTo>
                    <a:pt x="23390" y="39411"/>
                  </a:lnTo>
                  <a:lnTo>
                    <a:pt x="24306" y="39887"/>
                  </a:lnTo>
                  <a:lnTo>
                    <a:pt x="24306" y="40327"/>
                  </a:lnTo>
                  <a:lnTo>
                    <a:pt x="24306" y="40804"/>
                  </a:lnTo>
                  <a:lnTo>
                    <a:pt x="25223" y="40804"/>
                  </a:lnTo>
                  <a:lnTo>
                    <a:pt x="25223" y="39887"/>
                  </a:lnTo>
                  <a:lnTo>
                    <a:pt x="25223" y="39411"/>
                  </a:lnTo>
                  <a:lnTo>
                    <a:pt x="24746" y="38971"/>
                  </a:lnTo>
                  <a:lnTo>
                    <a:pt x="24746" y="38494"/>
                  </a:lnTo>
                  <a:lnTo>
                    <a:pt x="24746" y="38054"/>
                  </a:lnTo>
                  <a:lnTo>
                    <a:pt x="24306" y="37577"/>
                  </a:lnTo>
                  <a:lnTo>
                    <a:pt x="24306" y="37138"/>
                  </a:lnTo>
                  <a:lnTo>
                    <a:pt x="24306" y="36221"/>
                  </a:lnTo>
                  <a:lnTo>
                    <a:pt x="25662" y="36221"/>
                  </a:lnTo>
                  <a:lnTo>
                    <a:pt x="26139" y="35744"/>
                  </a:lnTo>
                  <a:lnTo>
                    <a:pt x="26579" y="35305"/>
                  </a:lnTo>
                  <a:lnTo>
                    <a:pt x="26579" y="34828"/>
                  </a:lnTo>
                  <a:lnTo>
                    <a:pt x="27056" y="34388"/>
                  </a:lnTo>
                  <a:lnTo>
                    <a:pt x="27972" y="34388"/>
                  </a:lnTo>
                  <a:lnTo>
                    <a:pt x="27972" y="33911"/>
                  </a:lnTo>
                  <a:lnTo>
                    <a:pt x="27495" y="33472"/>
                  </a:lnTo>
                  <a:lnTo>
                    <a:pt x="27056" y="32995"/>
                  </a:lnTo>
                  <a:lnTo>
                    <a:pt x="26579" y="32555"/>
                  </a:lnTo>
                  <a:lnTo>
                    <a:pt x="26579" y="32078"/>
                  </a:lnTo>
                  <a:lnTo>
                    <a:pt x="25662" y="32078"/>
                  </a:lnTo>
                  <a:lnTo>
                    <a:pt x="25223" y="31639"/>
                  </a:lnTo>
                  <a:lnTo>
                    <a:pt x="24746" y="30722"/>
                  </a:lnTo>
                  <a:lnTo>
                    <a:pt x="24306" y="29806"/>
                  </a:lnTo>
                  <a:lnTo>
                    <a:pt x="23829" y="29329"/>
                  </a:lnTo>
                  <a:lnTo>
                    <a:pt x="23829" y="28889"/>
                  </a:lnTo>
                  <a:lnTo>
                    <a:pt x="23390" y="27973"/>
                  </a:lnTo>
                  <a:lnTo>
                    <a:pt x="22913" y="27496"/>
                  </a:lnTo>
                  <a:lnTo>
                    <a:pt x="22473" y="27056"/>
                  </a:lnTo>
                  <a:lnTo>
                    <a:pt x="22473" y="26139"/>
                  </a:lnTo>
                  <a:lnTo>
                    <a:pt x="21996" y="26139"/>
                  </a:lnTo>
                  <a:lnTo>
                    <a:pt x="21557" y="25223"/>
                  </a:lnTo>
                  <a:lnTo>
                    <a:pt x="21080" y="24306"/>
                  </a:lnTo>
                  <a:lnTo>
                    <a:pt x="21557" y="24306"/>
                  </a:lnTo>
                  <a:lnTo>
                    <a:pt x="21996" y="24746"/>
                  </a:lnTo>
                  <a:lnTo>
                    <a:pt x="21996" y="25223"/>
                  </a:lnTo>
                  <a:lnTo>
                    <a:pt x="22913" y="24746"/>
                  </a:lnTo>
                  <a:lnTo>
                    <a:pt x="22913" y="24306"/>
                  </a:lnTo>
                  <a:lnTo>
                    <a:pt x="23390" y="25223"/>
                  </a:lnTo>
                  <a:lnTo>
                    <a:pt x="24306" y="24746"/>
                  </a:lnTo>
                  <a:lnTo>
                    <a:pt x="25223" y="24306"/>
                  </a:lnTo>
                  <a:lnTo>
                    <a:pt x="25662" y="24306"/>
                  </a:lnTo>
                  <a:lnTo>
                    <a:pt x="26139" y="23830"/>
                  </a:lnTo>
                  <a:lnTo>
                    <a:pt x="26579" y="23830"/>
                  </a:lnTo>
                  <a:lnTo>
                    <a:pt x="27972" y="22473"/>
                  </a:lnTo>
                  <a:lnTo>
                    <a:pt x="28412" y="21997"/>
                  </a:lnTo>
                  <a:lnTo>
                    <a:pt x="28889" y="21557"/>
                  </a:lnTo>
                  <a:lnTo>
                    <a:pt x="29805" y="21080"/>
                  </a:lnTo>
                  <a:lnTo>
                    <a:pt x="30245" y="21080"/>
                  </a:lnTo>
                  <a:lnTo>
                    <a:pt x="30722" y="21557"/>
                  </a:lnTo>
                  <a:lnTo>
                    <a:pt x="30722" y="21997"/>
                  </a:lnTo>
                  <a:lnTo>
                    <a:pt x="31162" y="21997"/>
                  </a:lnTo>
                  <a:lnTo>
                    <a:pt x="31638" y="21557"/>
                  </a:lnTo>
                  <a:lnTo>
                    <a:pt x="31638" y="21080"/>
                  </a:lnTo>
                  <a:lnTo>
                    <a:pt x="31162" y="19724"/>
                  </a:lnTo>
                  <a:lnTo>
                    <a:pt x="31638" y="18807"/>
                  </a:lnTo>
                  <a:lnTo>
                    <a:pt x="31162" y="18807"/>
                  </a:lnTo>
                  <a:lnTo>
                    <a:pt x="31162" y="18331"/>
                  </a:lnTo>
                  <a:lnTo>
                    <a:pt x="31162" y="17891"/>
                  </a:lnTo>
                  <a:lnTo>
                    <a:pt x="31162" y="16498"/>
                  </a:lnTo>
                  <a:lnTo>
                    <a:pt x="31162" y="16058"/>
                  </a:lnTo>
                  <a:lnTo>
                    <a:pt x="30722" y="15141"/>
                  </a:lnTo>
                  <a:lnTo>
                    <a:pt x="30722" y="14665"/>
                  </a:lnTo>
                  <a:lnTo>
                    <a:pt x="30245" y="14225"/>
                  </a:lnTo>
                  <a:lnTo>
                    <a:pt x="31162" y="13748"/>
                  </a:lnTo>
                  <a:lnTo>
                    <a:pt x="30245" y="13748"/>
                  </a:lnTo>
                  <a:lnTo>
                    <a:pt x="29805" y="13308"/>
                  </a:lnTo>
                  <a:lnTo>
                    <a:pt x="29805" y="12832"/>
                  </a:lnTo>
                  <a:lnTo>
                    <a:pt x="29329" y="12392"/>
                  </a:lnTo>
                  <a:lnTo>
                    <a:pt x="28889" y="11475"/>
                  </a:lnTo>
                  <a:lnTo>
                    <a:pt x="29329" y="10999"/>
                  </a:lnTo>
                  <a:lnTo>
                    <a:pt x="29805" y="10082"/>
                  </a:lnTo>
                  <a:lnTo>
                    <a:pt x="29805" y="9642"/>
                  </a:lnTo>
                  <a:lnTo>
                    <a:pt x="29805" y="9166"/>
                  </a:lnTo>
                  <a:lnTo>
                    <a:pt x="29805" y="8726"/>
                  </a:lnTo>
                  <a:lnTo>
                    <a:pt x="29805" y="8249"/>
                  </a:lnTo>
                  <a:lnTo>
                    <a:pt x="29805" y="7809"/>
                  </a:lnTo>
                  <a:lnTo>
                    <a:pt x="29329" y="6893"/>
                  </a:lnTo>
                  <a:lnTo>
                    <a:pt x="27972" y="6893"/>
                  </a:lnTo>
                  <a:lnTo>
                    <a:pt x="27972" y="5976"/>
                  </a:lnTo>
                  <a:lnTo>
                    <a:pt x="27972" y="5060"/>
                  </a:lnTo>
                  <a:lnTo>
                    <a:pt x="26579" y="5060"/>
                  </a:lnTo>
                  <a:lnTo>
                    <a:pt x="26139" y="4583"/>
                  </a:lnTo>
                  <a:lnTo>
                    <a:pt x="25662" y="4143"/>
                  </a:lnTo>
                  <a:lnTo>
                    <a:pt x="25662" y="3667"/>
                  </a:lnTo>
                  <a:lnTo>
                    <a:pt x="25223" y="3667"/>
                  </a:lnTo>
                  <a:lnTo>
                    <a:pt x="24746" y="4143"/>
                  </a:lnTo>
                  <a:lnTo>
                    <a:pt x="23829" y="4143"/>
                  </a:lnTo>
                  <a:lnTo>
                    <a:pt x="22913" y="4583"/>
                  </a:lnTo>
                  <a:lnTo>
                    <a:pt x="21996" y="5500"/>
                  </a:lnTo>
                  <a:lnTo>
                    <a:pt x="21557" y="5060"/>
                  </a:lnTo>
                  <a:lnTo>
                    <a:pt x="21557" y="5500"/>
                  </a:lnTo>
                  <a:lnTo>
                    <a:pt x="19724" y="5500"/>
                  </a:lnTo>
                  <a:lnTo>
                    <a:pt x="18330" y="5060"/>
                  </a:lnTo>
                  <a:lnTo>
                    <a:pt x="18807" y="5060"/>
                  </a:lnTo>
                  <a:lnTo>
                    <a:pt x="18807" y="4583"/>
                  </a:lnTo>
                  <a:lnTo>
                    <a:pt x="19247" y="4583"/>
                  </a:lnTo>
                  <a:lnTo>
                    <a:pt x="19247" y="4143"/>
                  </a:lnTo>
                  <a:lnTo>
                    <a:pt x="19247" y="3667"/>
                  </a:lnTo>
                  <a:lnTo>
                    <a:pt x="18330" y="3667"/>
                  </a:lnTo>
                  <a:lnTo>
                    <a:pt x="17891" y="4143"/>
                  </a:lnTo>
                  <a:lnTo>
                    <a:pt x="17414" y="3227"/>
                  </a:lnTo>
                  <a:lnTo>
                    <a:pt x="16497" y="3227"/>
                  </a:lnTo>
                  <a:lnTo>
                    <a:pt x="16497" y="2750"/>
                  </a:lnTo>
                  <a:lnTo>
                    <a:pt x="15141" y="2750"/>
                  </a:lnTo>
                  <a:lnTo>
                    <a:pt x="15141" y="2310"/>
                  </a:lnTo>
                  <a:lnTo>
                    <a:pt x="15581" y="1834"/>
                  </a:lnTo>
                  <a:lnTo>
                    <a:pt x="15141" y="1394"/>
                  </a:lnTo>
                  <a:lnTo>
                    <a:pt x="14664" y="917"/>
                  </a:lnTo>
                  <a:lnTo>
                    <a:pt x="14225" y="477"/>
                  </a:lnTo>
                  <a:lnTo>
                    <a:pt x="13308" y="477"/>
                  </a:lnTo>
                  <a:lnTo>
                    <a:pt x="12831" y="1"/>
                  </a:lnTo>
                  <a:close/>
                  <a:moveTo>
                    <a:pt x="24746" y="40804"/>
                  </a:moveTo>
                  <a:lnTo>
                    <a:pt x="24746" y="41244"/>
                  </a:lnTo>
                  <a:lnTo>
                    <a:pt x="25223" y="41244"/>
                  </a:lnTo>
                  <a:lnTo>
                    <a:pt x="24746" y="40804"/>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299" name="Google Shape;1299;p50"/>
            <p:cNvSpPr/>
            <p:nvPr/>
          </p:nvSpPr>
          <p:spPr>
            <a:xfrm>
              <a:off x="5647131" y="2833565"/>
              <a:ext cx="139676" cy="183882"/>
            </a:xfrm>
            <a:custGeom>
              <a:rect b="b" l="l" r="r" t="t"/>
              <a:pathLst>
                <a:path extrusionOk="0" h="11439" w="8689">
                  <a:moveTo>
                    <a:pt x="5939" y="0"/>
                  </a:moveTo>
                  <a:lnTo>
                    <a:pt x="5939" y="440"/>
                  </a:lnTo>
                  <a:lnTo>
                    <a:pt x="5023" y="440"/>
                  </a:lnTo>
                  <a:lnTo>
                    <a:pt x="4583" y="917"/>
                  </a:lnTo>
                  <a:lnTo>
                    <a:pt x="4106" y="1357"/>
                  </a:lnTo>
                  <a:lnTo>
                    <a:pt x="4583" y="1833"/>
                  </a:lnTo>
                  <a:lnTo>
                    <a:pt x="4583" y="2273"/>
                  </a:lnTo>
                  <a:lnTo>
                    <a:pt x="4106" y="1833"/>
                  </a:lnTo>
                  <a:lnTo>
                    <a:pt x="3667" y="2273"/>
                  </a:lnTo>
                  <a:lnTo>
                    <a:pt x="3667" y="1833"/>
                  </a:lnTo>
                  <a:lnTo>
                    <a:pt x="3667" y="1357"/>
                  </a:lnTo>
                  <a:lnTo>
                    <a:pt x="3190" y="1357"/>
                  </a:lnTo>
                  <a:lnTo>
                    <a:pt x="2750" y="1833"/>
                  </a:lnTo>
                  <a:lnTo>
                    <a:pt x="2750" y="2273"/>
                  </a:lnTo>
                  <a:lnTo>
                    <a:pt x="2273" y="2273"/>
                  </a:lnTo>
                  <a:lnTo>
                    <a:pt x="1834" y="1833"/>
                  </a:lnTo>
                  <a:lnTo>
                    <a:pt x="1357" y="1833"/>
                  </a:lnTo>
                  <a:lnTo>
                    <a:pt x="1357" y="1357"/>
                  </a:lnTo>
                  <a:lnTo>
                    <a:pt x="440" y="1357"/>
                  </a:lnTo>
                  <a:lnTo>
                    <a:pt x="917" y="1833"/>
                  </a:lnTo>
                  <a:lnTo>
                    <a:pt x="440" y="2273"/>
                  </a:lnTo>
                  <a:lnTo>
                    <a:pt x="440" y="2750"/>
                  </a:lnTo>
                  <a:lnTo>
                    <a:pt x="440" y="4106"/>
                  </a:lnTo>
                  <a:lnTo>
                    <a:pt x="440" y="4583"/>
                  </a:lnTo>
                  <a:lnTo>
                    <a:pt x="440" y="5023"/>
                  </a:lnTo>
                  <a:lnTo>
                    <a:pt x="440" y="5499"/>
                  </a:lnTo>
                  <a:lnTo>
                    <a:pt x="440" y="5939"/>
                  </a:lnTo>
                  <a:lnTo>
                    <a:pt x="440" y="6416"/>
                  </a:lnTo>
                  <a:lnTo>
                    <a:pt x="0" y="6856"/>
                  </a:lnTo>
                  <a:lnTo>
                    <a:pt x="440" y="7332"/>
                  </a:lnTo>
                  <a:lnTo>
                    <a:pt x="917" y="7332"/>
                  </a:lnTo>
                  <a:lnTo>
                    <a:pt x="917" y="7772"/>
                  </a:lnTo>
                  <a:lnTo>
                    <a:pt x="1834" y="8249"/>
                  </a:lnTo>
                  <a:lnTo>
                    <a:pt x="1834" y="8689"/>
                  </a:lnTo>
                  <a:lnTo>
                    <a:pt x="1834" y="9165"/>
                  </a:lnTo>
                  <a:lnTo>
                    <a:pt x="1834" y="10082"/>
                  </a:lnTo>
                  <a:lnTo>
                    <a:pt x="1834" y="10522"/>
                  </a:lnTo>
                  <a:lnTo>
                    <a:pt x="2273" y="10522"/>
                  </a:lnTo>
                  <a:lnTo>
                    <a:pt x="2750" y="10998"/>
                  </a:lnTo>
                  <a:lnTo>
                    <a:pt x="3667" y="10998"/>
                  </a:lnTo>
                  <a:lnTo>
                    <a:pt x="4106" y="11438"/>
                  </a:lnTo>
                  <a:lnTo>
                    <a:pt x="4106" y="10998"/>
                  </a:lnTo>
                  <a:lnTo>
                    <a:pt x="4583" y="10998"/>
                  </a:lnTo>
                  <a:lnTo>
                    <a:pt x="4106" y="10522"/>
                  </a:lnTo>
                  <a:lnTo>
                    <a:pt x="3667" y="10082"/>
                  </a:lnTo>
                  <a:lnTo>
                    <a:pt x="4106" y="9605"/>
                  </a:lnTo>
                  <a:lnTo>
                    <a:pt x="4583" y="9605"/>
                  </a:lnTo>
                  <a:lnTo>
                    <a:pt x="4106" y="9165"/>
                  </a:lnTo>
                  <a:lnTo>
                    <a:pt x="4106" y="8689"/>
                  </a:lnTo>
                  <a:lnTo>
                    <a:pt x="4583" y="8689"/>
                  </a:lnTo>
                  <a:lnTo>
                    <a:pt x="4583" y="8249"/>
                  </a:lnTo>
                  <a:lnTo>
                    <a:pt x="4583" y="7772"/>
                  </a:lnTo>
                  <a:lnTo>
                    <a:pt x="5023" y="7772"/>
                  </a:lnTo>
                  <a:lnTo>
                    <a:pt x="5500" y="6856"/>
                  </a:lnTo>
                  <a:lnTo>
                    <a:pt x="5939" y="6856"/>
                  </a:lnTo>
                  <a:lnTo>
                    <a:pt x="5939" y="6416"/>
                  </a:lnTo>
                  <a:lnTo>
                    <a:pt x="6856" y="5939"/>
                  </a:lnTo>
                  <a:lnTo>
                    <a:pt x="7333" y="5023"/>
                  </a:lnTo>
                  <a:lnTo>
                    <a:pt x="6856" y="4583"/>
                  </a:lnTo>
                  <a:lnTo>
                    <a:pt x="7333" y="4106"/>
                  </a:lnTo>
                  <a:lnTo>
                    <a:pt x="7772" y="4106"/>
                  </a:lnTo>
                  <a:lnTo>
                    <a:pt x="7772" y="4583"/>
                  </a:lnTo>
                  <a:lnTo>
                    <a:pt x="8249" y="4583"/>
                  </a:lnTo>
                  <a:lnTo>
                    <a:pt x="8689" y="3666"/>
                  </a:lnTo>
                  <a:lnTo>
                    <a:pt x="8689" y="3190"/>
                  </a:lnTo>
                  <a:lnTo>
                    <a:pt x="8689" y="2750"/>
                  </a:lnTo>
                  <a:lnTo>
                    <a:pt x="8249" y="2273"/>
                  </a:lnTo>
                  <a:lnTo>
                    <a:pt x="7333" y="2273"/>
                  </a:lnTo>
                  <a:lnTo>
                    <a:pt x="7333" y="1833"/>
                  </a:lnTo>
                  <a:lnTo>
                    <a:pt x="6416" y="1833"/>
                  </a:lnTo>
                  <a:lnTo>
                    <a:pt x="6416" y="1357"/>
                  </a:lnTo>
                  <a:lnTo>
                    <a:pt x="6856" y="917"/>
                  </a:lnTo>
                  <a:lnTo>
                    <a:pt x="7333" y="917"/>
                  </a:lnTo>
                  <a:lnTo>
                    <a:pt x="6856" y="440"/>
                  </a:lnTo>
                  <a:lnTo>
                    <a:pt x="6856"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00" name="Google Shape;1300;p50"/>
            <p:cNvSpPr/>
            <p:nvPr/>
          </p:nvSpPr>
          <p:spPr>
            <a:xfrm>
              <a:off x="5706062" y="3017430"/>
              <a:ext cx="7089" cy="16"/>
            </a:xfrm>
            <a:custGeom>
              <a:rect b="b" l="l" r="r" t="t"/>
              <a:pathLst>
                <a:path extrusionOk="0" h="1" w="441">
                  <a:moveTo>
                    <a:pt x="1" y="0"/>
                  </a:moveTo>
                  <a:lnTo>
                    <a:pt x="440" y="0"/>
                  </a:lnTo>
                  <a:lnTo>
                    <a:pt x="440" y="0"/>
                  </a:lnTo>
                  <a:lnTo>
                    <a:pt x="440" y="0"/>
                  </a:lnTo>
                  <a:lnTo>
                    <a:pt x="44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01" name="Google Shape;1301;p50"/>
            <p:cNvSpPr/>
            <p:nvPr/>
          </p:nvSpPr>
          <p:spPr>
            <a:xfrm>
              <a:off x="5676597" y="3002690"/>
              <a:ext cx="16" cy="7684"/>
            </a:xfrm>
            <a:custGeom>
              <a:rect b="b" l="l" r="r" t="t"/>
              <a:pathLst>
                <a:path extrusionOk="0" h="478" w="1">
                  <a:moveTo>
                    <a:pt x="1" y="477"/>
                  </a:moveTo>
                  <a:lnTo>
                    <a:pt x="1" y="1"/>
                  </a:ln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02" name="Google Shape;1302;p50"/>
            <p:cNvSpPr/>
            <p:nvPr/>
          </p:nvSpPr>
          <p:spPr>
            <a:xfrm>
              <a:off x="5293545" y="3275547"/>
              <a:ext cx="191534" cy="183882"/>
            </a:xfrm>
            <a:custGeom>
              <a:rect b="b" l="l" r="r" t="t"/>
              <a:pathLst>
                <a:path extrusionOk="0" h="11439" w="11915">
                  <a:moveTo>
                    <a:pt x="917" y="0"/>
                  </a:moveTo>
                  <a:lnTo>
                    <a:pt x="917" y="440"/>
                  </a:lnTo>
                  <a:lnTo>
                    <a:pt x="0" y="1357"/>
                  </a:lnTo>
                  <a:lnTo>
                    <a:pt x="440" y="1833"/>
                  </a:lnTo>
                  <a:lnTo>
                    <a:pt x="440" y="2273"/>
                  </a:lnTo>
                  <a:lnTo>
                    <a:pt x="440" y="2750"/>
                  </a:lnTo>
                  <a:lnTo>
                    <a:pt x="917" y="3190"/>
                  </a:lnTo>
                  <a:lnTo>
                    <a:pt x="917" y="3666"/>
                  </a:lnTo>
                  <a:lnTo>
                    <a:pt x="1833" y="3666"/>
                  </a:lnTo>
                  <a:lnTo>
                    <a:pt x="1833" y="4106"/>
                  </a:lnTo>
                  <a:lnTo>
                    <a:pt x="1833" y="4583"/>
                  </a:lnTo>
                  <a:lnTo>
                    <a:pt x="2750" y="4583"/>
                  </a:lnTo>
                  <a:lnTo>
                    <a:pt x="2750" y="5023"/>
                  </a:lnTo>
                  <a:lnTo>
                    <a:pt x="3666" y="5939"/>
                  </a:lnTo>
                  <a:lnTo>
                    <a:pt x="5023" y="5939"/>
                  </a:lnTo>
                  <a:lnTo>
                    <a:pt x="5023" y="6856"/>
                  </a:lnTo>
                  <a:lnTo>
                    <a:pt x="5023" y="7332"/>
                  </a:lnTo>
                  <a:lnTo>
                    <a:pt x="4583" y="7772"/>
                  </a:lnTo>
                  <a:lnTo>
                    <a:pt x="5023" y="8249"/>
                  </a:lnTo>
                  <a:lnTo>
                    <a:pt x="5939" y="8249"/>
                  </a:lnTo>
                  <a:lnTo>
                    <a:pt x="5939" y="7772"/>
                  </a:lnTo>
                  <a:lnTo>
                    <a:pt x="6416" y="7772"/>
                  </a:lnTo>
                  <a:lnTo>
                    <a:pt x="6416" y="8249"/>
                  </a:lnTo>
                  <a:lnTo>
                    <a:pt x="7332" y="8689"/>
                  </a:lnTo>
                  <a:lnTo>
                    <a:pt x="7332" y="9165"/>
                  </a:lnTo>
                  <a:lnTo>
                    <a:pt x="7772" y="9605"/>
                  </a:lnTo>
                  <a:lnTo>
                    <a:pt x="7772" y="10082"/>
                  </a:lnTo>
                  <a:lnTo>
                    <a:pt x="8249" y="10082"/>
                  </a:lnTo>
                  <a:lnTo>
                    <a:pt x="8689" y="10522"/>
                  </a:lnTo>
                  <a:lnTo>
                    <a:pt x="9165" y="10999"/>
                  </a:lnTo>
                  <a:lnTo>
                    <a:pt x="9165" y="11438"/>
                  </a:lnTo>
                  <a:lnTo>
                    <a:pt x="9605" y="10999"/>
                  </a:lnTo>
                  <a:lnTo>
                    <a:pt x="10082" y="10999"/>
                  </a:lnTo>
                  <a:lnTo>
                    <a:pt x="10522" y="10522"/>
                  </a:lnTo>
                  <a:lnTo>
                    <a:pt x="10522" y="10082"/>
                  </a:lnTo>
                  <a:lnTo>
                    <a:pt x="10082" y="9165"/>
                  </a:lnTo>
                  <a:lnTo>
                    <a:pt x="10082" y="8689"/>
                  </a:lnTo>
                  <a:lnTo>
                    <a:pt x="10082" y="8249"/>
                  </a:lnTo>
                  <a:lnTo>
                    <a:pt x="10522" y="7772"/>
                  </a:lnTo>
                  <a:lnTo>
                    <a:pt x="10998" y="7332"/>
                  </a:lnTo>
                  <a:lnTo>
                    <a:pt x="11438" y="7332"/>
                  </a:lnTo>
                  <a:lnTo>
                    <a:pt x="11438" y="6856"/>
                  </a:lnTo>
                  <a:lnTo>
                    <a:pt x="11438" y="6416"/>
                  </a:lnTo>
                  <a:lnTo>
                    <a:pt x="11915" y="6416"/>
                  </a:lnTo>
                  <a:lnTo>
                    <a:pt x="11915" y="5939"/>
                  </a:lnTo>
                  <a:lnTo>
                    <a:pt x="11915" y="5023"/>
                  </a:lnTo>
                  <a:lnTo>
                    <a:pt x="11438" y="5499"/>
                  </a:lnTo>
                  <a:lnTo>
                    <a:pt x="11438" y="5023"/>
                  </a:lnTo>
                  <a:lnTo>
                    <a:pt x="11915" y="4106"/>
                  </a:lnTo>
                  <a:lnTo>
                    <a:pt x="11915" y="3666"/>
                  </a:lnTo>
                  <a:lnTo>
                    <a:pt x="11915" y="3190"/>
                  </a:lnTo>
                  <a:lnTo>
                    <a:pt x="11438" y="2750"/>
                  </a:lnTo>
                  <a:lnTo>
                    <a:pt x="11438" y="2273"/>
                  </a:lnTo>
                  <a:lnTo>
                    <a:pt x="10522" y="1357"/>
                  </a:lnTo>
                  <a:lnTo>
                    <a:pt x="10082" y="917"/>
                  </a:lnTo>
                  <a:lnTo>
                    <a:pt x="9605" y="440"/>
                  </a:lnTo>
                  <a:lnTo>
                    <a:pt x="9165" y="440"/>
                  </a:lnTo>
                  <a:lnTo>
                    <a:pt x="8689" y="917"/>
                  </a:lnTo>
                  <a:lnTo>
                    <a:pt x="8249" y="917"/>
                  </a:lnTo>
                  <a:lnTo>
                    <a:pt x="7772" y="440"/>
                  </a:lnTo>
                  <a:lnTo>
                    <a:pt x="5939" y="440"/>
                  </a:lnTo>
                  <a:lnTo>
                    <a:pt x="5499" y="917"/>
                  </a:lnTo>
                  <a:lnTo>
                    <a:pt x="5499" y="1357"/>
                  </a:lnTo>
                  <a:lnTo>
                    <a:pt x="3666" y="1357"/>
                  </a:lnTo>
                  <a:lnTo>
                    <a:pt x="3666" y="917"/>
                  </a:lnTo>
                  <a:lnTo>
                    <a:pt x="3190" y="440"/>
                  </a:lnTo>
                  <a:lnTo>
                    <a:pt x="2750" y="440"/>
                  </a:lnTo>
                  <a:lnTo>
                    <a:pt x="2750" y="0"/>
                  </a:lnTo>
                  <a:lnTo>
                    <a:pt x="2273" y="0"/>
                  </a:lnTo>
                  <a:lnTo>
                    <a:pt x="1833" y="440"/>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03" name="Google Shape;1303;p50"/>
            <p:cNvSpPr/>
            <p:nvPr/>
          </p:nvSpPr>
          <p:spPr>
            <a:xfrm>
              <a:off x="5455597" y="3393409"/>
              <a:ext cx="44222" cy="58947"/>
            </a:xfrm>
            <a:custGeom>
              <a:rect b="b" l="l" r="r" t="t"/>
              <a:pathLst>
                <a:path extrusionOk="0" h="3667" w="2751">
                  <a:moveTo>
                    <a:pt x="917" y="0"/>
                  </a:moveTo>
                  <a:lnTo>
                    <a:pt x="441" y="440"/>
                  </a:lnTo>
                  <a:lnTo>
                    <a:pt x="1" y="917"/>
                  </a:lnTo>
                  <a:lnTo>
                    <a:pt x="1" y="1357"/>
                  </a:lnTo>
                  <a:lnTo>
                    <a:pt x="1" y="1833"/>
                  </a:lnTo>
                  <a:lnTo>
                    <a:pt x="441" y="2750"/>
                  </a:lnTo>
                  <a:lnTo>
                    <a:pt x="441" y="3190"/>
                  </a:lnTo>
                  <a:lnTo>
                    <a:pt x="917" y="3667"/>
                  </a:lnTo>
                  <a:lnTo>
                    <a:pt x="2750" y="3667"/>
                  </a:lnTo>
                  <a:lnTo>
                    <a:pt x="2750" y="3190"/>
                  </a:lnTo>
                  <a:lnTo>
                    <a:pt x="2750" y="2750"/>
                  </a:lnTo>
                  <a:lnTo>
                    <a:pt x="2750" y="2273"/>
                  </a:lnTo>
                  <a:lnTo>
                    <a:pt x="2750" y="1833"/>
                  </a:lnTo>
                  <a:lnTo>
                    <a:pt x="1834" y="1357"/>
                  </a:lnTo>
                  <a:lnTo>
                    <a:pt x="1357" y="917"/>
                  </a:lnTo>
                  <a:lnTo>
                    <a:pt x="1357" y="440"/>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04" name="Google Shape;1304;p50"/>
            <p:cNvSpPr/>
            <p:nvPr/>
          </p:nvSpPr>
          <p:spPr>
            <a:xfrm>
              <a:off x="5433205" y="3150017"/>
              <a:ext cx="7684" cy="7684"/>
            </a:xfrm>
            <a:custGeom>
              <a:rect b="b" l="l" r="r" t="t"/>
              <a:pathLst>
                <a:path extrusionOk="0" h="478" w="478">
                  <a:moveTo>
                    <a:pt x="477" y="477"/>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05" name="Google Shape;1305;p50"/>
            <p:cNvSpPr/>
            <p:nvPr/>
          </p:nvSpPr>
          <p:spPr>
            <a:xfrm>
              <a:off x="5381942" y="3120552"/>
              <a:ext cx="206274" cy="199201"/>
            </a:xfrm>
            <a:custGeom>
              <a:rect b="b" l="l" r="r" t="t"/>
              <a:pathLst>
                <a:path extrusionOk="0" h="12392" w="12832">
                  <a:moveTo>
                    <a:pt x="8689" y="1"/>
                  </a:moveTo>
                  <a:lnTo>
                    <a:pt x="8249" y="477"/>
                  </a:lnTo>
                  <a:lnTo>
                    <a:pt x="7332" y="477"/>
                  </a:lnTo>
                  <a:lnTo>
                    <a:pt x="6416" y="917"/>
                  </a:lnTo>
                  <a:lnTo>
                    <a:pt x="5939" y="1834"/>
                  </a:lnTo>
                  <a:lnTo>
                    <a:pt x="5939" y="2310"/>
                  </a:lnTo>
                  <a:lnTo>
                    <a:pt x="5939" y="2750"/>
                  </a:lnTo>
                  <a:lnTo>
                    <a:pt x="5939" y="3227"/>
                  </a:lnTo>
                  <a:lnTo>
                    <a:pt x="5939" y="3667"/>
                  </a:lnTo>
                  <a:lnTo>
                    <a:pt x="5939" y="4583"/>
                  </a:lnTo>
                  <a:lnTo>
                    <a:pt x="5023" y="5500"/>
                  </a:lnTo>
                  <a:lnTo>
                    <a:pt x="4106" y="5500"/>
                  </a:lnTo>
                  <a:lnTo>
                    <a:pt x="4106" y="4583"/>
                  </a:lnTo>
                  <a:lnTo>
                    <a:pt x="4583" y="4143"/>
                  </a:lnTo>
                  <a:lnTo>
                    <a:pt x="4106" y="4143"/>
                  </a:lnTo>
                  <a:lnTo>
                    <a:pt x="4583" y="3667"/>
                  </a:lnTo>
                  <a:lnTo>
                    <a:pt x="5023" y="3227"/>
                  </a:lnTo>
                  <a:lnTo>
                    <a:pt x="5023" y="2750"/>
                  </a:lnTo>
                  <a:lnTo>
                    <a:pt x="4583" y="2310"/>
                  </a:lnTo>
                  <a:lnTo>
                    <a:pt x="3666" y="2310"/>
                  </a:lnTo>
                  <a:lnTo>
                    <a:pt x="3190" y="3227"/>
                  </a:lnTo>
                  <a:lnTo>
                    <a:pt x="3190" y="4143"/>
                  </a:lnTo>
                  <a:lnTo>
                    <a:pt x="2750" y="5060"/>
                  </a:lnTo>
                  <a:lnTo>
                    <a:pt x="2750" y="5500"/>
                  </a:lnTo>
                  <a:lnTo>
                    <a:pt x="2273" y="5500"/>
                  </a:lnTo>
                  <a:lnTo>
                    <a:pt x="2273" y="5976"/>
                  </a:lnTo>
                  <a:lnTo>
                    <a:pt x="1833" y="6416"/>
                  </a:lnTo>
                  <a:lnTo>
                    <a:pt x="917" y="6416"/>
                  </a:lnTo>
                  <a:lnTo>
                    <a:pt x="917" y="7333"/>
                  </a:lnTo>
                  <a:lnTo>
                    <a:pt x="1357" y="7333"/>
                  </a:lnTo>
                  <a:lnTo>
                    <a:pt x="1357" y="7809"/>
                  </a:lnTo>
                  <a:lnTo>
                    <a:pt x="440" y="8249"/>
                  </a:lnTo>
                  <a:lnTo>
                    <a:pt x="440" y="7333"/>
                  </a:lnTo>
                  <a:lnTo>
                    <a:pt x="0" y="7333"/>
                  </a:lnTo>
                  <a:lnTo>
                    <a:pt x="0" y="7809"/>
                  </a:lnTo>
                  <a:lnTo>
                    <a:pt x="0" y="8249"/>
                  </a:lnTo>
                  <a:lnTo>
                    <a:pt x="0" y="9642"/>
                  </a:lnTo>
                  <a:lnTo>
                    <a:pt x="440" y="9642"/>
                  </a:lnTo>
                  <a:lnTo>
                    <a:pt x="917" y="10082"/>
                  </a:lnTo>
                  <a:lnTo>
                    <a:pt x="2273" y="10082"/>
                  </a:lnTo>
                  <a:lnTo>
                    <a:pt x="2750" y="10559"/>
                  </a:lnTo>
                  <a:lnTo>
                    <a:pt x="3190" y="10559"/>
                  </a:lnTo>
                  <a:lnTo>
                    <a:pt x="3666" y="10082"/>
                  </a:lnTo>
                  <a:lnTo>
                    <a:pt x="4106" y="10082"/>
                  </a:lnTo>
                  <a:lnTo>
                    <a:pt x="4583" y="10559"/>
                  </a:lnTo>
                  <a:lnTo>
                    <a:pt x="5023" y="10999"/>
                  </a:lnTo>
                  <a:lnTo>
                    <a:pt x="5939" y="11915"/>
                  </a:lnTo>
                  <a:lnTo>
                    <a:pt x="5939" y="12392"/>
                  </a:lnTo>
                  <a:lnTo>
                    <a:pt x="6856" y="11915"/>
                  </a:lnTo>
                  <a:lnTo>
                    <a:pt x="6856" y="11475"/>
                  </a:lnTo>
                  <a:lnTo>
                    <a:pt x="6856" y="10559"/>
                  </a:lnTo>
                  <a:lnTo>
                    <a:pt x="6856" y="10082"/>
                  </a:lnTo>
                  <a:lnTo>
                    <a:pt x="6856" y="9642"/>
                  </a:lnTo>
                  <a:lnTo>
                    <a:pt x="7772" y="8726"/>
                  </a:lnTo>
                  <a:lnTo>
                    <a:pt x="9165" y="8249"/>
                  </a:lnTo>
                  <a:lnTo>
                    <a:pt x="9605" y="8726"/>
                  </a:lnTo>
                  <a:lnTo>
                    <a:pt x="11915" y="8726"/>
                  </a:lnTo>
                  <a:lnTo>
                    <a:pt x="12355" y="7333"/>
                  </a:lnTo>
                  <a:lnTo>
                    <a:pt x="11915" y="6893"/>
                  </a:lnTo>
                  <a:lnTo>
                    <a:pt x="11438" y="5976"/>
                  </a:lnTo>
                  <a:lnTo>
                    <a:pt x="11915" y="5500"/>
                  </a:lnTo>
                  <a:lnTo>
                    <a:pt x="11915" y="5060"/>
                  </a:lnTo>
                  <a:lnTo>
                    <a:pt x="11915" y="4143"/>
                  </a:lnTo>
                  <a:lnTo>
                    <a:pt x="11915" y="3667"/>
                  </a:lnTo>
                  <a:lnTo>
                    <a:pt x="12355" y="3667"/>
                  </a:lnTo>
                  <a:lnTo>
                    <a:pt x="12355" y="3227"/>
                  </a:lnTo>
                  <a:lnTo>
                    <a:pt x="12355" y="2750"/>
                  </a:lnTo>
                  <a:lnTo>
                    <a:pt x="12355" y="2310"/>
                  </a:lnTo>
                  <a:lnTo>
                    <a:pt x="12831" y="1834"/>
                  </a:lnTo>
                  <a:lnTo>
                    <a:pt x="12355" y="1394"/>
                  </a:lnTo>
                  <a:lnTo>
                    <a:pt x="11915" y="1834"/>
                  </a:lnTo>
                  <a:lnTo>
                    <a:pt x="11438" y="1834"/>
                  </a:lnTo>
                  <a:lnTo>
                    <a:pt x="10998" y="1"/>
                  </a:lnTo>
                  <a:lnTo>
                    <a:pt x="10082" y="1"/>
                  </a:lnTo>
                  <a:lnTo>
                    <a:pt x="9605" y="477"/>
                  </a:lnTo>
                  <a:lnTo>
                    <a:pt x="8689" y="917"/>
                  </a:lnTo>
                  <a:lnTo>
                    <a:pt x="8689" y="477"/>
                  </a:lnTo>
                  <a:lnTo>
                    <a:pt x="8689"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06" name="Google Shape;1306;p50"/>
            <p:cNvSpPr/>
            <p:nvPr/>
          </p:nvSpPr>
          <p:spPr>
            <a:xfrm>
              <a:off x="5668929" y="2766966"/>
              <a:ext cx="125546" cy="81340"/>
            </a:xfrm>
            <a:custGeom>
              <a:rect b="b" l="l" r="r" t="t"/>
              <a:pathLst>
                <a:path extrusionOk="0" h="5060" w="7810">
                  <a:moveTo>
                    <a:pt x="7333" y="1"/>
                  </a:moveTo>
                  <a:lnTo>
                    <a:pt x="6893" y="477"/>
                  </a:lnTo>
                  <a:lnTo>
                    <a:pt x="5977" y="477"/>
                  </a:lnTo>
                  <a:lnTo>
                    <a:pt x="5500" y="917"/>
                  </a:lnTo>
                  <a:lnTo>
                    <a:pt x="5060" y="917"/>
                  </a:lnTo>
                  <a:lnTo>
                    <a:pt x="4583" y="1394"/>
                  </a:lnTo>
                  <a:lnTo>
                    <a:pt x="4144" y="2310"/>
                  </a:lnTo>
                  <a:lnTo>
                    <a:pt x="4144" y="2750"/>
                  </a:lnTo>
                  <a:lnTo>
                    <a:pt x="3667" y="3227"/>
                  </a:lnTo>
                  <a:lnTo>
                    <a:pt x="478" y="3227"/>
                  </a:lnTo>
                  <a:lnTo>
                    <a:pt x="1" y="3667"/>
                  </a:lnTo>
                  <a:lnTo>
                    <a:pt x="1" y="4143"/>
                  </a:lnTo>
                  <a:lnTo>
                    <a:pt x="917" y="5060"/>
                  </a:lnTo>
                  <a:lnTo>
                    <a:pt x="917" y="4583"/>
                  </a:lnTo>
                  <a:lnTo>
                    <a:pt x="917" y="4143"/>
                  </a:lnTo>
                  <a:lnTo>
                    <a:pt x="1394" y="3667"/>
                  </a:lnTo>
                  <a:lnTo>
                    <a:pt x="3667" y="3667"/>
                  </a:lnTo>
                  <a:lnTo>
                    <a:pt x="4144" y="3227"/>
                  </a:lnTo>
                  <a:lnTo>
                    <a:pt x="4583" y="3227"/>
                  </a:lnTo>
                  <a:lnTo>
                    <a:pt x="5500" y="2750"/>
                  </a:lnTo>
                  <a:lnTo>
                    <a:pt x="5977" y="3227"/>
                  </a:lnTo>
                  <a:lnTo>
                    <a:pt x="6416" y="3667"/>
                  </a:lnTo>
                  <a:lnTo>
                    <a:pt x="6416" y="3227"/>
                  </a:lnTo>
                  <a:lnTo>
                    <a:pt x="6893" y="2750"/>
                  </a:lnTo>
                  <a:lnTo>
                    <a:pt x="7333" y="2310"/>
                  </a:lnTo>
                  <a:lnTo>
                    <a:pt x="7333" y="1394"/>
                  </a:lnTo>
                  <a:lnTo>
                    <a:pt x="6893" y="1394"/>
                  </a:lnTo>
                  <a:lnTo>
                    <a:pt x="6893" y="917"/>
                  </a:lnTo>
                  <a:lnTo>
                    <a:pt x="7333" y="477"/>
                  </a:lnTo>
                  <a:lnTo>
                    <a:pt x="781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07" name="Google Shape;1307;p50"/>
            <p:cNvSpPr/>
            <p:nvPr/>
          </p:nvSpPr>
          <p:spPr>
            <a:xfrm>
              <a:off x="5735528" y="2958499"/>
              <a:ext cx="44222" cy="37133"/>
            </a:xfrm>
            <a:custGeom>
              <a:rect b="b" l="l" r="r" t="t"/>
              <a:pathLst>
                <a:path extrusionOk="0" h="2310" w="2751">
                  <a:moveTo>
                    <a:pt x="440" y="0"/>
                  </a:moveTo>
                  <a:lnTo>
                    <a:pt x="440" y="477"/>
                  </a:lnTo>
                  <a:lnTo>
                    <a:pt x="1" y="477"/>
                  </a:lnTo>
                  <a:lnTo>
                    <a:pt x="1" y="917"/>
                  </a:lnTo>
                  <a:lnTo>
                    <a:pt x="1" y="1833"/>
                  </a:lnTo>
                  <a:lnTo>
                    <a:pt x="1357" y="1833"/>
                  </a:lnTo>
                  <a:lnTo>
                    <a:pt x="1357" y="2310"/>
                  </a:lnTo>
                  <a:lnTo>
                    <a:pt x="2750" y="2310"/>
                  </a:lnTo>
                  <a:lnTo>
                    <a:pt x="2750" y="1833"/>
                  </a:lnTo>
                  <a:lnTo>
                    <a:pt x="2750" y="1393"/>
                  </a:lnTo>
                  <a:lnTo>
                    <a:pt x="2750" y="917"/>
                  </a:lnTo>
                  <a:lnTo>
                    <a:pt x="2750" y="477"/>
                  </a:lnTo>
                  <a:lnTo>
                    <a:pt x="2273" y="477"/>
                  </a:lnTo>
                  <a:lnTo>
                    <a:pt x="1357" y="0"/>
                  </a:lnTo>
                  <a:lnTo>
                    <a:pt x="917" y="477"/>
                  </a:lnTo>
                  <a:lnTo>
                    <a:pt x="440"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08" name="Google Shape;1308;p50"/>
            <p:cNvSpPr/>
            <p:nvPr/>
          </p:nvSpPr>
          <p:spPr>
            <a:xfrm>
              <a:off x="5786791" y="2907220"/>
              <a:ext cx="81356" cy="103153"/>
            </a:xfrm>
            <a:custGeom>
              <a:rect b="b" l="l" r="r" t="t"/>
              <a:pathLst>
                <a:path extrusionOk="0" h="6417" w="5061">
                  <a:moveTo>
                    <a:pt x="3667" y="1"/>
                  </a:moveTo>
                  <a:lnTo>
                    <a:pt x="3227" y="441"/>
                  </a:lnTo>
                  <a:lnTo>
                    <a:pt x="2750" y="917"/>
                  </a:lnTo>
                  <a:lnTo>
                    <a:pt x="3227" y="917"/>
                  </a:lnTo>
                  <a:lnTo>
                    <a:pt x="4144" y="1357"/>
                  </a:lnTo>
                  <a:lnTo>
                    <a:pt x="3667" y="1834"/>
                  </a:lnTo>
                  <a:lnTo>
                    <a:pt x="2311" y="1834"/>
                  </a:lnTo>
                  <a:lnTo>
                    <a:pt x="2750" y="2274"/>
                  </a:lnTo>
                  <a:lnTo>
                    <a:pt x="2750" y="2750"/>
                  </a:lnTo>
                  <a:lnTo>
                    <a:pt x="2311" y="2750"/>
                  </a:lnTo>
                  <a:lnTo>
                    <a:pt x="1394" y="2274"/>
                  </a:lnTo>
                  <a:lnTo>
                    <a:pt x="1834" y="1834"/>
                  </a:lnTo>
                  <a:lnTo>
                    <a:pt x="1834" y="1357"/>
                  </a:lnTo>
                  <a:lnTo>
                    <a:pt x="1394" y="1357"/>
                  </a:lnTo>
                  <a:lnTo>
                    <a:pt x="1394" y="1834"/>
                  </a:lnTo>
                  <a:lnTo>
                    <a:pt x="917" y="2274"/>
                  </a:lnTo>
                  <a:lnTo>
                    <a:pt x="478" y="2274"/>
                  </a:lnTo>
                  <a:lnTo>
                    <a:pt x="1" y="2750"/>
                  </a:lnTo>
                  <a:lnTo>
                    <a:pt x="1" y="3667"/>
                  </a:lnTo>
                  <a:lnTo>
                    <a:pt x="478" y="4107"/>
                  </a:lnTo>
                  <a:lnTo>
                    <a:pt x="1" y="4583"/>
                  </a:lnTo>
                  <a:lnTo>
                    <a:pt x="478" y="5023"/>
                  </a:lnTo>
                  <a:lnTo>
                    <a:pt x="917" y="5500"/>
                  </a:lnTo>
                  <a:lnTo>
                    <a:pt x="1834" y="5023"/>
                  </a:lnTo>
                  <a:lnTo>
                    <a:pt x="2311" y="5023"/>
                  </a:lnTo>
                  <a:lnTo>
                    <a:pt x="2311" y="5940"/>
                  </a:lnTo>
                  <a:lnTo>
                    <a:pt x="1834" y="5940"/>
                  </a:lnTo>
                  <a:lnTo>
                    <a:pt x="2750" y="6416"/>
                  </a:lnTo>
                  <a:lnTo>
                    <a:pt x="3227" y="5940"/>
                  </a:lnTo>
                  <a:lnTo>
                    <a:pt x="2750" y="5500"/>
                  </a:lnTo>
                  <a:lnTo>
                    <a:pt x="3227" y="5023"/>
                  </a:lnTo>
                  <a:lnTo>
                    <a:pt x="3667" y="5023"/>
                  </a:lnTo>
                  <a:lnTo>
                    <a:pt x="4144" y="4107"/>
                  </a:lnTo>
                  <a:lnTo>
                    <a:pt x="3667" y="3667"/>
                  </a:lnTo>
                  <a:lnTo>
                    <a:pt x="4583" y="2750"/>
                  </a:lnTo>
                  <a:lnTo>
                    <a:pt x="5060" y="2274"/>
                  </a:lnTo>
                  <a:lnTo>
                    <a:pt x="4583" y="1357"/>
                  </a:lnTo>
                  <a:lnTo>
                    <a:pt x="5060" y="441"/>
                  </a:lnTo>
                  <a:lnTo>
                    <a:pt x="4583" y="441"/>
                  </a:lnTo>
                  <a:lnTo>
                    <a:pt x="5060"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09" name="Google Shape;1309;p50"/>
            <p:cNvSpPr/>
            <p:nvPr/>
          </p:nvSpPr>
          <p:spPr>
            <a:xfrm>
              <a:off x="5786791" y="3017430"/>
              <a:ext cx="29482" cy="22409"/>
            </a:xfrm>
            <a:custGeom>
              <a:rect b="b" l="l" r="r" t="t"/>
              <a:pathLst>
                <a:path extrusionOk="0" h="1394" w="1834">
                  <a:moveTo>
                    <a:pt x="1" y="0"/>
                  </a:moveTo>
                  <a:lnTo>
                    <a:pt x="1" y="477"/>
                  </a:lnTo>
                  <a:lnTo>
                    <a:pt x="478" y="917"/>
                  </a:lnTo>
                  <a:lnTo>
                    <a:pt x="917" y="1393"/>
                  </a:lnTo>
                  <a:lnTo>
                    <a:pt x="1834" y="1393"/>
                  </a:lnTo>
                  <a:lnTo>
                    <a:pt x="1834" y="917"/>
                  </a:lnTo>
                  <a:lnTo>
                    <a:pt x="1394" y="477"/>
                  </a:lnTo>
                  <a:lnTo>
                    <a:pt x="917" y="477"/>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10" name="Google Shape;1310;p50"/>
            <p:cNvSpPr/>
            <p:nvPr/>
          </p:nvSpPr>
          <p:spPr>
            <a:xfrm>
              <a:off x="5823924" y="3017430"/>
              <a:ext cx="14757" cy="22409"/>
            </a:xfrm>
            <a:custGeom>
              <a:rect b="b" l="l" r="r" t="t"/>
              <a:pathLst>
                <a:path extrusionOk="0" h="1394" w="918">
                  <a:moveTo>
                    <a:pt x="1" y="0"/>
                  </a:moveTo>
                  <a:lnTo>
                    <a:pt x="1" y="477"/>
                  </a:lnTo>
                  <a:lnTo>
                    <a:pt x="1" y="917"/>
                  </a:lnTo>
                  <a:lnTo>
                    <a:pt x="440" y="1393"/>
                  </a:lnTo>
                  <a:lnTo>
                    <a:pt x="440" y="917"/>
                  </a:lnTo>
                  <a:lnTo>
                    <a:pt x="917" y="917"/>
                  </a:lnTo>
                  <a:lnTo>
                    <a:pt x="917" y="477"/>
                  </a:lnTo>
                  <a:lnTo>
                    <a:pt x="440" y="477"/>
                  </a:ln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11" name="Google Shape;1311;p50"/>
            <p:cNvSpPr/>
            <p:nvPr/>
          </p:nvSpPr>
          <p:spPr>
            <a:xfrm>
              <a:off x="5823924" y="3341551"/>
              <a:ext cx="611139" cy="279930"/>
            </a:xfrm>
            <a:custGeom>
              <a:rect b="b" l="l" r="r" t="t"/>
              <a:pathLst>
                <a:path extrusionOk="0" h="17414" w="38018">
                  <a:moveTo>
                    <a:pt x="8689" y="0"/>
                  </a:moveTo>
                  <a:lnTo>
                    <a:pt x="7333" y="477"/>
                  </a:lnTo>
                  <a:lnTo>
                    <a:pt x="6856" y="917"/>
                  </a:lnTo>
                  <a:lnTo>
                    <a:pt x="6856" y="1393"/>
                  </a:lnTo>
                  <a:lnTo>
                    <a:pt x="5023" y="2750"/>
                  </a:lnTo>
                  <a:lnTo>
                    <a:pt x="4583" y="2750"/>
                  </a:lnTo>
                  <a:lnTo>
                    <a:pt x="4106" y="3226"/>
                  </a:lnTo>
                  <a:lnTo>
                    <a:pt x="3667" y="3226"/>
                  </a:lnTo>
                  <a:lnTo>
                    <a:pt x="2750" y="3666"/>
                  </a:lnTo>
                  <a:lnTo>
                    <a:pt x="1834" y="4143"/>
                  </a:lnTo>
                  <a:lnTo>
                    <a:pt x="1357" y="3226"/>
                  </a:lnTo>
                  <a:lnTo>
                    <a:pt x="1357" y="3666"/>
                  </a:lnTo>
                  <a:lnTo>
                    <a:pt x="440" y="4143"/>
                  </a:lnTo>
                  <a:lnTo>
                    <a:pt x="440" y="3666"/>
                  </a:lnTo>
                  <a:lnTo>
                    <a:pt x="1" y="3226"/>
                  </a:lnTo>
                  <a:lnTo>
                    <a:pt x="1" y="4143"/>
                  </a:lnTo>
                  <a:lnTo>
                    <a:pt x="440" y="5059"/>
                  </a:lnTo>
                  <a:lnTo>
                    <a:pt x="917" y="5059"/>
                  </a:lnTo>
                  <a:lnTo>
                    <a:pt x="917" y="5976"/>
                  </a:lnTo>
                  <a:lnTo>
                    <a:pt x="1357" y="6416"/>
                  </a:lnTo>
                  <a:lnTo>
                    <a:pt x="1834" y="6893"/>
                  </a:lnTo>
                  <a:lnTo>
                    <a:pt x="2273" y="7809"/>
                  </a:lnTo>
                  <a:lnTo>
                    <a:pt x="2273" y="8249"/>
                  </a:lnTo>
                  <a:lnTo>
                    <a:pt x="2750" y="8726"/>
                  </a:lnTo>
                  <a:lnTo>
                    <a:pt x="3190" y="9642"/>
                  </a:lnTo>
                  <a:lnTo>
                    <a:pt x="3667" y="10559"/>
                  </a:lnTo>
                  <a:lnTo>
                    <a:pt x="4106" y="10998"/>
                  </a:lnTo>
                  <a:lnTo>
                    <a:pt x="5023" y="10998"/>
                  </a:lnTo>
                  <a:lnTo>
                    <a:pt x="5023" y="11475"/>
                  </a:lnTo>
                  <a:lnTo>
                    <a:pt x="5500" y="11915"/>
                  </a:lnTo>
                  <a:lnTo>
                    <a:pt x="5939" y="12392"/>
                  </a:lnTo>
                  <a:lnTo>
                    <a:pt x="6416" y="12831"/>
                  </a:lnTo>
                  <a:lnTo>
                    <a:pt x="6856" y="12831"/>
                  </a:lnTo>
                  <a:lnTo>
                    <a:pt x="7333" y="13308"/>
                  </a:lnTo>
                  <a:lnTo>
                    <a:pt x="9606" y="13308"/>
                  </a:lnTo>
                  <a:lnTo>
                    <a:pt x="10082" y="12831"/>
                  </a:lnTo>
                  <a:lnTo>
                    <a:pt x="10082" y="12392"/>
                  </a:lnTo>
                  <a:lnTo>
                    <a:pt x="10082" y="11915"/>
                  </a:lnTo>
                  <a:lnTo>
                    <a:pt x="10082" y="11475"/>
                  </a:lnTo>
                  <a:lnTo>
                    <a:pt x="12355" y="11475"/>
                  </a:lnTo>
                  <a:lnTo>
                    <a:pt x="12832" y="11915"/>
                  </a:lnTo>
                  <a:lnTo>
                    <a:pt x="14188" y="11915"/>
                  </a:lnTo>
                  <a:lnTo>
                    <a:pt x="14665" y="12392"/>
                  </a:lnTo>
                  <a:lnTo>
                    <a:pt x="14665" y="12831"/>
                  </a:lnTo>
                  <a:lnTo>
                    <a:pt x="15105" y="12831"/>
                  </a:lnTo>
                  <a:lnTo>
                    <a:pt x="16021" y="13308"/>
                  </a:lnTo>
                  <a:lnTo>
                    <a:pt x="16938" y="13308"/>
                  </a:lnTo>
                  <a:lnTo>
                    <a:pt x="17414" y="13748"/>
                  </a:lnTo>
                  <a:lnTo>
                    <a:pt x="16938" y="14225"/>
                  </a:lnTo>
                  <a:lnTo>
                    <a:pt x="17854" y="14664"/>
                  </a:lnTo>
                  <a:lnTo>
                    <a:pt x="17414" y="15141"/>
                  </a:lnTo>
                  <a:lnTo>
                    <a:pt x="16938" y="15141"/>
                  </a:lnTo>
                  <a:lnTo>
                    <a:pt x="18331" y="16058"/>
                  </a:lnTo>
                  <a:lnTo>
                    <a:pt x="19247" y="16497"/>
                  </a:lnTo>
                  <a:lnTo>
                    <a:pt x="19687" y="16974"/>
                  </a:lnTo>
                  <a:lnTo>
                    <a:pt x="20164" y="17414"/>
                  </a:lnTo>
                  <a:lnTo>
                    <a:pt x="21997" y="17414"/>
                  </a:lnTo>
                  <a:lnTo>
                    <a:pt x="22437" y="16974"/>
                  </a:lnTo>
                  <a:lnTo>
                    <a:pt x="23830" y="16497"/>
                  </a:lnTo>
                  <a:lnTo>
                    <a:pt x="24270" y="16497"/>
                  </a:lnTo>
                  <a:lnTo>
                    <a:pt x="23830" y="16058"/>
                  </a:lnTo>
                  <a:lnTo>
                    <a:pt x="24270" y="16058"/>
                  </a:lnTo>
                  <a:lnTo>
                    <a:pt x="24270" y="15581"/>
                  </a:lnTo>
                  <a:lnTo>
                    <a:pt x="26579" y="15581"/>
                  </a:lnTo>
                  <a:lnTo>
                    <a:pt x="27496" y="14664"/>
                  </a:lnTo>
                  <a:lnTo>
                    <a:pt x="27936" y="14225"/>
                  </a:lnTo>
                  <a:lnTo>
                    <a:pt x="28852" y="13748"/>
                  </a:lnTo>
                  <a:lnTo>
                    <a:pt x="29329" y="13308"/>
                  </a:lnTo>
                  <a:lnTo>
                    <a:pt x="29769" y="12831"/>
                  </a:lnTo>
                  <a:lnTo>
                    <a:pt x="29769" y="12392"/>
                  </a:lnTo>
                  <a:lnTo>
                    <a:pt x="30245" y="11475"/>
                  </a:lnTo>
                  <a:lnTo>
                    <a:pt x="33911" y="11475"/>
                  </a:lnTo>
                  <a:lnTo>
                    <a:pt x="33911" y="11915"/>
                  </a:lnTo>
                  <a:lnTo>
                    <a:pt x="34351" y="11915"/>
                  </a:lnTo>
                  <a:lnTo>
                    <a:pt x="34828" y="12392"/>
                  </a:lnTo>
                  <a:lnTo>
                    <a:pt x="35744" y="11915"/>
                  </a:lnTo>
                  <a:lnTo>
                    <a:pt x="36184" y="11915"/>
                  </a:lnTo>
                  <a:lnTo>
                    <a:pt x="36661" y="12392"/>
                  </a:lnTo>
                  <a:lnTo>
                    <a:pt x="37101" y="12392"/>
                  </a:lnTo>
                  <a:lnTo>
                    <a:pt x="37101" y="11475"/>
                  </a:lnTo>
                  <a:lnTo>
                    <a:pt x="36661" y="11475"/>
                  </a:lnTo>
                  <a:lnTo>
                    <a:pt x="37101" y="10998"/>
                  </a:lnTo>
                  <a:lnTo>
                    <a:pt x="37101" y="10559"/>
                  </a:lnTo>
                  <a:lnTo>
                    <a:pt x="37577" y="10082"/>
                  </a:lnTo>
                  <a:lnTo>
                    <a:pt x="37577" y="9642"/>
                  </a:lnTo>
                  <a:lnTo>
                    <a:pt x="37577" y="9165"/>
                  </a:lnTo>
                  <a:lnTo>
                    <a:pt x="38017" y="9165"/>
                  </a:lnTo>
                  <a:lnTo>
                    <a:pt x="37577" y="8249"/>
                  </a:lnTo>
                  <a:lnTo>
                    <a:pt x="36184" y="8249"/>
                  </a:lnTo>
                  <a:lnTo>
                    <a:pt x="35744" y="7809"/>
                  </a:lnTo>
                  <a:lnTo>
                    <a:pt x="35268" y="7332"/>
                  </a:lnTo>
                  <a:lnTo>
                    <a:pt x="34828" y="6893"/>
                  </a:lnTo>
                  <a:lnTo>
                    <a:pt x="34351" y="6893"/>
                  </a:lnTo>
                  <a:lnTo>
                    <a:pt x="33435" y="5976"/>
                  </a:lnTo>
                  <a:lnTo>
                    <a:pt x="32995" y="6416"/>
                  </a:lnTo>
                  <a:lnTo>
                    <a:pt x="32995" y="6893"/>
                  </a:lnTo>
                  <a:lnTo>
                    <a:pt x="32518" y="7332"/>
                  </a:lnTo>
                  <a:lnTo>
                    <a:pt x="31162" y="7809"/>
                  </a:lnTo>
                  <a:lnTo>
                    <a:pt x="31162" y="7332"/>
                  </a:lnTo>
                  <a:lnTo>
                    <a:pt x="31162" y="6416"/>
                  </a:lnTo>
                  <a:lnTo>
                    <a:pt x="30685" y="6893"/>
                  </a:lnTo>
                  <a:lnTo>
                    <a:pt x="30245" y="6893"/>
                  </a:lnTo>
                  <a:lnTo>
                    <a:pt x="29769" y="6416"/>
                  </a:lnTo>
                  <a:lnTo>
                    <a:pt x="28852" y="6893"/>
                  </a:lnTo>
                  <a:lnTo>
                    <a:pt x="28852" y="7332"/>
                  </a:lnTo>
                  <a:lnTo>
                    <a:pt x="28412" y="7809"/>
                  </a:lnTo>
                  <a:lnTo>
                    <a:pt x="28412" y="6893"/>
                  </a:lnTo>
                  <a:lnTo>
                    <a:pt x="27936" y="6416"/>
                  </a:lnTo>
                  <a:lnTo>
                    <a:pt x="27496" y="6893"/>
                  </a:lnTo>
                  <a:lnTo>
                    <a:pt x="27019" y="6893"/>
                  </a:lnTo>
                  <a:lnTo>
                    <a:pt x="26579" y="7809"/>
                  </a:lnTo>
                  <a:lnTo>
                    <a:pt x="26103" y="7809"/>
                  </a:lnTo>
                  <a:lnTo>
                    <a:pt x="25663" y="7332"/>
                  </a:lnTo>
                  <a:lnTo>
                    <a:pt x="24746" y="7332"/>
                  </a:lnTo>
                  <a:lnTo>
                    <a:pt x="24270" y="6893"/>
                  </a:lnTo>
                  <a:lnTo>
                    <a:pt x="23830" y="6416"/>
                  </a:lnTo>
                  <a:lnTo>
                    <a:pt x="23353" y="5976"/>
                  </a:lnTo>
                  <a:lnTo>
                    <a:pt x="21997" y="5976"/>
                  </a:lnTo>
                  <a:lnTo>
                    <a:pt x="21080" y="5499"/>
                  </a:lnTo>
                  <a:lnTo>
                    <a:pt x="20604" y="5059"/>
                  </a:lnTo>
                  <a:lnTo>
                    <a:pt x="19687" y="3666"/>
                  </a:lnTo>
                  <a:lnTo>
                    <a:pt x="19247" y="4143"/>
                  </a:lnTo>
                  <a:lnTo>
                    <a:pt x="18771" y="3666"/>
                  </a:lnTo>
                  <a:lnTo>
                    <a:pt x="16938" y="3666"/>
                  </a:lnTo>
                  <a:lnTo>
                    <a:pt x="17854" y="4143"/>
                  </a:lnTo>
                  <a:lnTo>
                    <a:pt x="17414" y="4143"/>
                  </a:lnTo>
                  <a:lnTo>
                    <a:pt x="16938" y="5059"/>
                  </a:lnTo>
                  <a:lnTo>
                    <a:pt x="16938" y="5499"/>
                  </a:lnTo>
                  <a:lnTo>
                    <a:pt x="16021" y="4583"/>
                  </a:lnTo>
                  <a:lnTo>
                    <a:pt x="15581" y="4143"/>
                  </a:lnTo>
                  <a:lnTo>
                    <a:pt x="14665" y="4143"/>
                  </a:lnTo>
                  <a:lnTo>
                    <a:pt x="15105" y="3666"/>
                  </a:lnTo>
                  <a:lnTo>
                    <a:pt x="15581" y="2750"/>
                  </a:lnTo>
                  <a:lnTo>
                    <a:pt x="15105" y="2310"/>
                  </a:lnTo>
                  <a:lnTo>
                    <a:pt x="14188" y="2750"/>
                  </a:lnTo>
                  <a:lnTo>
                    <a:pt x="12832" y="2310"/>
                  </a:lnTo>
                  <a:lnTo>
                    <a:pt x="12355" y="2310"/>
                  </a:lnTo>
                  <a:lnTo>
                    <a:pt x="11915" y="1833"/>
                  </a:lnTo>
                  <a:lnTo>
                    <a:pt x="11439" y="1833"/>
                  </a:lnTo>
                  <a:lnTo>
                    <a:pt x="11439" y="1393"/>
                  </a:lnTo>
                  <a:lnTo>
                    <a:pt x="11439" y="917"/>
                  </a:lnTo>
                  <a:lnTo>
                    <a:pt x="11439" y="0"/>
                  </a:lnTo>
                  <a:lnTo>
                    <a:pt x="10082" y="0"/>
                  </a:lnTo>
                  <a:lnTo>
                    <a:pt x="10082" y="477"/>
                  </a:lnTo>
                  <a:lnTo>
                    <a:pt x="9606" y="917"/>
                  </a:lnTo>
                  <a:lnTo>
                    <a:pt x="9166" y="917"/>
                  </a:lnTo>
                  <a:lnTo>
                    <a:pt x="9166" y="477"/>
                  </a:lnTo>
                  <a:lnTo>
                    <a:pt x="8689"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12" name="Google Shape;1312;p50"/>
            <p:cNvSpPr/>
            <p:nvPr/>
          </p:nvSpPr>
          <p:spPr>
            <a:xfrm>
              <a:off x="6066721" y="3526011"/>
              <a:ext cx="383067" cy="257538"/>
            </a:xfrm>
            <a:custGeom>
              <a:rect b="b" l="l" r="r" t="t"/>
              <a:pathLst>
                <a:path extrusionOk="0" h="16021" w="23830">
                  <a:moveTo>
                    <a:pt x="15141" y="0"/>
                  </a:moveTo>
                  <a:lnTo>
                    <a:pt x="14665" y="917"/>
                  </a:lnTo>
                  <a:lnTo>
                    <a:pt x="14665" y="1356"/>
                  </a:lnTo>
                  <a:lnTo>
                    <a:pt x="14225" y="1833"/>
                  </a:lnTo>
                  <a:lnTo>
                    <a:pt x="13748" y="2273"/>
                  </a:lnTo>
                  <a:lnTo>
                    <a:pt x="12832" y="2750"/>
                  </a:lnTo>
                  <a:lnTo>
                    <a:pt x="12392" y="3189"/>
                  </a:lnTo>
                  <a:lnTo>
                    <a:pt x="11475" y="4106"/>
                  </a:lnTo>
                  <a:lnTo>
                    <a:pt x="9166" y="4106"/>
                  </a:lnTo>
                  <a:lnTo>
                    <a:pt x="9166" y="4583"/>
                  </a:lnTo>
                  <a:lnTo>
                    <a:pt x="8726" y="4583"/>
                  </a:lnTo>
                  <a:lnTo>
                    <a:pt x="9166" y="5022"/>
                  </a:lnTo>
                  <a:lnTo>
                    <a:pt x="8726" y="5022"/>
                  </a:lnTo>
                  <a:lnTo>
                    <a:pt x="7333" y="5499"/>
                  </a:lnTo>
                  <a:lnTo>
                    <a:pt x="6893" y="5939"/>
                  </a:lnTo>
                  <a:lnTo>
                    <a:pt x="5060" y="5939"/>
                  </a:lnTo>
                  <a:lnTo>
                    <a:pt x="4583" y="5499"/>
                  </a:lnTo>
                  <a:lnTo>
                    <a:pt x="4143" y="5022"/>
                  </a:lnTo>
                  <a:lnTo>
                    <a:pt x="3667" y="5022"/>
                  </a:lnTo>
                  <a:lnTo>
                    <a:pt x="3227" y="4583"/>
                  </a:lnTo>
                  <a:lnTo>
                    <a:pt x="1834" y="3666"/>
                  </a:lnTo>
                  <a:lnTo>
                    <a:pt x="2310" y="4106"/>
                  </a:lnTo>
                  <a:lnTo>
                    <a:pt x="2310" y="4583"/>
                  </a:lnTo>
                  <a:lnTo>
                    <a:pt x="2750" y="5499"/>
                  </a:lnTo>
                  <a:lnTo>
                    <a:pt x="2310" y="5939"/>
                  </a:lnTo>
                  <a:lnTo>
                    <a:pt x="2310" y="6416"/>
                  </a:lnTo>
                  <a:lnTo>
                    <a:pt x="1834" y="6416"/>
                  </a:lnTo>
                  <a:lnTo>
                    <a:pt x="1834" y="5939"/>
                  </a:lnTo>
                  <a:lnTo>
                    <a:pt x="917" y="5939"/>
                  </a:lnTo>
                  <a:lnTo>
                    <a:pt x="917" y="6856"/>
                  </a:lnTo>
                  <a:lnTo>
                    <a:pt x="1394" y="7332"/>
                  </a:lnTo>
                  <a:lnTo>
                    <a:pt x="1394" y="7772"/>
                  </a:lnTo>
                  <a:lnTo>
                    <a:pt x="1394" y="8249"/>
                  </a:lnTo>
                  <a:lnTo>
                    <a:pt x="917" y="8249"/>
                  </a:lnTo>
                  <a:lnTo>
                    <a:pt x="917" y="9165"/>
                  </a:lnTo>
                  <a:lnTo>
                    <a:pt x="477" y="10082"/>
                  </a:lnTo>
                  <a:lnTo>
                    <a:pt x="1" y="10082"/>
                  </a:lnTo>
                  <a:lnTo>
                    <a:pt x="1" y="10998"/>
                  </a:lnTo>
                  <a:lnTo>
                    <a:pt x="917" y="10998"/>
                  </a:lnTo>
                  <a:lnTo>
                    <a:pt x="1394" y="11438"/>
                  </a:lnTo>
                  <a:lnTo>
                    <a:pt x="1834" y="11915"/>
                  </a:lnTo>
                  <a:lnTo>
                    <a:pt x="2310" y="12355"/>
                  </a:lnTo>
                  <a:lnTo>
                    <a:pt x="2310" y="12831"/>
                  </a:lnTo>
                  <a:lnTo>
                    <a:pt x="2310" y="13271"/>
                  </a:lnTo>
                  <a:lnTo>
                    <a:pt x="2750" y="13748"/>
                  </a:lnTo>
                  <a:lnTo>
                    <a:pt x="3227" y="14188"/>
                  </a:lnTo>
                  <a:lnTo>
                    <a:pt x="4143" y="14664"/>
                  </a:lnTo>
                  <a:lnTo>
                    <a:pt x="4583" y="15104"/>
                  </a:lnTo>
                  <a:lnTo>
                    <a:pt x="5060" y="15104"/>
                  </a:lnTo>
                  <a:lnTo>
                    <a:pt x="5060" y="15581"/>
                  </a:lnTo>
                  <a:lnTo>
                    <a:pt x="5500" y="15581"/>
                  </a:lnTo>
                  <a:lnTo>
                    <a:pt x="5976" y="16021"/>
                  </a:lnTo>
                  <a:lnTo>
                    <a:pt x="8726" y="16021"/>
                  </a:lnTo>
                  <a:lnTo>
                    <a:pt x="9166" y="15581"/>
                  </a:lnTo>
                  <a:lnTo>
                    <a:pt x="9642" y="14664"/>
                  </a:lnTo>
                  <a:lnTo>
                    <a:pt x="10999" y="14664"/>
                  </a:lnTo>
                  <a:lnTo>
                    <a:pt x="11475" y="14188"/>
                  </a:lnTo>
                  <a:lnTo>
                    <a:pt x="11915" y="13748"/>
                  </a:lnTo>
                  <a:lnTo>
                    <a:pt x="13308" y="13271"/>
                  </a:lnTo>
                  <a:lnTo>
                    <a:pt x="13748" y="13748"/>
                  </a:lnTo>
                  <a:lnTo>
                    <a:pt x="14665" y="13271"/>
                  </a:lnTo>
                  <a:lnTo>
                    <a:pt x="15141" y="12831"/>
                  </a:lnTo>
                  <a:lnTo>
                    <a:pt x="15581" y="12831"/>
                  </a:lnTo>
                  <a:lnTo>
                    <a:pt x="16498" y="13271"/>
                  </a:lnTo>
                  <a:lnTo>
                    <a:pt x="16974" y="13271"/>
                  </a:lnTo>
                  <a:lnTo>
                    <a:pt x="17414" y="12355"/>
                  </a:lnTo>
                  <a:lnTo>
                    <a:pt x="17891" y="11915"/>
                  </a:lnTo>
                  <a:lnTo>
                    <a:pt x="18331" y="11438"/>
                  </a:lnTo>
                  <a:lnTo>
                    <a:pt x="18807" y="10998"/>
                  </a:lnTo>
                  <a:lnTo>
                    <a:pt x="19247" y="10082"/>
                  </a:lnTo>
                  <a:lnTo>
                    <a:pt x="19247" y="9605"/>
                  </a:lnTo>
                  <a:lnTo>
                    <a:pt x="19724" y="9605"/>
                  </a:lnTo>
                  <a:lnTo>
                    <a:pt x="20164" y="9165"/>
                  </a:lnTo>
                  <a:lnTo>
                    <a:pt x="20640" y="8689"/>
                  </a:lnTo>
                  <a:lnTo>
                    <a:pt x="20640" y="7332"/>
                  </a:lnTo>
                  <a:lnTo>
                    <a:pt x="21080" y="6856"/>
                  </a:lnTo>
                  <a:lnTo>
                    <a:pt x="21080" y="5499"/>
                  </a:lnTo>
                  <a:lnTo>
                    <a:pt x="21557" y="5022"/>
                  </a:lnTo>
                  <a:lnTo>
                    <a:pt x="21997" y="4583"/>
                  </a:lnTo>
                  <a:lnTo>
                    <a:pt x="22473" y="4583"/>
                  </a:lnTo>
                  <a:lnTo>
                    <a:pt x="22913" y="4106"/>
                  </a:lnTo>
                  <a:lnTo>
                    <a:pt x="23390" y="3666"/>
                  </a:lnTo>
                  <a:lnTo>
                    <a:pt x="23830" y="3189"/>
                  </a:lnTo>
                  <a:lnTo>
                    <a:pt x="23830" y="2750"/>
                  </a:lnTo>
                  <a:lnTo>
                    <a:pt x="22913" y="1356"/>
                  </a:lnTo>
                  <a:lnTo>
                    <a:pt x="22473" y="917"/>
                  </a:lnTo>
                  <a:lnTo>
                    <a:pt x="21997" y="1356"/>
                  </a:lnTo>
                  <a:lnTo>
                    <a:pt x="21997" y="917"/>
                  </a:lnTo>
                  <a:lnTo>
                    <a:pt x="21557" y="917"/>
                  </a:lnTo>
                  <a:lnTo>
                    <a:pt x="21080" y="440"/>
                  </a:lnTo>
                  <a:lnTo>
                    <a:pt x="20640" y="440"/>
                  </a:lnTo>
                  <a:lnTo>
                    <a:pt x="19724" y="917"/>
                  </a:lnTo>
                  <a:lnTo>
                    <a:pt x="19247" y="440"/>
                  </a:lnTo>
                  <a:lnTo>
                    <a:pt x="18807" y="440"/>
                  </a:lnTo>
                  <a:lnTo>
                    <a:pt x="1880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13" name="Google Shape;1313;p50"/>
            <p:cNvSpPr/>
            <p:nvPr/>
          </p:nvSpPr>
          <p:spPr>
            <a:xfrm>
              <a:off x="5941786" y="2958499"/>
              <a:ext cx="574601" cy="530395"/>
            </a:xfrm>
            <a:custGeom>
              <a:rect b="b" l="l" r="r" t="t"/>
              <a:pathLst>
                <a:path extrusionOk="0" h="32995" w="35745">
                  <a:moveTo>
                    <a:pt x="9166" y="28888"/>
                  </a:moveTo>
                  <a:lnTo>
                    <a:pt x="9606" y="29328"/>
                  </a:lnTo>
                  <a:lnTo>
                    <a:pt x="9606" y="28888"/>
                  </a:lnTo>
                  <a:close/>
                  <a:moveTo>
                    <a:pt x="27019" y="0"/>
                  </a:moveTo>
                  <a:lnTo>
                    <a:pt x="26103" y="477"/>
                  </a:lnTo>
                  <a:lnTo>
                    <a:pt x="25663" y="917"/>
                  </a:lnTo>
                  <a:lnTo>
                    <a:pt x="25663" y="1393"/>
                  </a:lnTo>
                  <a:lnTo>
                    <a:pt x="23830" y="1393"/>
                  </a:lnTo>
                  <a:lnTo>
                    <a:pt x="23830" y="917"/>
                  </a:lnTo>
                  <a:lnTo>
                    <a:pt x="23353" y="477"/>
                  </a:lnTo>
                  <a:lnTo>
                    <a:pt x="21997" y="477"/>
                  </a:lnTo>
                  <a:lnTo>
                    <a:pt x="22437" y="917"/>
                  </a:lnTo>
                  <a:lnTo>
                    <a:pt x="22913" y="917"/>
                  </a:lnTo>
                  <a:lnTo>
                    <a:pt x="22437" y="2310"/>
                  </a:lnTo>
                  <a:lnTo>
                    <a:pt x="21997" y="2750"/>
                  </a:lnTo>
                  <a:lnTo>
                    <a:pt x="21080" y="2750"/>
                  </a:lnTo>
                  <a:lnTo>
                    <a:pt x="21080" y="2310"/>
                  </a:lnTo>
                  <a:lnTo>
                    <a:pt x="20604" y="1833"/>
                  </a:lnTo>
                  <a:lnTo>
                    <a:pt x="20604" y="1393"/>
                  </a:lnTo>
                  <a:lnTo>
                    <a:pt x="19247" y="2310"/>
                  </a:lnTo>
                  <a:lnTo>
                    <a:pt x="19247" y="2750"/>
                  </a:lnTo>
                  <a:lnTo>
                    <a:pt x="18771" y="3666"/>
                  </a:lnTo>
                  <a:lnTo>
                    <a:pt x="19247" y="3666"/>
                  </a:lnTo>
                  <a:lnTo>
                    <a:pt x="19687" y="4143"/>
                  </a:lnTo>
                  <a:lnTo>
                    <a:pt x="19247" y="5059"/>
                  </a:lnTo>
                  <a:lnTo>
                    <a:pt x="18771" y="5059"/>
                  </a:lnTo>
                  <a:lnTo>
                    <a:pt x="18771" y="5499"/>
                  </a:lnTo>
                  <a:lnTo>
                    <a:pt x="18771" y="5976"/>
                  </a:lnTo>
                  <a:lnTo>
                    <a:pt x="18771" y="6416"/>
                  </a:lnTo>
                  <a:lnTo>
                    <a:pt x="17414" y="6416"/>
                  </a:lnTo>
                  <a:lnTo>
                    <a:pt x="16938" y="5976"/>
                  </a:lnTo>
                  <a:lnTo>
                    <a:pt x="16498" y="5976"/>
                  </a:lnTo>
                  <a:lnTo>
                    <a:pt x="15105" y="6416"/>
                  </a:lnTo>
                  <a:lnTo>
                    <a:pt x="14665" y="5976"/>
                  </a:lnTo>
                  <a:lnTo>
                    <a:pt x="14665" y="5499"/>
                  </a:lnTo>
                  <a:lnTo>
                    <a:pt x="14665" y="5059"/>
                  </a:lnTo>
                  <a:lnTo>
                    <a:pt x="14665" y="4583"/>
                  </a:lnTo>
                  <a:lnTo>
                    <a:pt x="14188" y="4143"/>
                  </a:lnTo>
                  <a:lnTo>
                    <a:pt x="14188" y="3666"/>
                  </a:lnTo>
                  <a:lnTo>
                    <a:pt x="12355" y="3666"/>
                  </a:lnTo>
                  <a:lnTo>
                    <a:pt x="11915" y="4143"/>
                  </a:lnTo>
                  <a:lnTo>
                    <a:pt x="10522" y="4143"/>
                  </a:lnTo>
                  <a:lnTo>
                    <a:pt x="10082" y="4583"/>
                  </a:lnTo>
                  <a:lnTo>
                    <a:pt x="9606" y="4583"/>
                  </a:lnTo>
                  <a:lnTo>
                    <a:pt x="9606" y="5059"/>
                  </a:lnTo>
                  <a:lnTo>
                    <a:pt x="9166" y="5059"/>
                  </a:lnTo>
                  <a:lnTo>
                    <a:pt x="8689" y="5499"/>
                  </a:lnTo>
                  <a:lnTo>
                    <a:pt x="8249" y="5059"/>
                  </a:lnTo>
                  <a:lnTo>
                    <a:pt x="7773" y="5499"/>
                  </a:lnTo>
                  <a:lnTo>
                    <a:pt x="7333" y="5976"/>
                  </a:lnTo>
                  <a:lnTo>
                    <a:pt x="6856" y="6892"/>
                  </a:lnTo>
                  <a:lnTo>
                    <a:pt x="6416" y="6892"/>
                  </a:lnTo>
                  <a:lnTo>
                    <a:pt x="5940" y="7332"/>
                  </a:lnTo>
                  <a:lnTo>
                    <a:pt x="5500" y="7332"/>
                  </a:lnTo>
                  <a:lnTo>
                    <a:pt x="5500" y="7809"/>
                  </a:lnTo>
                  <a:lnTo>
                    <a:pt x="3667" y="7809"/>
                  </a:lnTo>
                  <a:lnTo>
                    <a:pt x="2274" y="8249"/>
                  </a:lnTo>
                  <a:lnTo>
                    <a:pt x="1834" y="9642"/>
                  </a:lnTo>
                  <a:lnTo>
                    <a:pt x="1834" y="10082"/>
                  </a:lnTo>
                  <a:lnTo>
                    <a:pt x="2274" y="10558"/>
                  </a:lnTo>
                  <a:lnTo>
                    <a:pt x="2274" y="10998"/>
                  </a:lnTo>
                  <a:lnTo>
                    <a:pt x="1357" y="10998"/>
                  </a:lnTo>
                  <a:lnTo>
                    <a:pt x="917" y="10082"/>
                  </a:lnTo>
                  <a:lnTo>
                    <a:pt x="917" y="10558"/>
                  </a:lnTo>
                  <a:lnTo>
                    <a:pt x="917" y="10998"/>
                  </a:lnTo>
                  <a:lnTo>
                    <a:pt x="917" y="11475"/>
                  </a:lnTo>
                  <a:lnTo>
                    <a:pt x="917" y="11915"/>
                  </a:lnTo>
                  <a:lnTo>
                    <a:pt x="917" y="12391"/>
                  </a:lnTo>
                  <a:lnTo>
                    <a:pt x="917" y="12831"/>
                  </a:lnTo>
                  <a:lnTo>
                    <a:pt x="441" y="13748"/>
                  </a:lnTo>
                  <a:lnTo>
                    <a:pt x="1" y="14224"/>
                  </a:lnTo>
                  <a:lnTo>
                    <a:pt x="441" y="15141"/>
                  </a:lnTo>
                  <a:lnTo>
                    <a:pt x="917" y="15581"/>
                  </a:lnTo>
                  <a:lnTo>
                    <a:pt x="917" y="16057"/>
                  </a:lnTo>
                  <a:lnTo>
                    <a:pt x="1357" y="16497"/>
                  </a:lnTo>
                  <a:lnTo>
                    <a:pt x="2274" y="16497"/>
                  </a:lnTo>
                  <a:lnTo>
                    <a:pt x="1357" y="16974"/>
                  </a:lnTo>
                  <a:lnTo>
                    <a:pt x="1834" y="17414"/>
                  </a:lnTo>
                  <a:lnTo>
                    <a:pt x="1834" y="17890"/>
                  </a:lnTo>
                  <a:lnTo>
                    <a:pt x="2274" y="18807"/>
                  </a:lnTo>
                  <a:lnTo>
                    <a:pt x="2274" y="19247"/>
                  </a:lnTo>
                  <a:lnTo>
                    <a:pt x="2274" y="20640"/>
                  </a:lnTo>
                  <a:lnTo>
                    <a:pt x="2274" y="21080"/>
                  </a:lnTo>
                  <a:lnTo>
                    <a:pt x="2274" y="21556"/>
                  </a:lnTo>
                  <a:lnTo>
                    <a:pt x="2750" y="21556"/>
                  </a:lnTo>
                  <a:lnTo>
                    <a:pt x="2274" y="22473"/>
                  </a:lnTo>
                  <a:lnTo>
                    <a:pt x="2750" y="23829"/>
                  </a:lnTo>
                  <a:lnTo>
                    <a:pt x="4107" y="23829"/>
                  </a:lnTo>
                  <a:lnTo>
                    <a:pt x="4107" y="24746"/>
                  </a:lnTo>
                  <a:lnTo>
                    <a:pt x="4107" y="25222"/>
                  </a:lnTo>
                  <a:lnTo>
                    <a:pt x="4107" y="25662"/>
                  </a:lnTo>
                  <a:lnTo>
                    <a:pt x="4583" y="25662"/>
                  </a:lnTo>
                  <a:lnTo>
                    <a:pt x="5023" y="26139"/>
                  </a:lnTo>
                  <a:lnTo>
                    <a:pt x="5500" y="26139"/>
                  </a:lnTo>
                  <a:lnTo>
                    <a:pt x="6856" y="26579"/>
                  </a:lnTo>
                  <a:lnTo>
                    <a:pt x="7773" y="26139"/>
                  </a:lnTo>
                  <a:lnTo>
                    <a:pt x="8249" y="26579"/>
                  </a:lnTo>
                  <a:lnTo>
                    <a:pt x="7773" y="27495"/>
                  </a:lnTo>
                  <a:lnTo>
                    <a:pt x="7333" y="27972"/>
                  </a:lnTo>
                  <a:lnTo>
                    <a:pt x="8249" y="27972"/>
                  </a:lnTo>
                  <a:lnTo>
                    <a:pt x="8689" y="28412"/>
                  </a:lnTo>
                  <a:lnTo>
                    <a:pt x="9166" y="28888"/>
                  </a:lnTo>
                  <a:lnTo>
                    <a:pt x="9606" y="27972"/>
                  </a:lnTo>
                  <a:lnTo>
                    <a:pt x="10082" y="27972"/>
                  </a:lnTo>
                  <a:lnTo>
                    <a:pt x="9606" y="27495"/>
                  </a:lnTo>
                  <a:lnTo>
                    <a:pt x="11439" y="27495"/>
                  </a:lnTo>
                  <a:lnTo>
                    <a:pt x="11915" y="27972"/>
                  </a:lnTo>
                  <a:lnTo>
                    <a:pt x="12355" y="27495"/>
                  </a:lnTo>
                  <a:lnTo>
                    <a:pt x="13272" y="28888"/>
                  </a:lnTo>
                  <a:lnTo>
                    <a:pt x="13748" y="29328"/>
                  </a:lnTo>
                  <a:lnTo>
                    <a:pt x="14665" y="29805"/>
                  </a:lnTo>
                  <a:lnTo>
                    <a:pt x="16021" y="29805"/>
                  </a:lnTo>
                  <a:lnTo>
                    <a:pt x="16498" y="30245"/>
                  </a:lnTo>
                  <a:lnTo>
                    <a:pt x="16938" y="30722"/>
                  </a:lnTo>
                  <a:lnTo>
                    <a:pt x="17414" y="31161"/>
                  </a:lnTo>
                  <a:lnTo>
                    <a:pt x="18331" y="31161"/>
                  </a:lnTo>
                  <a:lnTo>
                    <a:pt x="18771" y="31638"/>
                  </a:lnTo>
                  <a:lnTo>
                    <a:pt x="19247" y="30722"/>
                  </a:lnTo>
                  <a:lnTo>
                    <a:pt x="19687" y="30722"/>
                  </a:lnTo>
                  <a:lnTo>
                    <a:pt x="20164" y="30245"/>
                  </a:lnTo>
                  <a:lnTo>
                    <a:pt x="20604" y="30245"/>
                  </a:lnTo>
                  <a:lnTo>
                    <a:pt x="21080" y="30722"/>
                  </a:lnTo>
                  <a:lnTo>
                    <a:pt x="21080" y="31638"/>
                  </a:lnTo>
                  <a:lnTo>
                    <a:pt x="21520" y="31161"/>
                  </a:lnTo>
                  <a:lnTo>
                    <a:pt x="21520" y="30722"/>
                  </a:lnTo>
                  <a:lnTo>
                    <a:pt x="22437" y="30245"/>
                  </a:lnTo>
                  <a:lnTo>
                    <a:pt x="22913" y="30722"/>
                  </a:lnTo>
                  <a:lnTo>
                    <a:pt x="23353" y="30722"/>
                  </a:lnTo>
                  <a:lnTo>
                    <a:pt x="23830" y="30245"/>
                  </a:lnTo>
                  <a:lnTo>
                    <a:pt x="23830" y="31161"/>
                  </a:lnTo>
                  <a:lnTo>
                    <a:pt x="23830" y="31638"/>
                  </a:lnTo>
                  <a:lnTo>
                    <a:pt x="25186" y="31161"/>
                  </a:lnTo>
                  <a:lnTo>
                    <a:pt x="25663" y="30722"/>
                  </a:lnTo>
                  <a:lnTo>
                    <a:pt x="25663" y="30245"/>
                  </a:lnTo>
                  <a:lnTo>
                    <a:pt x="26103" y="29805"/>
                  </a:lnTo>
                  <a:lnTo>
                    <a:pt x="27019" y="30722"/>
                  </a:lnTo>
                  <a:lnTo>
                    <a:pt x="27496" y="30722"/>
                  </a:lnTo>
                  <a:lnTo>
                    <a:pt x="27936" y="31161"/>
                  </a:lnTo>
                  <a:lnTo>
                    <a:pt x="28412" y="31638"/>
                  </a:lnTo>
                  <a:lnTo>
                    <a:pt x="28852" y="32078"/>
                  </a:lnTo>
                  <a:lnTo>
                    <a:pt x="30245" y="32078"/>
                  </a:lnTo>
                  <a:lnTo>
                    <a:pt x="30685" y="32994"/>
                  </a:lnTo>
                  <a:lnTo>
                    <a:pt x="30685" y="32555"/>
                  </a:lnTo>
                  <a:lnTo>
                    <a:pt x="31162" y="32078"/>
                  </a:lnTo>
                  <a:lnTo>
                    <a:pt x="31162" y="31638"/>
                  </a:lnTo>
                  <a:lnTo>
                    <a:pt x="31162" y="31161"/>
                  </a:lnTo>
                  <a:lnTo>
                    <a:pt x="31162" y="30722"/>
                  </a:lnTo>
                  <a:lnTo>
                    <a:pt x="31162" y="30245"/>
                  </a:lnTo>
                  <a:lnTo>
                    <a:pt x="31162" y="28888"/>
                  </a:lnTo>
                  <a:lnTo>
                    <a:pt x="31162" y="28412"/>
                  </a:lnTo>
                  <a:lnTo>
                    <a:pt x="31602" y="27972"/>
                  </a:lnTo>
                  <a:lnTo>
                    <a:pt x="32078" y="27495"/>
                  </a:lnTo>
                  <a:lnTo>
                    <a:pt x="32518" y="26579"/>
                  </a:lnTo>
                  <a:lnTo>
                    <a:pt x="32995" y="26139"/>
                  </a:lnTo>
                  <a:lnTo>
                    <a:pt x="33911" y="25222"/>
                  </a:lnTo>
                  <a:lnTo>
                    <a:pt x="34828" y="25222"/>
                  </a:lnTo>
                  <a:lnTo>
                    <a:pt x="35268" y="24746"/>
                  </a:lnTo>
                  <a:lnTo>
                    <a:pt x="35744" y="23829"/>
                  </a:lnTo>
                  <a:lnTo>
                    <a:pt x="35268" y="22913"/>
                  </a:lnTo>
                  <a:lnTo>
                    <a:pt x="34828" y="22913"/>
                  </a:lnTo>
                  <a:lnTo>
                    <a:pt x="34828" y="22473"/>
                  </a:lnTo>
                  <a:lnTo>
                    <a:pt x="35268" y="21996"/>
                  </a:lnTo>
                  <a:lnTo>
                    <a:pt x="34351" y="21080"/>
                  </a:lnTo>
                  <a:lnTo>
                    <a:pt x="33911" y="20640"/>
                  </a:lnTo>
                  <a:lnTo>
                    <a:pt x="32995" y="20163"/>
                  </a:lnTo>
                  <a:lnTo>
                    <a:pt x="33435" y="19723"/>
                  </a:lnTo>
                  <a:lnTo>
                    <a:pt x="32995" y="19247"/>
                  </a:lnTo>
                  <a:lnTo>
                    <a:pt x="32995" y="17890"/>
                  </a:lnTo>
                  <a:lnTo>
                    <a:pt x="32995" y="17414"/>
                  </a:lnTo>
                  <a:lnTo>
                    <a:pt x="33435" y="15581"/>
                  </a:lnTo>
                  <a:lnTo>
                    <a:pt x="32518" y="15581"/>
                  </a:lnTo>
                  <a:lnTo>
                    <a:pt x="32078" y="15141"/>
                  </a:lnTo>
                  <a:lnTo>
                    <a:pt x="33435" y="13748"/>
                  </a:lnTo>
                  <a:lnTo>
                    <a:pt x="33911" y="13308"/>
                  </a:lnTo>
                  <a:lnTo>
                    <a:pt x="33911" y="12831"/>
                  </a:lnTo>
                  <a:lnTo>
                    <a:pt x="33911" y="10998"/>
                  </a:lnTo>
                  <a:lnTo>
                    <a:pt x="33435" y="10558"/>
                  </a:lnTo>
                  <a:lnTo>
                    <a:pt x="33435" y="10082"/>
                  </a:lnTo>
                  <a:lnTo>
                    <a:pt x="32995" y="10082"/>
                  </a:lnTo>
                  <a:lnTo>
                    <a:pt x="32518" y="9165"/>
                  </a:lnTo>
                  <a:lnTo>
                    <a:pt x="32078" y="8725"/>
                  </a:lnTo>
                  <a:lnTo>
                    <a:pt x="32078" y="7332"/>
                  </a:lnTo>
                  <a:lnTo>
                    <a:pt x="31602" y="6892"/>
                  </a:lnTo>
                  <a:lnTo>
                    <a:pt x="31602" y="6416"/>
                  </a:lnTo>
                  <a:lnTo>
                    <a:pt x="31602" y="5499"/>
                  </a:lnTo>
                  <a:lnTo>
                    <a:pt x="31602" y="5059"/>
                  </a:lnTo>
                  <a:lnTo>
                    <a:pt x="30245" y="4583"/>
                  </a:lnTo>
                  <a:lnTo>
                    <a:pt x="29769" y="4583"/>
                  </a:lnTo>
                  <a:lnTo>
                    <a:pt x="28852" y="3666"/>
                  </a:lnTo>
                  <a:lnTo>
                    <a:pt x="28852" y="3226"/>
                  </a:lnTo>
                  <a:lnTo>
                    <a:pt x="28852" y="2310"/>
                  </a:lnTo>
                  <a:lnTo>
                    <a:pt x="28412" y="1833"/>
                  </a:lnTo>
                  <a:lnTo>
                    <a:pt x="28412" y="1393"/>
                  </a:lnTo>
                  <a:lnTo>
                    <a:pt x="27936" y="477"/>
                  </a:lnTo>
                  <a:lnTo>
                    <a:pt x="27019" y="0"/>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14" name="Google Shape;1314;p50"/>
            <p:cNvSpPr/>
            <p:nvPr/>
          </p:nvSpPr>
          <p:spPr>
            <a:xfrm>
              <a:off x="6552909" y="4321579"/>
              <a:ext cx="117878" cy="73672"/>
            </a:xfrm>
            <a:custGeom>
              <a:rect b="b" l="l" r="r" t="t"/>
              <a:pathLst>
                <a:path extrusionOk="0" h="4583" w="7333">
                  <a:moveTo>
                    <a:pt x="917" y="0"/>
                  </a:moveTo>
                  <a:lnTo>
                    <a:pt x="0" y="440"/>
                  </a:lnTo>
                  <a:lnTo>
                    <a:pt x="477" y="917"/>
                  </a:lnTo>
                  <a:lnTo>
                    <a:pt x="1833" y="917"/>
                  </a:lnTo>
                  <a:lnTo>
                    <a:pt x="2310" y="1357"/>
                  </a:lnTo>
                  <a:lnTo>
                    <a:pt x="3666" y="1833"/>
                  </a:lnTo>
                  <a:lnTo>
                    <a:pt x="4143" y="2273"/>
                  </a:lnTo>
                  <a:lnTo>
                    <a:pt x="5059" y="2750"/>
                  </a:lnTo>
                  <a:lnTo>
                    <a:pt x="5499" y="3190"/>
                  </a:lnTo>
                  <a:lnTo>
                    <a:pt x="5976" y="3666"/>
                  </a:lnTo>
                  <a:lnTo>
                    <a:pt x="6892" y="4583"/>
                  </a:lnTo>
                  <a:lnTo>
                    <a:pt x="7332" y="4583"/>
                  </a:lnTo>
                  <a:lnTo>
                    <a:pt x="6892" y="3666"/>
                  </a:lnTo>
                  <a:lnTo>
                    <a:pt x="6416" y="3190"/>
                  </a:lnTo>
                  <a:lnTo>
                    <a:pt x="5976" y="2750"/>
                  </a:lnTo>
                  <a:lnTo>
                    <a:pt x="5976" y="2273"/>
                  </a:lnTo>
                  <a:lnTo>
                    <a:pt x="5499" y="1833"/>
                  </a:lnTo>
                  <a:lnTo>
                    <a:pt x="5059" y="1833"/>
                  </a:lnTo>
                  <a:lnTo>
                    <a:pt x="4583" y="1357"/>
                  </a:lnTo>
                  <a:lnTo>
                    <a:pt x="3226" y="917"/>
                  </a:lnTo>
                  <a:lnTo>
                    <a:pt x="2310" y="917"/>
                  </a:lnTo>
                  <a:lnTo>
                    <a:pt x="1833" y="440"/>
                  </a:lnTo>
                  <a:lnTo>
                    <a:pt x="139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15" name="Google Shape;1315;p50"/>
            <p:cNvSpPr/>
            <p:nvPr/>
          </p:nvSpPr>
          <p:spPr>
            <a:xfrm>
              <a:off x="6059648" y="1779864"/>
              <a:ext cx="36555" cy="44222"/>
            </a:xfrm>
            <a:custGeom>
              <a:rect b="b" l="l" r="r" t="t"/>
              <a:pathLst>
                <a:path extrusionOk="0" h="2751" w="2274">
                  <a:moveTo>
                    <a:pt x="1357" y="1"/>
                  </a:moveTo>
                  <a:lnTo>
                    <a:pt x="1357" y="477"/>
                  </a:lnTo>
                  <a:lnTo>
                    <a:pt x="441" y="477"/>
                  </a:lnTo>
                  <a:lnTo>
                    <a:pt x="441" y="917"/>
                  </a:lnTo>
                  <a:lnTo>
                    <a:pt x="441" y="1394"/>
                  </a:lnTo>
                  <a:lnTo>
                    <a:pt x="1" y="1834"/>
                  </a:lnTo>
                  <a:lnTo>
                    <a:pt x="441" y="2310"/>
                  </a:lnTo>
                  <a:lnTo>
                    <a:pt x="441" y="2750"/>
                  </a:lnTo>
                  <a:lnTo>
                    <a:pt x="917" y="2310"/>
                  </a:lnTo>
                  <a:lnTo>
                    <a:pt x="917" y="1834"/>
                  </a:lnTo>
                  <a:lnTo>
                    <a:pt x="1834" y="1834"/>
                  </a:lnTo>
                  <a:lnTo>
                    <a:pt x="2274" y="477"/>
                  </a:lnTo>
                  <a:lnTo>
                    <a:pt x="183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16" name="Google Shape;1316;p50"/>
            <p:cNvSpPr/>
            <p:nvPr/>
          </p:nvSpPr>
          <p:spPr>
            <a:xfrm>
              <a:off x="5543994" y="1595999"/>
              <a:ext cx="950000" cy="1141518"/>
            </a:xfrm>
            <a:custGeom>
              <a:rect b="b" l="l" r="r" t="t"/>
              <a:pathLst>
                <a:path extrusionOk="0" h="71012" w="59098">
                  <a:moveTo>
                    <a:pt x="52242" y="1"/>
                  </a:moveTo>
                  <a:lnTo>
                    <a:pt x="51325" y="1357"/>
                  </a:lnTo>
                  <a:lnTo>
                    <a:pt x="51325" y="1834"/>
                  </a:lnTo>
                  <a:lnTo>
                    <a:pt x="49932" y="2274"/>
                  </a:lnTo>
                  <a:lnTo>
                    <a:pt x="50409" y="3667"/>
                  </a:lnTo>
                  <a:lnTo>
                    <a:pt x="50409" y="4107"/>
                  </a:lnTo>
                  <a:lnTo>
                    <a:pt x="49932" y="3667"/>
                  </a:lnTo>
                  <a:lnTo>
                    <a:pt x="49932" y="3190"/>
                  </a:lnTo>
                  <a:lnTo>
                    <a:pt x="49016" y="2750"/>
                  </a:lnTo>
                  <a:lnTo>
                    <a:pt x="49016" y="2274"/>
                  </a:lnTo>
                  <a:lnTo>
                    <a:pt x="49016" y="1834"/>
                  </a:lnTo>
                  <a:lnTo>
                    <a:pt x="49016" y="1357"/>
                  </a:lnTo>
                  <a:lnTo>
                    <a:pt x="48576" y="1357"/>
                  </a:lnTo>
                  <a:lnTo>
                    <a:pt x="48576" y="1834"/>
                  </a:lnTo>
                  <a:lnTo>
                    <a:pt x="48576" y="2274"/>
                  </a:lnTo>
                  <a:lnTo>
                    <a:pt x="48099" y="3667"/>
                  </a:lnTo>
                  <a:lnTo>
                    <a:pt x="47659" y="4583"/>
                  </a:lnTo>
                  <a:lnTo>
                    <a:pt x="47659" y="5500"/>
                  </a:lnTo>
                  <a:lnTo>
                    <a:pt x="47183" y="5023"/>
                  </a:lnTo>
                  <a:lnTo>
                    <a:pt x="47183" y="4583"/>
                  </a:lnTo>
                  <a:lnTo>
                    <a:pt x="47183" y="3667"/>
                  </a:lnTo>
                  <a:lnTo>
                    <a:pt x="48099" y="2750"/>
                  </a:lnTo>
                  <a:lnTo>
                    <a:pt x="48099" y="2274"/>
                  </a:lnTo>
                  <a:lnTo>
                    <a:pt x="48576" y="1357"/>
                  </a:lnTo>
                  <a:lnTo>
                    <a:pt x="49016" y="917"/>
                  </a:lnTo>
                  <a:lnTo>
                    <a:pt x="48576" y="441"/>
                  </a:lnTo>
                  <a:lnTo>
                    <a:pt x="47183" y="1357"/>
                  </a:lnTo>
                  <a:lnTo>
                    <a:pt x="46743" y="917"/>
                  </a:lnTo>
                  <a:lnTo>
                    <a:pt x="46266" y="1834"/>
                  </a:lnTo>
                  <a:lnTo>
                    <a:pt x="46266" y="2274"/>
                  </a:lnTo>
                  <a:lnTo>
                    <a:pt x="47183" y="2750"/>
                  </a:lnTo>
                  <a:lnTo>
                    <a:pt x="45826" y="3190"/>
                  </a:lnTo>
                  <a:lnTo>
                    <a:pt x="45350" y="2750"/>
                  </a:lnTo>
                  <a:lnTo>
                    <a:pt x="44910" y="3190"/>
                  </a:lnTo>
                  <a:lnTo>
                    <a:pt x="44910" y="4107"/>
                  </a:lnTo>
                  <a:lnTo>
                    <a:pt x="44433" y="4107"/>
                  </a:lnTo>
                  <a:lnTo>
                    <a:pt x="44910" y="4583"/>
                  </a:lnTo>
                  <a:lnTo>
                    <a:pt x="43993" y="5940"/>
                  </a:lnTo>
                  <a:lnTo>
                    <a:pt x="43517" y="4583"/>
                  </a:lnTo>
                  <a:lnTo>
                    <a:pt x="43077" y="5500"/>
                  </a:lnTo>
                  <a:lnTo>
                    <a:pt x="43077" y="5940"/>
                  </a:lnTo>
                  <a:lnTo>
                    <a:pt x="43077" y="6416"/>
                  </a:lnTo>
                  <a:lnTo>
                    <a:pt x="42600" y="6856"/>
                  </a:lnTo>
                  <a:lnTo>
                    <a:pt x="42160" y="6416"/>
                  </a:lnTo>
                  <a:lnTo>
                    <a:pt x="41684" y="6416"/>
                  </a:lnTo>
                  <a:lnTo>
                    <a:pt x="41684" y="6856"/>
                  </a:lnTo>
                  <a:lnTo>
                    <a:pt x="41244" y="6416"/>
                  </a:lnTo>
                  <a:lnTo>
                    <a:pt x="40767" y="6416"/>
                  </a:lnTo>
                  <a:lnTo>
                    <a:pt x="40327" y="6856"/>
                  </a:lnTo>
                  <a:lnTo>
                    <a:pt x="40327" y="7333"/>
                  </a:lnTo>
                  <a:lnTo>
                    <a:pt x="39851" y="7333"/>
                  </a:lnTo>
                  <a:lnTo>
                    <a:pt x="39411" y="8249"/>
                  </a:lnTo>
                  <a:lnTo>
                    <a:pt x="39411" y="9166"/>
                  </a:lnTo>
                  <a:lnTo>
                    <a:pt x="39851" y="9606"/>
                  </a:lnTo>
                  <a:lnTo>
                    <a:pt x="39851" y="10522"/>
                  </a:lnTo>
                  <a:lnTo>
                    <a:pt x="39411" y="10082"/>
                  </a:lnTo>
                  <a:lnTo>
                    <a:pt x="38934" y="9606"/>
                  </a:lnTo>
                  <a:lnTo>
                    <a:pt x="38494" y="9606"/>
                  </a:lnTo>
                  <a:lnTo>
                    <a:pt x="38018" y="10522"/>
                  </a:lnTo>
                  <a:lnTo>
                    <a:pt x="37101" y="9606"/>
                  </a:lnTo>
                  <a:lnTo>
                    <a:pt x="37101" y="10082"/>
                  </a:lnTo>
                  <a:lnTo>
                    <a:pt x="37101" y="10999"/>
                  </a:lnTo>
                  <a:lnTo>
                    <a:pt x="37578" y="11915"/>
                  </a:lnTo>
                  <a:lnTo>
                    <a:pt x="37578" y="12355"/>
                  </a:lnTo>
                  <a:lnTo>
                    <a:pt x="37101" y="12355"/>
                  </a:lnTo>
                  <a:lnTo>
                    <a:pt x="36661" y="10999"/>
                  </a:lnTo>
                  <a:lnTo>
                    <a:pt x="36661" y="12355"/>
                  </a:lnTo>
                  <a:lnTo>
                    <a:pt x="36185" y="13272"/>
                  </a:lnTo>
                  <a:lnTo>
                    <a:pt x="35745" y="12832"/>
                  </a:lnTo>
                  <a:lnTo>
                    <a:pt x="35745" y="11915"/>
                  </a:lnTo>
                  <a:lnTo>
                    <a:pt x="35268" y="12355"/>
                  </a:lnTo>
                  <a:lnTo>
                    <a:pt x="35268" y="13748"/>
                  </a:lnTo>
                  <a:lnTo>
                    <a:pt x="34352" y="13748"/>
                  </a:lnTo>
                  <a:lnTo>
                    <a:pt x="33912" y="14188"/>
                  </a:lnTo>
                  <a:lnTo>
                    <a:pt x="34352" y="14665"/>
                  </a:lnTo>
                  <a:lnTo>
                    <a:pt x="33912" y="15105"/>
                  </a:lnTo>
                  <a:lnTo>
                    <a:pt x="33435" y="16021"/>
                  </a:lnTo>
                  <a:lnTo>
                    <a:pt x="33435" y="16498"/>
                  </a:lnTo>
                  <a:lnTo>
                    <a:pt x="33912" y="16938"/>
                  </a:lnTo>
                  <a:lnTo>
                    <a:pt x="33435" y="17414"/>
                  </a:lnTo>
                  <a:lnTo>
                    <a:pt x="32079" y="17414"/>
                  </a:lnTo>
                  <a:lnTo>
                    <a:pt x="32079" y="16938"/>
                  </a:lnTo>
                  <a:lnTo>
                    <a:pt x="31602" y="17414"/>
                  </a:lnTo>
                  <a:lnTo>
                    <a:pt x="31602" y="17854"/>
                  </a:lnTo>
                  <a:lnTo>
                    <a:pt x="31602" y="18771"/>
                  </a:lnTo>
                  <a:lnTo>
                    <a:pt x="31602" y="19247"/>
                  </a:lnTo>
                  <a:lnTo>
                    <a:pt x="31162" y="20604"/>
                  </a:lnTo>
                  <a:lnTo>
                    <a:pt x="31162" y="19247"/>
                  </a:lnTo>
                  <a:lnTo>
                    <a:pt x="31162" y="18331"/>
                  </a:lnTo>
                  <a:lnTo>
                    <a:pt x="31162" y="17854"/>
                  </a:lnTo>
                  <a:lnTo>
                    <a:pt x="30686" y="18331"/>
                  </a:lnTo>
                  <a:lnTo>
                    <a:pt x="30246" y="18771"/>
                  </a:lnTo>
                  <a:lnTo>
                    <a:pt x="29769" y="18771"/>
                  </a:lnTo>
                  <a:lnTo>
                    <a:pt x="29329" y="19247"/>
                  </a:lnTo>
                  <a:lnTo>
                    <a:pt x="29769" y="19247"/>
                  </a:lnTo>
                  <a:lnTo>
                    <a:pt x="30246" y="19687"/>
                  </a:lnTo>
                  <a:lnTo>
                    <a:pt x="30246" y="20164"/>
                  </a:lnTo>
                  <a:lnTo>
                    <a:pt x="29769" y="19687"/>
                  </a:lnTo>
                  <a:lnTo>
                    <a:pt x="29329" y="20164"/>
                  </a:lnTo>
                  <a:lnTo>
                    <a:pt x="28853" y="19687"/>
                  </a:lnTo>
                  <a:lnTo>
                    <a:pt x="27936" y="19687"/>
                  </a:lnTo>
                  <a:lnTo>
                    <a:pt x="28413" y="20604"/>
                  </a:lnTo>
                  <a:lnTo>
                    <a:pt x="27936" y="21080"/>
                  </a:lnTo>
                  <a:lnTo>
                    <a:pt x="29329" y="20604"/>
                  </a:lnTo>
                  <a:lnTo>
                    <a:pt x="29769" y="21080"/>
                  </a:lnTo>
                  <a:lnTo>
                    <a:pt x="29769" y="21520"/>
                  </a:lnTo>
                  <a:lnTo>
                    <a:pt x="28413" y="21520"/>
                  </a:lnTo>
                  <a:lnTo>
                    <a:pt x="27936" y="21997"/>
                  </a:lnTo>
                  <a:lnTo>
                    <a:pt x="27936" y="22437"/>
                  </a:lnTo>
                  <a:lnTo>
                    <a:pt x="28853" y="22437"/>
                  </a:lnTo>
                  <a:lnTo>
                    <a:pt x="28853" y="23353"/>
                  </a:lnTo>
                  <a:lnTo>
                    <a:pt x="28413" y="23353"/>
                  </a:lnTo>
                  <a:lnTo>
                    <a:pt x="27936" y="23830"/>
                  </a:lnTo>
                  <a:lnTo>
                    <a:pt x="27496" y="24270"/>
                  </a:lnTo>
                  <a:lnTo>
                    <a:pt x="27020" y="24746"/>
                  </a:lnTo>
                  <a:lnTo>
                    <a:pt x="26103" y="24270"/>
                  </a:lnTo>
                  <a:lnTo>
                    <a:pt x="25663" y="24746"/>
                  </a:lnTo>
                  <a:lnTo>
                    <a:pt x="25663" y="25186"/>
                  </a:lnTo>
                  <a:lnTo>
                    <a:pt x="25663" y="25663"/>
                  </a:lnTo>
                  <a:lnTo>
                    <a:pt x="25187" y="25663"/>
                  </a:lnTo>
                  <a:lnTo>
                    <a:pt x="24747" y="26103"/>
                  </a:lnTo>
                  <a:lnTo>
                    <a:pt x="25187" y="26579"/>
                  </a:lnTo>
                  <a:lnTo>
                    <a:pt x="24747" y="27496"/>
                  </a:lnTo>
                  <a:lnTo>
                    <a:pt x="23830" y="27496"/>
                  </a:lnTo>
                  <a:lnTo>
                    <a:pt x="24270" y="27936"/>
                  </a:lnTo>
                  <a:lnTo>
                    <a:pt x="24747" y="28412"/>
                  </a:lnTo>
                  <a:lnTo>
                    <a:pt x="25187" y="27936"/>
                  </a:lnTo>
                  <a:lnTo>
                    <a:pt x="25187" y="28852"/>
                  </a:lnTo>
                  <a:lnTo>
                    <a:pt x="23830" y="28852"/>
                  </a:lnTo>
                  <a:lnTo>
                    <a:pt x="23830" y="29329"/>
                  </a:lnTo>
                  <a:lnTo>
                    <a:pt x="24270" y="29769"/>
                  </a:lnTo>
                  <a:lnTo>
                    <a:pt x="23830" y="30245"/>
                  </a:lnTo>
                  <a:lnTo>
                    <a:pt x="23353" y="30245"/>
                  </a:lnTo>
                  <a:lnTo>
                    <a:pt x="22914" y="30685"/>
                  </a:lnTo>
                  <a:lnTo>
                    <a:pt x="22437" y="31162"/>
                  </a:lnTo>
                  <a:lnTo>
                    <a:pt x="22914" y="32078"/>
                  </a:lnTo>
                  <a:lnTo>
                    <a:pt x="22914" y="32518"/>
                  </a:lnTo>
                  <a:lnTo>
                    <a:pt x="22437" y="32995"/>
                  </a:lnTo>
                  <a:lnTo>
                    <a:pt x="21997" y="32518"/>
                  </a:lnTo>
                  <a:lnTo>
                    <a:pt x="21997" y="32078"/>
                  </a:lnTo>
                  <a:lnTo>
                    <a:pt x="21520" y="32995"/>
                  </a:lnTo>
                  <a:lnTo>
                    <a:pt x="21520" y="33435"/>
                  </a:lnTo>
                  <a:lnTo>
                    <a:pt x="22437" y="33435"/>
                  </a:lnTo>
                  <a:lnTo>
                    <a:pt x="22437" y="34351"/>
                  </a:lnTo>
                  <a:lnTo>
                    <a:pt x="21997" y="34828"/>
                  </a:lnTo>
                  <a:lnTo>
                    <a:pt x="21520" y="34828"/>
                  </a:lnTo>
                  <a:lnTo>
                    <a:pt x="21520" y="35744"/>
                  </a:lnTo>
                  <a:lnTo>
                    <a:pt x="21081" y="36184"/>
                  </a:lnTo>
                  <a:lnTo>
                    <a:pt x="20604" y="36661"/>
                  </a:lnTo>
                  <a:lnTo>
                    <a:pt x="20604" y="37101"/>
                  </a:lnTo>
                  <a:lnTo>
                    <a:pt x="21081" y="37101"/>
                  </a:lnTo>
                  <a:lnTo>
                    <a:pt x="21081" y="37577"/>
                  </a:lnTo>
                  <a:lnTo>
                    <a:pt x="21081" y="38017"/>
                  </a:lnTo>
                  <a:lnTo>
                    <a:pt x="20604" y="38494"/>
                  </a:lnTo>
                  <a:lnTo>
                    <a:pt x="19687" y="38017"/>
                  </a:lnTo>
                  <a:lnTo>
                    <a:pt x="19687" y="37577"/>
                  </a:lnTo>
                  <a:lnTo>
                    <a:pt x="19248" y="37101"/>
                  </a:lnTo>
                  <a:lnTo>
                    <a:pt x="18771" y="37577"/>
                  </a:lnTo>
                  <a:lnTo>
                    <a:pt x="18331" y="38017"/>
                  </a:lnTo>
                  <a:lnTo>
                    <a:pt x="16938" y="38017"/>
                  </a:lnTo>
                  <a:lnTo>
                    <a:pt x="16938" y="38934"/>
                  </a:lnTo>
                  <a:lnTo>
                    <a:pt x="16498" y="39850"/>
                  </a:lnTo>
                  <a:lnTo>
                    <a:pt x="16498" y="40767"/>
                  </a:lnTo>
                  <a:lnTo>
                    <a:pt x="15105" y="40767"/>
                  </a:lnTo>
                  <a:lnTo>
                    <a:pt x="15582" y="41243"/>
                  </a:lnTo>
                  <a:lnTo>
                    <a:pt x="15582" y="42160"/>
                  </a:lnTo>
                  <a:lnTo>
                    <a:pt x="15105" y="41683"/>
                  </a:lnTo>
                  <a:lnTo>
                    <a:pt x="14665" y="42160"/>
                  </a:lnTo>
                  <a:lnTo>
                    <a:pt x="13749" y="42600"/>
                  </a:lnTo>
                  <a:lnTo>
                    <a:pt x="13272" y="42160"/>
                  </a:lnTo>
                  <a:lnTo>
                    <a:pt x="12832" y="43077"/>
                  </a:lnTo>
                  <a:lnTo>
                    <a:pt x="12355" y="43516"/>
                  </a:lnTo>
                  <a:lnTo>
                    <a:pt x="11916" y="43516"/>
                  </a:lnTo>
                  <a:lnTo>
                    <a:pt x="11916" y="44433"/>
                  </a:lnTo>
                  <a:lnTo>
                    <a:pt x="11439" y="43993"/>
                  </a:lnTo>
                  <a:lnTo>
                    <a:pt x="10999" y="43993"/>
                  </a:lnTo>
                  <a:lnTo>
                    <a:pt x="11439" y="44433"/>
                  </a:lnTo>
                  <a:lnTo>
                    <a:pt x="11439" y="44910"/>
                  </a:lnTo>
                  <a:lnTo>
                    <a:pt x="10999" y="44910"/>
                  </a:lnTo>
                  <a:lnTo>
                    <a:pt x="10522" y="44433"/>
                  </a:lnTo>
                  <a:lnTo>
                    <a:pt x="10083" y="44910"/>
                  </a:lnTo>
                  <a:lnTo>
                    <a:pt x="9606" y="44910"/>
                  </a:lnTo>
                  <a:lnTo>
                    <a:pt x="9166" y="45349"/>
                  </a:lnTo>
                  <a:lnTo>
                    <a:pt x="8689" y="45349"/>
                  </a:lnTo>
                  <a:lnTo>
                    <a:pt x="8689" y="45826"/>
                  </a:lnTo>
                  <a:lnTo>
                    <a:pt x="9166" y="46743"/>
                  </a:lnTo>
                  <a:lnTo>
                    <a:pt x="8250" y="46743"/>
                  </a:lnTo>
                  <a:lnTo>
                    <a:pt x="7333" y="46266"/>
                  </a:lnTo>
                  <a:lnTo>
                    <a:pt x="6856" y="46266"/>
                  </a:lnTo>
                  <a:lnTo>
                    <a:pt x="6416" y="46743"/>
                  </a:lnTo>
                  <a:lnTo>
                    <a:pt x="6856" y="47182"/>
                  </a:lnTo>
                  <a:lnTo>
                    <a:pt x="6856" y="47659"/>
                  </a:lnTo>
                  <a:lnTo>
                    <a:pt x="5500" y="47659"/>
                  </a:lnTo>
                  <a:lnTo>
                    <a:pt x="5023" y="49015"/>
                  </a:lnTo>
                  <a:lnTo>
                    <a:pt x="5023" y="48099"/>
                  </a:lnTo>
                  <a:lnTo>
                    <a:pt x="4583" y="48099"/>
                  </a:lnTo>
                  <a:lnTo>
                    <a:pt x="4107" y="48576"/>
                  </a:lnTo>
                  <a:lnTo>
                    <a:pt x="3667" y="48099"/>
                  </a:lnTo>
                  <a:lnTo>
                    <a:pt x="2274" y="48099"/>
                  </a:lnTo>
                  <a:lnTo>
                    <a:pt x="2750" y="48576"/>
                  </a:lnTo>
                  <a:lnTo>
                    <a:pt x="2750" y="49015"/>
                  </a:lnTo>
                  <a:lnTo>
                    <a:pt x="3190" y="49492"/>
                  </a:lnTo>
                  <a:lnTo>
                    <a:pt x="3667" y="49492"/>
                  </a:lnTo>
                  <a:lnTo>
                    <a:pt x="3667" y="49932"/>
                  </a:lnTo>
                  <a:lnTo>
                    <a:pt x="3190" y="49932"/>
                  </a:lnTo>
                  <a:lnTo>
                    <a:pt x="2750" y="50409"/>
                  </a:lnTo>
                  <a:lnTo>
                    <a:pt x="1834" y="50409"/>
                  </a:lnTo>
                  <a:lnTo>
                    <a:pt x="1834" y="50848"/>
                  </a:lnTo>
                  <a:lnTo>
                    <a:pt x="2274" y="51765"/>
                  </a:lnTo>
                  <a:lnTo>
                    <a:pt x="2274" y="52242"/>
                  </a:lnTo>
                  <a:lnTo>
                    <a:pt x="1357" y="51765"/>
                  </a:lnTo>
                  <a:lnTo>
                    <a:pt x="1357" y="52242"/>
                  </a:lnTo>
                  <a:lnTo>
                    <a:pt x="1357" y="52681"/>
                  </a:lnTo>
                  <a:lnTo>
                    <a:pt x="1834" y="53598"/>
                  </a:lnTo>
                  <a:lnTo>
                    <a:pt x="2750" y="53598"/>
                  </a:lnTo>
                  <a:lnTo>
                    <a:pt x="2750" y="54075"/>
                  </a:lnTo>
                  <a:lnTo>
                    <a:pt x="2274" y="54075"/>
                  </a:lnTo>
                  <a:lnTo>
                    <a:pt x="1357" y="53598"/>
                  </a:lnTo>
                  <a:lnTo>
                    <a:pt x="1357" y="54075"/>
                  </a:lnTo>
                  <a:lnTo>
                    <a:pt x="1357" y="54515"/>
                  </a:lnTo>
                  <a:lnTo>
                    <a:pt x="1834" y="55431"/>
                  </a:lnTo>
                  <a:lnTo>
                    <a:pt x="2750" y="55908"/>
                  </a:lnTo>
                  <a:lnTo>
                    <a:pt x="1834" y="56348"/>
                  </a:lnTo>
                  <a:lnTo>
                    <a:pt x="1357" y="55908"/>
                  </a:lnTo>
                  <a:lnTo>
                    <a:pt x="917" y="56348"/>
                  </a:lnTo>
                  <a:lnTo>
                    <a:pt x="917" y="56824"/>
                  </a:lnTo>
                  <a:lnTo>
                    <a:pt x="2274" y="57264"/>
                  </a:lnTo>
                  <a:lnTo>
                    <a:pt x="1834" y="57264"/>
                  </a:lnTo>
                  <a:lnTo>
                    <a:pt x="1357" y="57741"/>
                  </a:lnTo>
                  <a:lnTo>
                    <a:pt x="1357" y="58181"/>
                  </a:lnTo>
                  <a:lnTo>
                    <a:pt x="1834" y="58657"/>
                  </a:lnTo>
                  <a:lnTo>
                    <a:pt x="2274" y="59097"/>
                  </a:lnTo>
                  <a:lnTo>
                    <a:pt x="3190" y="58657"/>
                  </a:lnTo>
                  <a:lnTo>
                    <a:pt x="4107" y="58181"/>
                  </a:lnTo>
                  <a:lnTo>
                    <a:pt x="3190" y="59574"/>
                  </a:lnTo>
                  <a:lnTo>
                    <a:pt x="2750" y="60014"/>
                  </a:lnTo>
                  <a:lnTo>
                    <a:pt x="2274" y="60490"/>
                  </a:lnTo>
                  <a:lnTo>
                    <a:pt x="3190" y="61407"/>
                  </a:lnTo>
                  <a:lnTo>
                    <a:pt x="2274" y="61407"/>
                  </a:lnTo>
                  <a:lnTo>
                    <a:pt x="1834" y="61847"/>
                  </a:lnTo>
                  <a:lnTo>
                    <a:pt x="1357" y="61407"/>
                  </a:lnTo>
                  <a:lnTo>
                    <a:pt x="917" y="61407"/>
                  </a:lnTo>
                  <a:lnTo>
                    <a:pt x="441" y="62323"/>
                  </a:lnTo>
                  <a:lnTo>
                    <a:pt x="441" y="62763"/>
                  </a:lnTo>
                  <a:lnTo>
                    <a:pt x="1" y="64156"/>
                  </a:lnTo>
                  <a:lnTo>
                    <a:pt x="441" y="64596"/>
                  </a:lnTo>
                  <a:lnTo>
                    <a:pt x="1357" y="62763"/>
                  </a:lnTo>
                  <a:lnTo>
                    <a:pt x="2274" y="62763"/>
                  </a:lnTo>
                  <a:lnTo>
                    <a:pt x="2750" y="63240"/>
                  </a:lnTo>
                  <a:lnTo>
                    <a:pt x="2750" y="64156"/>
                  </a:lnTo>
                  <a:lnTo>
                    <a:pt x="2274" y="64596"/>
                  </a:lnTo>
                  <a:lnTo>
                    <a:pt x="2274" y="65513"/>
                  </a:lnTo>
                  <a:lnTo>
                    <a:pt x="1834" y="65989"/>
                  </a:lnTo>
                  <a:lnTo>
                    <a:pt x="1834" y="65513"/>
                  </a:lnTo>
                  <a:lnTo>
                    <a:pt x="1357" y="65989"/>
                  </a:lnTo>
                  <a:lnTo>
                    <a:pt x="1357" y="66429"/>
                  </a:lnTo>
                  <a:lnTo>
                    <a:pt x="1357" y="67346"/>
                  </a:lnTo>
                  <a:lnTo>
                    <a:pt x="1357" y="67822"/>
                  </a:lnTo>
                  <a:lnTo>
                    <a:pt x="2274" y="68739"/>
                  </a:lnTo>
                  <a:lnTo>
                    <a:pt x="4107" y="69179"/>
                  </a:lnTo>
                  <a:lnTo>
                    <a:pt x="3190" y="70095"/>
                  </a:lnTo>
                  <a:lnTo>
                    <a:pt x="4107" y="70572"/>
                  </a:lnTo>
                  <a:lnTo>
                    <a:pt x="4583" y="70095"/>
                  </a:lnTo>
                  <a:lnTo>
                    <a:pt x="4583" y="71012"/>
                  </a:lnTo>
                  <a:lnTo>
                    <a:pt x="6856" y="71012"/>
                  </a:lnTo>
                  <a:lnTo>
                    <a:pt x="8250" y="70572"/>
                  </a:lnTo>
                  <a:lnTo>
                    <a:pt x="8250" y="71012"/>
                  </a:lnTo>
                  <a:lnTo>
                    <a:pt x="9166" y="70095"/>
                  </a:lnTo>
                  <a:lnTo>
                    <a:pt x="9606" y="69655"/>
                  </a:lnTo>
                  <a:lnTo>
                    <a:pt x="9606" y="68739"/>
                  </a:lnTo>
                  <a:lnTo>
                    <a:pt x="10522" y="68262"/>
                  </a:lnTo>
                  <a:lnTo>
                    <a:pt x="11916" y="67822"/>
                  </a:lnTo>
                  <a:lnTo>
                    <a:pt x="11916" y="67346"/>
                  </a:lnTo>
                  <a:lnTo>
                    <a:pt x="12355" y="66429"/>
                  </a:lnTo>
                  <a:lnTo>
                    <a:pt x="13272" y="66429"/>
                  </a:lnTo>
                  <a:lnTo>
                    <a:pt x="13272" y="66906"/>
                  </a:lnTo>
                  <a:lnTo>
                    <a:pt x="13749" y="67346"/>
                  </a:lnTo>
                  <a:lnTo>
                    <a:pt x="14665" y="66906"/>
                  </a:lnTo>
                  <a:lnTo>
                    <a:pt x="14665" y="65989"/>
                  </a:lnTo>
                  <a:lnTo>
                    <a:pt x="15582" y="65073"/>
                  </a:lnTo>
                  <a:lnTo>
                    <a:pt x="15582" y="63680"/>
                  </a:lnTo>
                  <a:lnTo>
                    <a:pt x="15105" y="63680"/>
                  </a:lnTo>
                  <a:lnTo>
                    <a:pt x="16021" y="62323"/>
                  </a:lnTo>
                  <a:lnTo>
                    <a:pt x="16498" y="61847"/>
                  </a:lnTo>
                  <a:lnTo>
                    <a:pt x="16938" y="61407"/>
                  </a:lnTo>
                  <a:lnTo>
                    <a:pt x="17415" y="61407"/>
                  </a:lnTo>
                  <a:lnTo>
                    <a:pt x="17415" y="62323"/>
                  </a:lnTo>
                  <a:lnTo>
                    <a:pt x="16938" y="62763"/>
                  </a:lnTo>
                  <a:lnTo>
                    <a:pt x="16498" y="62763"/>
                  </a:lnTo>
                  <a:lnTo>
                    <a:pt x="16498" y="63680"/>
                  </a:lnTo>
                  <a:lnTo>
                    <a:pt x="16938" y="63680"/>
                  </a:lnTo>
                  <a:lnTo>
                    <a:pt x="18331" y="64596"/>
                  </a:lnTo>
                  <a:lnTo>
                    <a:pt x="19248" y="63680"/>
                  </a:lnTo>
                  <a:lnTo>
                    <a:pt x="19248" y="63240"/>
                  </a:lnTo>
                  <a:lnTo>
                    <a:pt x="19687" y="62763"/>
                  </a:lnTo>
                  <a:lnTo>
                    <a:pt x="19687" y="62323"/>
                  </a:lnTo>
                  <a:lnTo>
                    <a:pt x="20164" y="61407"/>
                  </a:lnTo>
                  <a:lnTo>
                    <a:pt x="21081" y="61407"/>
                  </a:lnTo>
                  <a:lnTo>
                    <a:pt x="21520" y="60014"/>
                  </a:lnTo>
                  <a:lnTo>
                    <a:pt x="21520" y="58657"/>
                  </a:lnTo>
                  <a:lnTo>
                    <a:pt x="21520" y="58181"/>
                  </a:lnTo>
                  <a:lnTo>
                    <a:pt x="21520" y="57741"/>
                  </a:lnTo>
                  <a:lnTo>
                    <a:pt x="21081" y="56824"/>
                  </a:lnTo>
                  <a:lnTo>
                    <a:pt x="20604" y="56348"/>
                  </a:lnTo>
                  <a:lnTo>
                    <a:pt x="22437" y="54991"/>
                  </a:lnTo>
                  <a:lnTo>
                    <a:pt x="21997" y="54515"/>
                  </a:lnTo>
                  <a:lnTo>
                    <a:pt x="21997" y="53598"/>
                  </a:lnTo>
                  <a:lnTo>
                    <a:pt x="21997" y="53158"/>
                  </a:lnTo>
                  <a:lnTo>
                    <a:pt x="21520" y="52681"/>
                  </a:lnTo>
                  <a:lnTo>
                    <a:pt x="21081" y="52242"/>
                  </a:lnTo>
                  <a:lnTo>
                    <a:pt x="21081" y="51765"/>
                  </a:lnTo>
                  <a:lnTo>
                    <a:pt x="21081" y="51325"/>
                  </a:lnTo>
                  <a:lnTo>
                    <a:pt x="21520" y="50409"/>
                  </a:lnTo>
                  <a:lnTo>
                    <a:pt x="21520" y="49492"/>
                  </a:lnTo>
                  <a:lnTo>
                    <a:pt x="21081" y="48576"/>
                  </a:lnTo>
                  <a:lnTo>
                    <a:pt x="20604" y="48099"/>
                  </a:lnTo>
                  <a:lnTo>
                    <a:pt x="20604" y="47659"/>
                  </a:lnTo>
                  <a:lnTo>
                    <a:pt x="20604" y="46743"/>
                  </a:lnTo>
                  <a:lnTo>
                    <a:pt x="21081" y="46266"/>
                  </a:lnTo>
                  <a:lnTo>
                    <a:pt x="21081" y="45349"/>
                  </a:lnTo>
                  <a:lnTo>
                    <a:pt x="21081" y="44433"/>
                  </a:lnTo>
                  <a:lnTo>
                    <a:pt x="21081" y="43516"/>
                  </a:lnTo>
                  <a:lnTo>
                    <a:pt x="21520" y="42160"/>
                  </a:lnTo>
                  <a:lnTo>
                    <a:pt x="21997" y="41683"/>
                  </a:lnTo>
                  <a:lnTo>
                    <a:pt x="22914" y="41243"/>
                  </a:lnTo>
                  <a:lnTo>
                    <a:pt x="22914" y="41683"/>
                  </a:lnTo>
                  <a:lnTo>
                    <a:pt x="23353" y="41683"/>
                  </a:lnTo>
                  <a:lnTo>
                    <a:pt x="23830" y="41243"/>
                  </a:lnTo>
                  <a:lnTo>
                    <a:pt x="24270" y="40767"/>
                  </a:lnTo>
                  <a:lnTo>
                    <a:pt x="25663" y="40767"/>
                  </a:lnTo>
                  <a:lnTo>
                    <a:pt x="26103" y="39850"/>
                  </a:lnTo>
                  <a:lnTo>
                    <a:pt x="25663" y="38934"/>
                  </a:lnTo>
                  <a:lnTo>
                    <a:pt x="25663" y="38494"/>
                  </a:lnTo>
                  <a:lnTo>
                    <a:pt x="25663" y="38017"/>
                  </a:lnTo>
                  <a:lnTo>
                    <a:pt x="24747" y="37101"/>
                  </a:lnTo>
                  <a:lnTo>
                    <a:pt x="25187" y="36661"/>
                  </a:lnTo>
                  <a:lnTo>
                    <a:pt x="26103" y="36184"/>
                  </a:lnTo>
                  <a:lnTo>
                    <a:pt x="26103" y="35744"/>
                  </a:lnTo>
                  <a:lnTo>
                    <a:pt x="26580" y="33911"/>
                  </a:lnTo>
                  <a:lnTo>
                    <a:pt x="26580" y="33435"/>
                  </a:lnTo>
                  <a:lnTo>
                    <a:pt x="26580" y="32995"/>
                  </a:lnTo>
                  <a:lnTo>
                    <a:pt x="26580" y="32078"/>
                  </a:lnTo>
                  <a:lnTo>
                    <a:pt x="27020" y="31602"/>
                  </a:lnTo>
                  <a:lnTo>
                    <a:pt x="27496" y="30685"/>
                  </a:lnTo>
                  <a:lnTo>
                    <a:pt x="27496" y="29329"/>
                  </a:lnTo>
                  <a:lnTo>
                    <a:pt x="28413" y="28852"/>
                  </a:lnTo>
                  <a:lnTo>
                    <a:pt x="29329" y="28412"/>
                  </a:lnTo>
                  <a:lnTo>
                    <a:pt x="29769" y="27936"/>
                  </a:lnTo>
                  <a:lnTo>
                    <a:pt x="29769" y="27496"/>
                  </a:lnTo>
                  <a:lnTo>
                    <a:pt x="29769" y="26579"/>
                  </a:lnTo>
                  <a:lnTo>
                    <a:pt x="30686" y="25663"/>
                  </a:lnTo>
                  <a:lnTo>
                    <a:pt x="31602" y="24746"/>
                  </a:lnTo>
                  <a:lnTo>
                    <a:pt x="31602" y="24270"/>
                  </a:lnTo>
                  <a:lnTo>
                    <a:pt x="32079" y="23830"/>
                  </a:lnTo>
                  <a:lnTo>
                    <a:pt x="31162" y="22913"/>
                  </a:lnTo>
                  <a:lnTo>
                    <a:pt x="30686" y="22437"/>
                  </a:lnTo>
                  <a:lnTo>
                    <a:pt x="31162" y="21997"/>
                  </a:lnTo>
                  <a:lnTo>
                    <a:pt x="31602" y="21520"/>
                  </a:lnTo>
                  <a:lnTo>
                    <a:pt x="32995" y="20164"/>
                  </a:lnTo>
                  <a:lnTo>
                    <a:pt x="32995" y="19687"/>
                  </a:lnTo>
                  <a:lnTo>
                    <a:pt x="33435" y="18771"/>
                  </a:lnTo>
                  <a:lnTo>
                    <a:pt x="33912" y="18771"/>
                  </a:lnTo>
                  <a:lnTo>
                    <a:pt x="35268" y="19247"/>
                  </a:lnTo>
                  <a:lnTo>
                    <a:pt x="35745" y="19247"/>
                  </a:lnTo>
                  <a:lnTo>
                    <a:pt x="35268" y="18771"/>
                  </a:lnTo>
                  <a:lnTo>
                    <a:pt x="35268" y="17854"/>
                  </a:lnTo>
                  <a:lnTo>
                    <a:pt x="36185" y="16938"/>
                  </a:lnTo>
                  <a:lnTo>
                    <a:pt x="36661" y="16938"/>
                  </a:lnTo>
                  <a:lnTo>
                    <a:pt x="37101" y="17414"/>
                  </a:lnTo>
                  <a:lnTo>
                    <a:pt x="37578" y="17414"/>
                  </a:lnTo>
                  <a:lnTo>
                    <a:pt x="37578" y="16938"/>
                  </a:lnTo>
                  <a:lnTo>
                    <a:pt x="37578" y="15581"/>
                  </a:lnTo>
                  <a:lnTo>
                    <a:pt x="38934" y="16021"/>
                  </a:lnTo>
                  <a:lnTo>
                    <a:pt x="38494" y="15581"/>
                  </a:lnTo>
                  <a:lnTo>
                    <a:pt x="38494" y="14665"/>
                  </a:lnTo>
                  <a:lnTo>
                    <a:pt x="38494" y="13748"/>
                  </a:lnTo>
                  <a:lnTo>
                    <a:pt x="39851" y="13748"/>
                  </a:lnTo>
                  <a:lnTo>
                    <a:pt x="39411" y="12832"/>
                  </a:lnTo>
                  <a:lnTo>
                    <a:pt x="39851" y="11915"/>
                  </a:lnTo>
                  <a:lnTo>
                    <a:pt x="40327" y="11915"/>
                  </a:lnTo>
                  <a:lnTo>
                    <a:pt x="41244" y="12355"/>
                  </a:lnTo>
                  <a:lnTo>
                    <a:pt x="42160" y="12832"/>
                  </a:lnTo>
                  <a:lnTo>
                    <a:pt x="42160" y="13272"/>
                  </a:lnTo>
                  <a:lnTo>
                    <a:pt x="42600" y="14188"/>
                  </a:lnTo>
                  <a:lnTo>
                    <a:pt x="43517" y="14188"/>
                  </a:lnTo>
                  <a:lnTo>
                    <a:pt x="43993" y="14665"/>
                  </a:lnTo>
                  <a:lnTo>
                    <a:pt x="45826" y="14665"/>
                  </a:lnTo>
                  <a:lnTo>
                    <a:pt x="46266" y="13748"/>
                  </a:lnTo>
                  <a:lnTo>
                    <a:pt x="46743" y="13748"/>
                  </a:lnTo>
                  <a:lnTo>
                    <a:pt x="47183" y="14665"/>
                  </a:lnTo>
                  <a:lnTo>
                    <a:pt x="48099" y="14188"/>
                  </a:lnTo>
                  <a:lnTo>
                    <a:pt x="48576" y="14188"/>
                  </a:lnTo>
                  <a:lnTo>
                    <a:pt x="48576" y="13748"/>
                  </a:lnTo>
                  <a:lnTo>
                    <a:pt x="49016" y="12832"/>
                  </a:lnTo>
                  <a:lnTo>
                    <a:pt x="49492" y="12355"/>
                  </a:lnTo>
                  <a:lnTo>
                    <a:pt x="49492" y="11915"/>
                  </a:lnTo>
                  <a:lnTo>
                    <a:pt x="49492" y="11439"/>
                  </a:lnTo>
                  <a:lnTo>
                    <a:pt x="49492" y="10999"/>
                  </a:lnTo>
                  <a:lnTo>
                    <a:pt x="49932" y="9606"/>
                  </a:lnTo>
                  <a:lnTo>
                    <a:pt x="49492" y="7773"/>
                  </a:lnTo>
                  <a:lnTo>
                    <a:pt x="49932" y="7333"/>
                  </a:lnTo>
                  <a:lnTo>
                    <a:pt x="50849" y="7333"/>
                  </a:lnTo>
                  <a:lnTo>
                    <a:pt x="51765" y="6416"/>
                  </a:lnTo>
                  <a:lnTo>
                    <a:pt x="52242" y="5940"/>
                  </a:lnTo>
                  <a:lnTo>
                    <a:pt x="53158" y="5940"/>
                  </a:lnTo>
                  <a:lnTo>
                    <a:pt x="52682" y="7333"/>
                  </a:lnTo>
                  <a:lnTo>
                    <a:pt x="54515" y="7333"/>
                  </a:lnTo>
                  <a:lnTo>
                    <a:pt x="54991" y="7773"/>
                  </a:lnTo>
                  <a:lnTo>
                    <a:pt x="55431" y="8249"/>
                  </a:lnTo>
                  <a:lnTo>
                    <a:pt x="55431" y="8689"/>
                  </a:lnTo>
                  <a:lnTo>
                    <a:pt x="54991" y="9606"/>
                  </a:lnTo>
                  <a:lnTo>
                    <a:pt x="55431" y="10522"/>
                  </a:lnTo>
                  <a:lnTo>
                    <a:pt x="55431" y="10999"/>
                  </a:lnTo>
                  <a:lnTo>
                    <a:pt x="55431" y="11439"/>
                  </a:lnTo>
                  <a:lnTo>
                    <a:pt x="55431" y="11915"/>
                  </a:lnTo>
                  <a:lnTo>
                    <a:pt x="55908" y="11915"/>
                  </a:lnTo>
                  <a:lnTo>
                    <a:pt x="55908" y="10082"/>
                  </a:lnTo>
                  <a:lnTo>
                    <a:pt x="56348" y="8689"/>
                  </a:lnTo>
                  <a:lnTo>
                    <a:pt x="57741" y="8249"/>
                  </a:lnTo>
                  <a:lnTo>
                    <a:pt x="58657" y="7773"/>
                  </a:lnTo>
                  <a:lnTo>
                    <a:pt x="59097" y="5940"/>
                  </a:lnTo>
                  <a:lnTo>
                    <a:pt x="58657" y="5940"/>
                  </a:lnTo>
                  <a:lnTo>
                    <a:pt x="57741" y="6416"/>
                  </a:lnTo>
                  <a:lnTo>
                    <a:pt x="57264" y="6416"/>
                  </a:lnTo>
                  <a:lnTo>
                    <a:pt x="57741" y="5940"/>
                  </a:lnTo>
                  <a:lnTo>
                    <a:pt x="57741" y="4583"/>
                  </a:lnTo>
                  <a:lnTo>
                    <a:pt x="57264" y="4107"/>
                  </a:lnTo>
                  <a:lnTo>
                    <a:pt x="57741" y="4107"/>
                  </a:lnTo>
                  <a:lnTo>
                    <a:pt x="58181" y="3667"/>
                  </a:lnTo>
                  <a:lnTo>
                    <a:pt x="58181" y="3190"/>
                  </a:lnTo>
                  <a:lnTo>
                    <a:pt x="58181" y="2750"/>
                  </a:lnTo>
                  <a:lnTo>
                    <a:pt x="57741" y="2750"/>
                  </a:lnTo>
                  <a:lnTo>
                    <a:pt x="57741" y="2274"/>
                  </a:lnTo>
                  <a:lnTo>
                    <a:pt x="56824" y="2274"/>
                  </a:lnTo>
                  <a:lnTo>
                    <a:pt x="55908" y="2750"/>
                  </a:lnTo>
                  <a:lnTo>
                    <a:pt x="55431" y="1834"/>
                  </a:lnTo>
                  <a:lnTo>
                    <a:pt x="54515" y="1834"/>
                  </a:lnTo>
                  <a:lnTo>
                    <a:pt x="54075" y="1357"/>
                  </a:lnTo>
                  <a:lnTo>
                    <a:pt x="53158" y="2750"/>
                  </a:lnTo>
                  <a:lnTo>
                    <a:pt x="53158" y="3190"/>
                  </a:lnTo>
                  <a:lnTo>
                    <a:pt x="52682" y="3667"/>
                  </a:lnTo>
                  <a:lnTo>
                    <a:pt x="52242" y="2750"/>
                  </a:lnTo>
                  <a:lnTo>
                    <a:pt x="52242" y="2274"/>
                  </a:lnTo>
                  <a:lnTo>
                    <a:pt x="52682" y="1834"/>
                  </a:lnTo>
                  <a:lnTo>
                    <a:pt x="52682" y="1357"/>
                  </a:lnTo>
                  <a:lnTo>
                    <a:pt x="52682"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17" name="Google Shape;1317;p50"/>
            <p:cNvSpPr/>
            <p:nvPr/>
          </p:nvSpPr>
          <p:spPr>
            <a:xfrm>
              <a:off x="5823924" y="2634379"/>
              <a:ext cx="29482" cy="29482"/>
            </a:xfrm>
            <a:custGeom>
              <a:rect b="b" l="l" r="r" t="t"/>
              <a:pathLst>
                <a:path extrusionOk="0" h="1834" w="1834">
                  <a:moveTo>
                    <a:pt x="917" y="0"/>
                  </a:moveTo>
                  <a:lnTo>
                    <a:pt x="1" y="917"/>
                  </a:lnTo>
                  <a:lnTo>
                    <a:pt x="917" y="917"/>
                  </a:lnTo>
                  <a:lnTo>
                    <a:pt x="917" y="1393"/>
                  </a:lnTo>
                  <a:lnTo>
                    <a:pt x="1357" y="1833"/>
                  </a:lnTo>
                  <a:lnTo>
                    <a:pt x="1834" y="1393"/>
                  </a:lnTo>
                  <a:lnTo>
                    <a:pt x="1357" y="917"/>
                  </a:lnTo>
                  <a:lnTo>
                    <a:pt x="1357" y="477"/>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18" name="Google Shape;1318;p50"/>
            <p:cNvSpPr/>
            <p:nvPr/>
          </p:nvSpPr>
          <p:spPr>
            <a:xfrm>
              <a:off x="5823924" y="2649104"/>
              <a:ext cx="16" cy="16"/>
            </a:xfrm>
            <a:custGeom>
              <a:rect b="b" l="l" r="r" t="t"/>
              <a:pathLst>
                <a:path extrusionOk="0" h="1" w="1">
                  <a:moveTo>
                    <a:pt x="1" y="1"/>
                  </a:moveTo>
                  <a:lnTo>
                    <a:pt x="1"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19" name="Google Shape;1319;p50"/>
            <p:cNvSpPr/>
            <p:nvPr/>
          </p:nvSpPr>
          <p:spPr>
            <a:xfrm>
              <a:off x="5823924" y="1816998"/>
              <a:ext cx="508002" cy="1163910"/>
            </a:xfrm>
            <a:custGeom>
              <a:rect b="b" l="l" r="r" t="t"/>
              <a:pathLst>
                <a:path extrusionOk="0" h="72405" w="31602">
                  <a:moveTo>
                    <a:pt x="21080" y="0"/>
                  </a:moveTo>
                  <a:lnTo>
                    <a:pt x="21080" y="917"/>
                  </a:lnTo>
                  <a:lnTo>
                    <a:pt x="21080" y="1833"/>
                  </a:lnTo>
                  <a:lnTo>
                    <a:pt x="21520" y="2273"/>
                  </a:lnTo>
                  <a:lnTo>
                    <a:pt x="20164" y="1833"/>
                  </a:lnTo>
                  <a:lnTo>
                    <a:pt x="20164" y="3190"/>
                  </a:lnTo>
                  <a:lnTo>
                    <a:pt x="20164" y="3666"/>
                  </a:lnTo>
                  <a:lnTo>
                    <a:pt x="19687" y="3666"/>
                  </a:lnTo>
                  <a:lnTo>
                    <a:pt x="18771" y="3190"/>
                  </a:lnTo>
                  <a:lnTo>
                    <a:pt x="17854" y="4106"/>
                  </a:lnTo>
                  <a:lnTo>
                    <a:pt x="17854" y="5023"/>
                  </a:lnTo>
                  <a:lnTo>
                    <a:pt x="18331" y="5499"/>
                  </a:lnTo>
                  <a:lnTo>
                    <a:pt x="17414" y="5499"/>
                  </a:lnTo>
                  <a:lnTo>
                    <a:pt x="16498" y="5023"/>
                  </a:lnTo>
                  <a:lnTo>
                    <a:pt x="16021" y="5023"/>
                  </a:lnTo>
                  <a:lnTo>
                    <a:pt x="15581" y="5939"/>
                  </a:lnTo>
                  <a:lnTo>
                    <a:pt x="15581" y="6416"/>
                  </a:lnTo>
                  <a:lnTo>
                    <a:pt x="14188" y="7772"/>
                  </a:lnTo>
                  <a:lnTo>
                    <a:pt x="13748" y="8249"/>
                  </a:lnTo>
                  <a:lnTo>
                    <a:pt x="13272" y="8689"/>
                  </a:lnTo>
                  <a:lnTo>
                    <a:pt x="13748" y="9165"/>
                  </a:lnTo>
                  <a:lnTo>
                    <a:pt x="14665" y="10082"/>
                  </a:lnTo>
                  <a:lnTo>
                    <a:pt x="14188" y="10522"/>
                  </a:lnTo>
                  <a:lnTo>
                    <a:pt x="14188" y="10998"/>
                  </a:lnTo>
                  <a:lnTo>
                    <a:pt x="13272" y="11915"/>
                  </a:lnTo>
                  <a:lnTo>
                    <a:pt x="12355" y="12831"/>
                  </a:lnTo>
                  <a:lnTo>
                    <a:pt x="12355" y="13748"/>
                  </a:lnTo>
                  <a:lnTo>
                    <a:pt x="12355" y="14188"/>
                  </a:lnTo>
                  <a:lnTo>
                    <a:pt x="11915" y="14664"/>
                  </a:lnTo>
                  <a:lnTo>
                    <a:pt x="10999" y="15104"/>
                  </a:lnTo>
                  <a:lnTo>
                    <a:pt x="10082" y="15581"/>
                  </a:lnTo>
                  <a:lnTo>
                    <a:pt x="10082" y="16937"/>
                  </a:lnTo>
                  <a:lnTo>
                    <a:pt x="9606" y="17854"/>
                  </a:lnTo>
                  <a:lnTo>
                    <a:pt x="9166" y="18330"/>
                  </a:lnTo>
                  <a:lnTo>
                    <a:pt x="9166" y="19247"/>
                  </a:lnTo>
                  <a:lnTo>
                    <a:pt x="9166" y="19687"/>
                  </a:lnTo>
                  <a:lnTo>
                    <a:pt x="9166" y="20163"/>
                  </a:lnTo>
                  <a:lnTo>
                    <a:pt x="8689" y="21996"/>
                  </a:lnTo>
                  <a:lnTo>
                    <a:pt x="8689" y="22436"/>
                  </a:lnTo>
                  <a:lnTo>
                    <a:pt x="7773" y="22913"/>
                  </a:lnTo>
                  <a:lnTo>
                    <a:pt x="7333" y="23353"/>
                  </a:lnTo>
                  <a:lnTo>
                    <a:pt x="8249" y="24269"/>
                  </a:lnTo>
                  <a:lnTo>
                    <a:pt x="8249" y="24746"/>
                  </a:lnTo>
                  <a:lnTo>
                    <a:pt x="8249" y="25186"/>
                  </a:lnTo>
                  <a:lnTo>
                    <a:pt x="8689" y="26102"/>
                  </a:lnTo>
                  <a:lnTo>
                    <a:pt x="8249" y="27019"/>
                  </a:lnTo>
                  <a:lnTo>
                    <a:pt x="6856" y="27019"/>
                  </a:lnTo>
                  <a:lnTo>
                    <a:pt x="6416" y="27495"/>
                  </a:lnTo>
                  <a:lnTo>
                    <a:pt x="5939" y="27935"/>
                  </a:lnTo>
                  <a:lnTo>
                    <a:pt x="5500" y="27935"/>
                  </a:lnTo>
                  <a:lnTo>
                    <a:pt x="5500" y="27495"/>
                  </a:lnTo>
                  <a:lnTo>
                    <a:pt x="4583" y="27935"/>
                  </a:lnTo>
                  <a:lnTo>
                    <a:pt x="4106" y="28412"/>
                  </a:lnTo>
                  <a:lnTo>
                    <a:pt x="3667" y="29768"/>
                  </a:lnTo>
                  <a:lnTo>
                    <a:pt x="3667" y="30685"/>
                  </a:lnTo>
                  <a:lnTo>
                    <a:pt x="3667" y="31601"/>
                  </a:lnTo>
                  <a:lnTo>
                    <a:pt x="3667" y="32518"/>
                  </a:lnTo>
                  <a:lnTo>
                    <a:pt x="3190" y="32995"/>
                  </a:lnTo>
                  <a:lnTo>
                    <a:pt x="3190" y="33911"/>
                  </a:lnTo>
                  <a:lnTo>
                    <a:pt x="3190" y="34351"/>
                  </a:lnTo>
                  <a:lnTo>
                    <a:pt x="3667" y="34828"/>
                  </a:lnTo>
                  <a:lnTo>
                    <a:pt x="4106" y="35744"/>
                  </a:lnTo>
                  <a:lnTo>
                    <a:pt x="4106" y="36661"/>
                  </a:lnTo>
                  <a:lnTo>
                    <a:pt x="3667" y="37577"/>
                  </a:lnTo>
                  <a:lnTo>
                    <a:pt x="3667" y="38017"/>
                  </a:lnTo>
                  <a:lnTo>
                    <a:pt x="3667" y="38494"/>
                  </a:lnTo>
                  <a:lnTo>
                    <a:pt x="4106" y="38933"/>
                  </a:lnTo>
                  <a:lnTo>
                    <a:pt x="4583" y="39410"/>
                  </a:lnTo>
                  <a:lnTo>
                    <a:pt x="4583" y="39850"/>
                  </a:lnTo>
                  <a:lnTo>
                    <a:pt x="4583" y="40767"/>
                  </a:lnTo>
                  <a:lnTo>
                    <a:pt x="5023" y="41243"/>
                  </a:lnTo>
                  <a:lnTo>
                    <a:pt x="3190" y="42600"/>
                  </a:lnTo>
                  <a:lnTo>
                    <a:pt x="3667" y="43076"/>
                  </a:lnTo>
                  <a:lnTo>
                    <a:pt x="4106" y="43993"/>
                  </a:lnTo>
                  <a:lnTo>
                    <a:pt x="4106" y="44433"/>
                  </a:lnTo>
                  <a:lnTo>
                    <a:pt x="4106" y="44909"/>
                  </a:lnTo>
                  <a:lnTo>
                    <a:pt x="4106" y="46266"/>
                  </a:lnTo>
                  <a:lnTo>
                    <a:pt x="3667" y="47659"/>
                  </a:lnTo>
                  <a:lnTo>
                    <a:pt x="2750" y="47659"/>
                  </a:lnTo>
                  <a:lnTo>
                    <a:pt x="2273" y="48575"/>
                  </a:lnTo>
                  <a:lnTo>
                    <a:pt x="2273" y="49015"/>
                  </a:lnTo>
                  <a:lnTo>
                    <a:pt x="1834" y="49492"/>
                  </a:lnTo>
                  <a:lnTo>
                    <a:pt x="1834" y="49932"/>
                  </a:lnTo>
                  <a:lnTo>
                    <a:pt x="917" y="50848"/>
                  </a:lnTo>
                  <a:lnTo>
                    <a:pt x="1357" y="51325"/>
                  </a:lnTo>
                  <a:lnTo>
                    <a:pt x="1357" y="51765"/>
                  </a:lnTo>
                  <a:lnTo>
                    <a:pt x="1834" y="52241"/>
                  </a:lnTo>
                  <a:lnTo>
                    <a:pt x="1357" y="52681"/>
                  </a:lnTo>
                  <a:lnTo>
                    <a:pt x="440" y="52241"/>
                  </a:lnTo>
                  <a:lnTo>
                    <a:pt x="440" y="51765"/>
                  </a:lnTo>
                  <a:lnTo>
                    <a:pt x="1" y="51765"/>
                  </a:lnTo>
                  <a:lnTo>
                    <a:pt x="440" y="53158"/>
                  </a:lnTo>
                  <a:lnTo>
                    <a:pt x="440" y="53598"/>
                  </a:lnTo>
                  <a:lnTo>
                    <a:pt x="440" y="54514"/>
                  </a:lnTo>
                  <a:lnTo>
                    <a:pt x="440" y="54991"/>
                  </a:lnTo>
                  <a:lnTo>
                    <a:pt x="440" y="55431"/>
                  </a:lnTo>
                  <a:lnTo>
                    <a:pt x="440" y="55907"/>
                  </a:lnTo>
                  <a:lnTo>
                    <a:pt x="440" y="56347"/>
                  </a:lnTo>
                  <a:lnTo>
                    <a:pt x="917" y="56347"/>
                  </a:lnTo>
                  <a:lnTo>
                    <a:pt x="917" y="57264"/>
                  </a:lnTo>
                  <a:lnTo>
                    <a:pt x="1357" y="56824"/>
                  </a:lnTo>
                  <a:lnTo>
                    <a:pt x="1834" y="57264"/>
                  </a:lnTo>
                  <a:lnTo>
                    <a:pt x="1357" y="58180"/>
                  </a:lnTo>
                  <a:lnTo>
                    <a:pt x="1357" y="58657"/>
                  </a:lnTo>
                  <a:lnTo>
                    <a:pt x="1834" y="59097"/>
                  </a:lnTo>
                  <a:lnTo>
                    <a:pt x="1834" y="59573"/>
                  </a:lnTo>
                  <a:lnTo>
                    <a:pt x="1834" y="60930"/>
                  </a:lnTo>
                  <a:lnTo>
                    <a:pt x="1834" y="61406"/>
                  </a:lnTo>
                  <a:lnTo>
                    <a:pt x="2273" y="61846"/>
                  </a:lnTo>
                  <a:lnTo>
                    <a:pt x="1834" y="62323"/>
                  </a:lnTo>
                  <a:lnTo>
                    <a:pt x="1834" y="63239"/>
                  </a:lnTo>
                  <a:lnTo>
                    <a:pt x="2273" y="63679"/>
                  </a:lnTo>
                  <a:lnTo>
                    <a:pt x="2750" y="63679"/>
                  </a:lnTo>
                  <a:lnTo>
                    <a:pt x="3190" y="65072"/>
                  </a:lnTo>
                  <a:lnTo>
                    <a:pt x="4106" y="65512"/>
                  </a:lnTo>
                  <a:lnTo>
                    <a:pt x="4106" y="65989"/>
                  </a:lnTo>
                  <a:lnTo>
                    <a:pt x="4106" y="66429"/>
                  </a:lnTo>
                  <a:lnTo>
                    <a:pt x="3667" y="66429"/>
                  </a:lnTo>
                  <a:lnTo>
                    <a:pt x="3667" y="66905"/>
                  </a:lnTo>
                  <a:lnTo>
                    <a:pt x="3190" y="67345"/>
                  </a:lnTo>
                  <a:lnTo>
                    <a:pt x="3190" y="67822"/>
                  </a:lnTo>
                  <a:lnTo>
                    <a:pt x="3190" y="68738"/>
                  </a:lnTo>
                  <a:lnTo>
                    <a:pt x="3667" y="68738"/>
                  </a:lnTo>
                  <a:lnTo>
                    <a:pt x="3667" y="69655"/>
                  </a:lnTo>
                  <a:lnTo>
                    <a:pt x="4583" y="70095"/>
                  </a:lnTo>
                  <a:lnTo>
                    <a:pt x="4583" y="70571"/>
                  </a:lnTo>
                  <a:lnTo>
                    <a:pt x="4583" y="71488"/>
                  </a:lnTo>
                  <a:lnTo>
                    <a:pt x="4106" y="71928"/>
                  </a:lnTo>
                  <a:lnTo>
                    <a:pt x="4583" y="72404"/>
                  </a:lnTo>
                  <a:lnTo>
                    <a:pt x="5023" y="71928"/>
                  </a:lnTo>
                  <a:lnTo>
                    <a:pt x="5500" y="72404"/>
                  </a:lnTo>
                  <a:lnTo>
                    <a:pt x="6856" y="71928"/>
                  </a:lnTo>
                  <a:lnTo>
                    <a:pt x="8689" y="71928"/>
                  </a:lnTo>
                  <a:lnTo>
                    <a:pt x="8689" y="71488"/>
                  </a:lnTo>
                  <a:lnTo>
                    <a:pt x="8249" y="70571"/>
                  </a:lnTo>
                  <a:lnTo>
                    <a:pt x="8249" y="69655"/>
                  </a:lnTo>
                  <a:lnTo>
                    <a:pt x="8689" y="69178"/>
                  </a:lnTo>
                  <a:lnTo>
                    <a:pt x="9606" y="69178"/>
                  </a:lnTo>
                  <a:lnTo>
                    <a:pt x="10082" y="68262"/>
                  </a:lnTo>
                  <a:lnTo>
                    <a:pt x="9606" y="68738"/>
                  </a:lnTo>
                  <a:lnTo>
                    <a:pt x="10082" y="67822"/>
                  </a:lnTo>
                  <a:lnTo>
                    <a:pt x="10999" y="67345"/>
                  </a:lnTo>
                  <a:lnTo>
                    <a:pt x="12355" y="67822"/>
                  </a:lnTo>
                  <a:lnTo>
                    <a:pt x="12355" y="68262"/>
                  </a:lnTo>
                  <a:lnTo>
                    <a:pt x="14188" y="68262"/>
                  </a:lnTo>
                  <a:lnTo>
                    <a:pt x="14188" y="67345"/>
                  </a:lnTo>
                  <a:lnTo>
                    <a:pt x="14188" y="66905"/>
                  </a:lnTo>
                  <a:lnTo>
                    <a:pt x="15105" y="65072"/>
                  </a:lnTo>
                  <a:lnTo>
                    <a:pt x="14665" y="64156"/>
                  </a:lnTo>
                  <a:lnTo>
                    <a:pt x="15105" y="63679"/>
                  </a:lnTo>
                  <a:lnTo>
                    <a:pt x="15581" y="63239"/>
                  </a:lnTo>
                  <a:lnTo>
                    <a:pt x="15581" y="62763"/>
                  </a:lnTo>
                  <a:lnTo>
                    <a:pt x="15105" y="62763"/>
                  </a:lnTo>
                  <a:lnTo>
                    <a:pt x="15581" y="61846"/>
                  </a:lnTo>
                  <a:lnTo>
                    <a:pt x="16021" y="61406"/>
                  </a:lnTo>
                  <a:lnTo>
                    <a:pt x="15581" y="60930"/>
                  </a:lnTo>
                  <a:lnTo>
                    <a:pt x="15581" y="60013"/>
                  </a:lnTo>
                  <a:lnTo>
                    <a:pt x="15581" y="59573"/>
                  </a:lnTo>
                  <a:lnTo>
                    <a:pt x="16021" y="59097"/>
                  </a:lnTo>
                  <a:lnTo>
                    <a:pt x="16021" y="58657"/>
                  </a:lnTo>
                  <a:lnTo>
                    <a:pt x="16498" y="57740"/>
                  </a:lnTo>
                  <a:lnTo>
                    <a:pt x="16498" y="57264"/>
                  </a:lnTo>
                  <a:lnTo>
                    <a:pt x="16498" y="56824"/>
                  </a:lnTo>
                  <a:lnTo>
                    <a:pt x="15581" y="55907"/>
                  </a:lnTo>
                  <a:lnTo>
                    <a:pt x="16938" y="55431"/>
                  </a:lnTo>
                  <a:lnTo>
                    <a:pt x="15105" y="54991"/>
                  </a:lnTo>
                  <a:lnTo>
                    <a:pt x="15581" y="54514"/>
                  </a:lnTo>
                  <a:lnTo>
                    <a:pt x="16498" y="54991"/>
                  </a:lnTo>
                  <a:lnTo>
                    <a:pt x="17414" y="54514"/>
                  </a:lnTo>
                  <a:lnTo>
                    <a:pt x="17854" y="53598"/>
                  </a:lnTo>
                  <a:lnTo>
                    <a:pt x="17854" y="53158"/>
                  </a:lnTo>
                  <a:lnTo>
                    <a:pt x="17854" y="52681"/>
                  </a:lnTo>
                  <a:lnTo>
                    <a:pt x="18771" y="52681"/>
                  </a:lnTo>
                  <a:lnTo>
                    <a:pt x="19687" y="53158"/>
                  </a:lnTo>
                  <a:lnTo>
                    <a:pt x="20164" y="52241"/>
                  </a:lnTo>
                  <a:lnTo>
                    <a:pt x="20604" y="51765"/>
                  </a:lnTo>
                  <a:lnTo>
                    <a:pt x="21520" y="50848"/>
                  </a:lnTo>
                  <a:lnTo>
                    <a:pt x="20164" y="50408"/>
                  </a:lnTo>
                  <a:lnTo>
                    <a:pt x="20164" y="49932"/>
                  </a:lnTo>
                  <a:lnTo>
                    <a:pt x="20604" y="49492"/>
                  </a:lnTo>
                  <a:lnTo>
                    <a:pt x="21080" y="49492"/>
                  </a:lnTo>
                  <a:lnTo>
                    <a:pt x="21997" y="48099"/>
                  </a:lnTo>
                  <a:lnTo>
                    <a:pt x="21520" y="47659"/>
                  </a:lnTo>
                  <a:lnTo>
                    <a:pt x="21520" y="46742"/>
                  </a:lnTo>
                  <a:lnTo>
                    <a:pt x="20604" y="47182"/>
                  </a:lnTo>
                  <a:lnTo>
                    <a:pt x="20604" y="46742"/>
                  </a:lnTo>
                  <a:lnTo>
                    <a:pt x="20604" y="46266"/>
                  </a:lnTo>
                  <a:lnTo>
                    <a:pt x="20164" y="45826"/>
                  </a:lnTo>
                  <a:lnTo>
                    <a:pt x="19687" y="45349"/>
                  </a:lnTo>
                  <a:lnTo>
                    <a:pt x="19247" y="44909"/>
                  </a:lnTo>
                  <a:lnTo>
                    <a:pt x="19247" y="44433"/>
                  </a:lnTo>
                  <a:lnTo>
                    <a:pt x="18331" y="44909"/>
                  </a:lnTo>
                  <a:lnTo>
                    <a:pt x="17854" y="44433"/>
                  </a:lnTo>
                  <a:lnTo>
                    <a:pt x="17414" y="43993"/>
                  </a:lnTo>
                  <a:lnTo>
                    <a:pt x="17414" y="43076"/>
                  </a:lnTo>
                  <a:lnTo>
                    <a:pt x="16938" y="42600"/>
                  </a:lnTo>
                  <a:lnTo>
                    <a:pt x="16938" y="42160"/>
                  </a:lnTo>
                  <a:lnTo>
                    <a:pt x="16021" y="41683"/>
                  </a:lnTo>
                  <a:lnTo>
                    <a:pt x="16498" y="41243"/>
                  </a:lnTo>
                  <a:lnTo>
                    <a:pt x="16938" y="40767"/>
                  </a:lnTo>
                  <a:lnTo>
                    <a:pt x="16938" y="39850"/>
                  </a:lnTo>
                  <a:lnTo>
                    <a:pt x="16938" y="39410"/>
                  </a:lnTo>
                  <a:lnTo>
                    <a:pt x="16938" y="38494"/>
                  </a:lnTo>
                  <a:lnTo>
                    <a:pt x="17414" y="38494"/>
                  </a:lnTo>
                  <a:lnTo>
                    <a:pt x="16938" y="38017"/>
                  </a:lnTo>
                  <a:lnTo>
                    <a:pt x="17414" y="37577"/>
                  </a:lnTo>
                  <a:lnTo>
                    <a:pt x="17414" y="36661"/>
                  </a:lnTo>
                  <a:lnTo>
                    <a:pt x="17854" y="35744"/>
                  </a:lnTo>
                  <a:lnTo>
                    <a:pt x="17854" y="34828"/>
                  </a:lnTo>
                  <a:lnTo>
                    <a:pt x="16021" y="35267"/>
                  </a:lnTo>
                  <a:lnTo>
                    <a:pt x="16021" y="33911"/>
                  </a:lnTo>
                  <a:lnTo>
                    <a:pt x="16498" y="33434"/>
                  </a:lnTo>
                  <a:lnTo>
                    <a:pt x="17854" y="33911"/>
                  </a:lnTo>
                  <a:lnTo>
                    <a:pt x="18331" y="33434"/>
                  </a:lnTo>
                  <a:lnTo>
                    <a:pt x="18771" y="33434"/>
                  </a:lnTo>
                  <a:lnTo>
                    <a:pt x="19247" y="32995"/>
                  </a:lnTo>
                  <a:lnTo>
                    <a:pt x="19687" y="32995"/>
                  </a:lnTo>
                  <a:lnTo>
                    <a:pt x="20604" y="32518"/>
                  </a:lnTo>
                  <a:lnTo>
                    <a:pt x="20164" y="32078"/>
                  </a:lnTo>
                  <a:lnTo>
                    <a:pt x="21080" y="30685"/>
                  </a:lnTo>
                  <a:lnTo>
                    <a:pt x="20604" y="30245"/>
                  </a:lnTo>
                  <a:lnTo>
                    <a:pt x="21520" y="30245"/>
                  </a:lnTo>
                  <a:lnTo>
                    <a:pt x="21997" y="29329"/>
                  </a:lnTo>
                  <a:lnTo>
                    <a:pt x="22437" y="29768"/>
                  </a:lnTo>
                  <a:lnTo>
                    <a:pt x="23353" y="29329"/>
                  </a:lnTo>
                  <a:lnTo>
                    <a:pt x="22913" y="28852"/>
                  </a:lnTo>
                  <a:lnTo>
                    <a:pt x="23353" y="28412"/>
                  </a:lnTo>
                  <a:lnTo>
                    <a:pt x="23830" y="27935"/>
                  </a:lnTo>
                  <a:lnTo>
                    <a:pt x="24746" y="27495"/>
                  </a:lnTo>
                  <a:lnTo>
                    <a:pt x="24746" y="26579"/>
                  </a:lnTo>
                  <a:lnTo>
                    <a:pt x="24746" y="26102"/>
                  </a:lnTo>
                  <a:lnTo>
                    <a:pt x="24746" y="25662"/>
                  </a:lnTo>
                  <a:lnTo>
                    <a:pt x="24746" y="24746"/>
                  </a:lnTo>
                  <a:lnTo>
                    <a:pt x="25186" y="24746"/>
                  </a:lnTo>
                  <a:lnTo>
                    <a:pt x="25663" y="23353"/>
                  </a:lnTo>
                  <a:lnTo>
                    <a:pt x="26103" y="22913"/>
                  </a:lnTo>
                  <a:lnTo>
                    <a:pt x="25663" y="22436"/>
                  </a:lnTo>
                  <a:lnTo>
                    <a:pt x="25663" y="21996"/>
                  </a:lnTo>
                  <a:lnTo>
                    <a:pt x="25663" y="21080"/>
                  </a:lnTo>
                  <a:lnTo>
                    <a:pt x="25663" y="20163"/>
                  </a:lnTo>
                  <a:lnTo>
                    <a:pt x="26103" y="19687"/>
                  </a:lnTo>
                  <a:lnTo>
                    <a:pt x="26103" y="19247"/>
                  </a:lnTo>
                  <a:lnTo>
                    <a:pt x="26103" y="18770"/>
                  </a:lnTo>
                  <a:lnTo>
                    <a:pt x="26579" y="17854"/>
                  </a:lnTo>
                  <a:lnTo>
                    <a:pt x="27496" y="17854"/>
                  </a:lnTo>
                  <a:lnTo>
                    <a:pt x="27496" y="16937"/>
                  </a:lnTo>
                  <a:lnTo>
                    <a:pt x="27496" y="16021"/>
                  </a:lnTo>
                  <a:lnTo>
                    <a:pt x="27496" y="15581"/>
                  </a:lnTo>
                  <a:lnTo>
                    <a:pt x="27936" y="15581"/>
                  </a:lnTo>
                  <a:lnTo>
                    <a:pt x="28412" y="16021"/>
                  </a:lnTo>
                  <a:lnTo>
                    <a:pt x="29329" y="15104"/>
                  </a:lnTo>
                  <a:lnTo>
                    <a:pt x="29769" y="15581"/>
                  </a:lnTo>
                  <a:lnTo>
                    <a:pt x="31162" y="15581"/>
                  </a:lnTo>
                  <a:lnTo>
                    <a:pt x="31602" y="15104"/>
                  </a:lnTo>
                  <a:lnTo>
                    <a:pt x="31602" y="14188"/>
                  </a:lnTo>
                  <a:lnTo>
                    <a:pt x="31162" y="13748"/>
                  </a:lnTo>
                  <a:lnTo>
                    <a:pt x="30685" y="12831"/>
                  </a:lnTo>
                  <a:lnTo>
                    <a:pt x="30685" y="12355"/>
                  </a:lnTo>
                  <a:lnTo>
                    <a:pt x="30245" y="11438"/>
                  </a:lnTo>
                  <a:lnTo>
                    <a:pt x="30245" y="10522"/>
                  </a:lnTo>
                  <a:lnTo>
                    <a:pt x="30685" y="10082"/>
                  </a:lnTo>
                  <a:lnTo>
                    <a:pt x="30245" y="9605"/>
                  </a:lnTo>
                  <a:lnTo>
                    <a:pt x="30245" y="9165"/>
                  </a:lnTo>
                  <a:lnTo>
                    <a:pt x="29769" y="8689"/>
                  </a:lnTo>
                  <a:lnTo>
                    <a:pt x="29769" y="7772"/>
                  </a:lnTo>
                  <a:lnTo>
                    <a:pt x="29769" y="7332"/>
                  </a:lnTo>
                  <a:lnTo>
                    <a:pt x="29769" y="6856"/>
                  </a:lnTo>
                  <a:lnTo>
                    <a:pt x="28852" y="7332"/>
                  </a:lnTo>
                  <a:lnTo>
                    <a:pt x="28412" y="7332"/>
                  </a:lnTo>
                  <a:lnTo>
                    <a:pt x="28852" y="6416"/>
                  </a:lnTo>
                  <a:lnTo>
                    <a:pt x="28852" y="5939"/>
                  </a:lnTo>
                  <a:lnTo>
                    <a:pt x="28852" y="5499"/>
                  </a:lnTo>
                  <a:lnTo>
                    <a:pt x="28852" y="5023"/>
                  </a:lnTo>
                  <a:lnTo>
                    <a:pt x="28852" y="4583"/>
                  </a:lnTo>
                  <a:lnTo>
                    <a:pt x="28412" y="4106"/>
                  </a:lnTo>
                  <a:lnTo>
                    <a:pt x="28412" y="3190"/>
                  </a:lnTo>
                  <a:lnTo>
                    <a:pt x="27936" y="3190"/>
                  </a:lnTo>
                  <a:lnTo>
                    <a:pt x="26579" y="2750"/>
                  </a:lnTo>
                  <a:lnTo>
                    <a:pt x="25663" y="2273"/>
                  </a:lnTo>
                  <a:lnTo>
                    <a:pt x="25186" y="2273"/>
                  </a:lnTo>
                  <a:lnTo>
                    <a:pt x="24746" y="1833"/>
                  </a:lnTo>
                  <a:lnTo>
                    <a:pt x="24270" y="1833"/>
                  </a:lnTo>
                  <a:lnTo>
                    <a:pt x="24270" y="917"/>
                  </a:lnTo>
                  <a:lnTo>
                    <a:pt x="23353" y="440"/>
                  </a:lnTo>
                  <a:lnTo>
                    <a:pt x="2199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20" name="Google Shape;1320;p50"/>
            <p:cNvSpPr/>
            <p:nvPr/>
          </p:nvSpPr>
          <p:spPr>
            <a:xfrm>
              <a:off x="6177510" y="1691468"/>
              <a:ext cx="500929" cy="869256"/>
            </a:xfrm>
            <a:custGeom>
              <a:rect b="b" l="l" r="r" t="t"/>
              <a:pathLst>
                <a:path extrusionOk="0" h="54075" w="31162">
                  <a:moveTo>
                    <a:pt x="12832" y="1"/>
                  </a:moveTo>
                  <a:lnTo>
                    <a:pt x="12355" y="477"/>
                  </a:lnTo>
                  <a:lnTo>
                    <a:pt x="11439" y="1394"/>
                  </a:lnTo>
                  <a:lnTo>
                    <a:pt x="10522" y="1394"/>
                  </a:lnTo>
                  <a:lnTo>
                    <a:pt x="10082" y="1834"/>
                  </a:lnTo>
                  <a:lnTo>
                    <a:pt x="10522" y="3667"/>
                  </a:lnTo>
                  <a:lnTo>
                    <a:pt x="10082" y="5060"/>
                  </a:lnTo>
                  <a:lnTo>
                    <a:pt x="10082" y="5500"/>
                  </a:lnTo>
                  <a:lnTo>
                    <a:pt x="10082" y="5976"/>
                  </a:lnTo>
                  <a:lnTo>
                    <a:pt x="10082" y="6416"/>
                  </a:lnTo>
                  <a:lnTo>
                    <a:pt x="9606" y="6893"/>
                  </a:lnTo>
                  <a:lnTo>
                    <a:pt x="9166" y="7809"/>
                  </a:lnTo>
                  <a:lnTo>
                    <a:pt x="9166" y="8249"/>
                  </a:lnTo>
                  <a:lnTo>
                    <a:pt x="8689" y="8249"/>
                  </a:lnTo>
                  <a:lnTo>
                    <a:pt x="7773" y="8726"/>
                  </a:lnTo>
                  <a:lnTo>
                    <a:pt x="7333" y="7809"/>
                  </a:lnTo>
                  <a:lnTo>
                    <a:pt x="6856" y="7809"/>
                  </a:lnTo>
                  <a:lnTo>
                    <a:pt x="6416" y="8726"/>
                  </a:lnTo>
                  <a:lnTo>
                    <a:pt x="4583" y="8726"/>
                  </a:lnTo>
                  <a:lnTo>
                    <a:pt x="4107" y="8249"/>
                  </a:lnTo>
                  <a:lnTo>
                    <a:pt x="3190" y="8249"/>
                  </a:lnTo>
                  <a:lnTo>
                    <a:pt x="2750" y="7333"/>
                  </a:lnTo>
                  <a:lnTo>
                    <a:pt x="2750" y="6893"/>
                  </a:lnTo>
                  <a:lnTo>
                    <a:pt x="1357" y="6416"/>
                  </a:lnTo>
                  <a:lnTo>
                    <a:pt x="917" y="5976"/>
                  </a:lnTo>
                  <a:lnTo>
                    <a:pt x="441" y="5976"/>
                  </a:lnTo>
                  <a:lnTo>
                    <a:pt x="1" y="6893"/>
                  </a:lnTo>
                  <a:lnTo>
                    <a:pt x="441" y="7809"/>
                  </a:lnTo>
                  <a:lnTo>
                    <a:pt x="1357" y="8249"/>
                  </a:lnTo>
                  <a:lnTo>
                    <a:pt x="2274" y="8726"/>
                  </a:lnTo>
                  <a:lnTo>
                    <a:pt x="2274" y="9642"/>
                  </a:lnTo>
                  <a:lnTo>
                    <a:pt x="2750" y="9642"/>
                  </a:lnTo>
                  <a:lnTo>
                    <a:pt x="3190" y="10082"/>
                  </a:lnTo>
                  <a:lnTo>
                    <a:pt x="3667" y="10082"/>
                  </a:lnTo>
                  <a:lnTo>
                    <a:pt x="5023" y="10559"/>
                  </a:lnTo>
                  <a:lnTo>
                    <a:pt x="5940" y="10999"/>
                  </a:lnTo>
                  <a:lnTo>
                    <a:pt x="6416" y="10999"/>
                  </a:lnTo>
                  <a:lnTo>
                    <a:pt x="6416" y="11915"/>
                  </a:lnTo>
                  <a:lnTo>
                    <a:pt x="6856" y="12392"/>
                  </a:lnTo>
                  <a:lnTo>
                    <a:pt x="6856" y="12832"/>
                  </a:lnTo>
                  <a:lnTo>
                    <a:pt x="6856" y="13308"/>
                  </a:lnTo>
                  <a:lnTo>
                    <a:pt x="6856" y="13748"/>
                  </a:lnTo>
                  <a:lnTo>
                    <a:pt x="7333" y="14225"/>
                  </a:lnTo>
                  <a:lnTo>
                    <a:pt x="6856" y="15141"/>
                  </a:lnTo>
                  <a:lnTo>
                    <a:pt x="7773" y="14665"/>
                  </a:lnTo>
                  <a:lnTo>
                    <a:pt x="7773" y="15141"/>
                  </a:lnTo>
                  <a:lnTo>
                    <a:pt x="7773" y="15581"/>
                  </a:lnTo>
                  <a:lnTo>
                    <a:pt x="7773" y="16498"/>
                  </a:lnTo>
                  <a:lnTo>
                    <a:pt x="8249" y="16974"/>
                  </a:lnTo>
                  <a:lnTo>
                    <a:pt x="8249" y="17414"/>
                  </a:lnTo>
                  <a:lnTo>
                    <a:pt x="8689" y="17891"/>
                  </a:lnTo>
                  <a:lnTo>
                    <a:pt x="8249" y="18331"/>
                  </a:lnTo>
                  <a:lnTo>
                    <a:pt x="8249" y="19247"/>
                  </a:lnTo>
                  <a:lnTo>
                    <a:pt x="8689" y="20164"/>
                  </a:lnTo>
                  <a:lnTo>
                    <a:pt x="8689" y="20640"/>
                  </a:lnTo>
                  <a:lnTo>
                    <a:pt x="9166" y="21557"/>
                  </a:lnTo>
                  <a:lnTo>
                    <a:pt x="9606" y="21997"/>
                  </a:lnTo>
                  <a:lnTo>
                    <a:pt x="9606" y="22913"/>
                  </a:lnTo>
                  <a:lnTo>
                    <a:pt x="10082" y="22913"/>
                  </a:lnTo>
                  <a:lnTo>
                    <a:pt x="10522" y="23390"/>
                  </a:lnTo>
                  <a:lnTo>
                    <a:pt x="11915" y="23390"/>
                  </a:lnTo>
                  <a:lnTo>
                    <a:pt x="11915" y="23830"/>
                  </a:lnTo>
                  <a:lnTo>
                    <a:pt x="12355" y="24306"/>
                  </a:lnTo>
                  <a:lnTo>
                    <a:pt x="12355" y="24746"/>
                  </a:lnTo>
                  <a:lnTo>
                    <a:pt x="12355" y="25223"/>
                  </a:lnTo>
                  <a:lnTo>
                    <a:pt x="12355" y="26139"/>
                  </a:lnTo>
                  <a:lnTo>
                    <a:pt x="12355" y="27056"/>
                  </a:lnTo>
                  <a:lnTo>
                    <a:pt x="12832" y="27056"/>
                  </a:lnTo>
                  <a:lnTo>
                    <a:pt x="12832" y="27972"/>
                  </a:lnTo>
                  <a:lnTo>
                    <a:pt x="11439" y="27972"/>
                  </a:lnTo>
                  <a:lnTo>
                    <a:pt x="11439" y="28412"/>
                  </a:lnTo>
                  <a:lnTo>
                    <a:pt x="10522" y="29805"/>
                  </a:lnTo>
                  <a:lnTo>
                    <a:pt x="10522" y="30245"/>
                  </a:lnTo>
                  <a:lnTo>
                    <a:pt x="10082" y="31162"/>
                  </a:lnTo>
                  <a:lnTo>
                    <a:pt x="9606" y="32078"/>
                  </a:lnTo>
                  <a:lnTo>
                    <a:pt x="8689" y="32995"/>
                  </a:lnTo>
                  <a:lnTo>
                    <a:pt x="9166" y="33471"/>
                  </a:lnTo>
                  <a:lnTo>
                    <a:pt x="9166" y="33911"/>
                  </a:lnTo>
                  <a:lnTo>
                    <a:pt x="8249" y="34388"/>
                  </a:lnTo>
                  <a:lnTo>
                    <a:pt x="7773" y="34828"/>
                  </a:lnTo>
                  <a:lnTo>
                    <a:pt x="7333" y="35744"/>
                  </a:lnTo>
                  <a:lnTo>
                    <a:pt x="7333" y="36221"/>
                  </a:lnTo>
                  <a:lnTo>
                    <a:pt x="7333" y="37138"/>
                  </a:lnTo>
                  <a:lnTo>
                    <a:pt x="6416" y="37577"/>
                  </a:lnTo>
                  <a:lnTo>
                    <a:pt x="5940" y="37138"/>
                  </a:lnTo>
                  <a:lnTo>
                    <a:pt x="5023" y="37138"/>
                  </a:lnTo>
                  <a:lnTo>
                    <a:pt x="5500" y="38054"/>
                  </a:lnTo>
                  <a:lnTo>
                    <a:pt x="4583" y="39410"/>
                  </a:lnTo>
                  <a:lnTo>
                    <a:pt x="4583" y="40327"/>
                  </a:lnTo>
                  <a:lnTo>
                    <a:pt x="4583" y="40804"/>
                  </a:lnTo>
                  <a:lnTo>
                    <a:pt x="5023" y="41243"/>
                  </a:lnTo>
                  <a:lnTo>
                    <a:pt x="5023" y="42160"/>
                  </a:lnTo>
                  <a:lnTo>
                    <a:pt x="4583" y="42637"/>
                  </a:lnTo>
                  <a:lnTo>
                    <a:pt x="4583" y="43076"/>
                  </a:lnTo>
                  <a:lnTo>
                    <a:pt x="5500" y="43553"/>
                  </a:lnTo>
                  <a:lnTo>
                    <a:pt x="5940" y="43993"/>
                  </a:lnTo>
                  <a:lnTo>
                    <a:pt x="5940" y="44909"/>
                  </a:lnTo>
                  <a:lnTo>
                    <a:pt x="5940" y="46303"/>
                  </a:lnTo>
                  <a:lnTo>
                    <a:pt x="5940" y="47659"/>
                  </a:lnTo>
                  <a:lnTo>
                    <a:pt x="5023" y="48136"/>
                  </a:lnTo>
                  <a:lnTo>
                    <a:pt x="5023" y="49052"/>
                  </a:lnTo>
                  <a:lnTo>
                    <a:pt x="5023" y="49492"/>
                  </a:lnTo>
                  <a:lnTo>
                    <a:pt x="6416" y="50885"/>
                  </a:lnTo>
                  <a:lnTo>
                    <a:pt x="7773" y="50885"/>
                  </a:lnTo>
                  <a:lnTo>
                    <a:pt x="8249" y="51325"/>
                  </a:lnTo>
                  <a:lnTo>
                    <a:pt x="9606" y="51325"/>
                  </a:lnTo>
                  <a:lnTo>
                    <a:pt x="10082" y="52242"/>
                  </a:lnTo>
                  <a:lnTo>
                    <a:pt x="10522" y="53158"/>
                  </a:lnTo>
                  <a:lnTo>
                    <a:pt x="10999" y="53635"/>
                  </a:lnTo>
                  <a:lnTo>
                    <a:pt x="11439" y="54075"/>
                  </a:lnTo>
                  <a:lnTo>
                    <a:pt x="12832" y="54075"/>
                  </a:lnTo>
                  <a:lnTo>
                    <a:pt x="13272" y="53635"/>
                  </a:lnTo>
                  <a:lnTo>
                    <a:pt x="13748" y="52718"/>
                  </a:lnTo>
                  <a:lnTo>
                    <a:pt x="14188" y="52242"/>
                  </a:lnTo>
                  <a:lnTo>
                    <a:pt x="14665" y="53158"/>
                  </a:lnTo>
                  <a:lnTo>
                    <a:pt x="15105" y="52718"/>
                  </a:lnTo>
                  <a:lnTo>
                    <a:pt x="15581" y="52242"/>
                  </a:lnTo>
                  <a:lnTo>
                    <a:pt x="16498" y="51802"/>
                  </a:lnTo>
                  <a:lnTo>
                    <a:pt x="17854" y="50885"/>
                  </a:lnTo>
                  <a:lnTo>
                    <a:pt x="19247" y="50885"/>
                  </a:lnTo>
                  <a:lnTo>
                    <a:pt x="19247" y="50409"/>
                  </a:lnTo>
                  <a:lnTo>
                    <a:pt x="18771" y="49969"/>
                  </a:lnTo>
                  <a:lnTo>
                    <a:pt x="19687" y="49492"/>
                  </a:lnTo>
                  <a:lnTo>
                    <a:pt x="20164" y="50409"/>
                  </a:lnTo>
                  <a:lnTo>
                    <a:pt x="20604" y="49969"/>
                  </a:lnTo>
                  <a:lnTo>
                    <a:pt x="21520" y="49492"/>
                  </a:lnTo>
                  <a:lnTo>
                    <a:pt x="21997" y="48136"/>
                  </a:lnTo>
                  <a:lnTo>
                    <a:pt x="22437" y="48576"/>
                  </a:lnTo>
                  <a:lnTo>
                    <a:pt x="23830" y="48576"/>
                  </a:lnTo>
                  <a:lnTo>
                    <a:pt x="24270" y="48136"/>
                  </a:lnTo>
                  <a:lnTo>
                    <a:pt x="24746" y="47219"/>
                  </a:lnTo>
                  <a:lnTo>
                    <a:pt x="25186" y="46303"/>
                  </a:lnTo>
                  <a:lnTo>
                    <a:pt x="25663" y="45386"/>
                  </a:lnTo>
                  <a:lnTo>
                    <a:pt x="26103" y="44470"/>
                  </a:lnTo>
                  <a:lnTo>
                    <a:pt x="26579" y="43993"/>
                  </a:lnTo>
                  <a:lnTo>
                    <a:pt x="27019" y="43553"/>
                  </a:lnTo>
                  <a:lnTo>
                    <a:pt x="27496" y="42637"/>
                  </a:lnTo>
                  <a:lnTo>
                    <a:pt x="27496" y="41720"/>
                  </a:lnTo>
                  <a:lnTo>
                    <a:pt x="27936" y="41243"/>
                  </a:lnTo>
                  <a:lnTo>
                    <a:pt x="27936" y="41720"/>
                  </a:lnTo>
                  <a:lnTo>
                    <a:pt x="28412" y="41243"/>
                  </a:lnTo>
                  <a:lnTo>
                    <a:pt x="28852" y="40804"/>
                  </a:lnTo>
                  <a:lnTo>
                    <a:pt x="28412" y="40327"/>
                  </a:lnTo>
                  <a:lnTo>
                    <a:pt x="28852" y="39887"/>
                  </a:lnTo>
                  <a:lnTo>
                    <a:pt x="28412" y="38971"/>
                  </a:lnTo>
                  <a:lnTo>
                    <a:pt x="28852" y="38494"/>
                  </a:lnTo>
                  <a:lnTo>
                    <a:pt x="29329" y="38054"/>
                  </a:lnTo>
                  <a:lnTo>
                    <a:pt x="29329" y="37577"/>
                  </a:lnTo>
                  <a:lnTo>
                    <a:pt x="29769" y="36221"/>
                  </a:lnTo>
                  <a:lnTo>
                    <a:pt x="30685" y="35744"/>
                  </a:lnTo>
                  <a:lnTo>
                    <a:pt x="31162" y="34828"/>
                  </a:lnTo>
                  <a:lnTo>
                    <a:pt x="30685" y="33911"/>
                  </a:lnTo>
                  <a:lnTo>
                    <a:pt x="30245" y="33471"/>
                  </a:lnTo>
                  <a:lnTo>
                    <a:pt x="28852" y="32995"/>
                  </a:lnTo>
                  <a:lnTo>
                    <a:pt x="27019" y="32555"/>
                  </a:lnTo>
                  <a:lnTo>
                    <a:pt x="26579" y="32078"/>
                  </a:lnTo>
                  <a:lnTo>
                    <a:pt x="26103" y="31638"/>
                  </a:lnTo>
                  <a:lnTo>
                    <a:pt x="25663" y="31638"/>
                  </a:lnTo>
                  <a:lnTo>
                    <a:pt x="25186" y="30722"/>
                  </a:lnTo>
                  <a:lnTo>
                    <a:pt x="26103" y="30722"/>
                  </a:lnTo>
                  <a:lnTo>
                    <a:pt x="26579" y="30245"/>
                  </a:lnTo>
                  <a:lnTo>
                    <a:pt x="26579" y="29805"/>
                  </a:lnTo>
                  <a:lnTo>
                    <a:pt x="26579" y="29329"/>
                  </a:lnTo>
                  <a:lnTo>
                    <a:pt x="26103" y="28889"/>
                  </a:lnTo>
                  <a:lnTo>
                    <a:pt x="25663" y="28412"/>
                  </a:lnTo>
                  <a:lnTo>
                    <a:pt x="24746" y="28412"/>
                  </a:lnTo>
                  <a:lnTo>
                    <a:pt x="24746" y="27972"/>
                  </a:lnTo>
                  <a:lnTo>
                    <a:pt x="24746" y="27496"/>
                  </a:lnTo>
                  <a:lnTo>
                    <a:pt x="24270" y="27056"/>
                  </a:lnTo>
                  <a:lnTo>
                    <a:pt x="23830" y="27056"/>
                  </a:lnTo>
                  <a:lnTo>
                    <a:pt x="24746" y="26579"/>
                  </a:lnTo>
                  <a:lnTo>
                    <a:pt x="24270" y="26139"/>
                  </a:lnTo>
                  <a:lnTo>
                    <a:pt x="24270" y="25663"/>
                  </a:lnTo>
                  <a:lnTo>
                    <a:pt x="23830" y="26139"/>
                  </a:lnTo>
                  <a:lnTo>
                    <a:pt x="23353" y="25663"/>
                  </a:lnTo>
                  <a:lnTo>
                    <a:pt x="23353" y="25223"/>
                  </a:lnTo>
                  <a:lnTo>
                    <a:pt x="23353" y="24746"/>
                  </a:lnTo>
                  <a:lnTo>
                    <a:pt x="22913" y="24306"/>
                  </a:lnTo>
                  <a:lnTo>
                    <a:pt x="22913" y="23830"/>
                  </a:lnTo>
                  <a:lnTo>
                    <a:pt x="22437" y="23830"/>
                  </a:lnTo>
                  <a:lnTo>
                    <a:pt x="22437" y="23390"/>
                  </a:lnTo>
                  <a:lnTo>
                    <a:pt x="22437" y="22913"/>
                  </a:lnTo>
                  <a:lnTo>
                    <a:pt x="22913" y="22473"/>
                  </a:lnTo>
                  <a:lnTo>
                    <a:pt x="22437" y="21557"/>
                  </a:lnTo>
                  <a:lnTo>
                    <a:pt x="22913" y="21080"/>
                  </a:lnTo>
                  <a:lnTo>
                    <a:pt x="22913" y="20640"/>
                  </a:lnTo>
                  <a:lnTo>
                    <a:pt x="22913" y="20164"/>
                  </a:lnTo>
                  <a:lnTo>
                    <a:pt x="22437" y="19247"/>
                  </a:lnTo>
                  <a:lnTo>
                    <a:pt x="21520" y="18331"/>
                  </a:lnTo>
                  <a:lnTo>
                    <a:pt x="21080" y="17891"/>
                  </a:lnTo>
                  <a:lnTo>
                    <a:pt x="20164" y="17414"/>
                  </a:lnTo>
                  <a:lnTo>
                    <a:pt x="20164" y="16974"/>
                  </a:lnTo>
                  <a:lnTo>
                    <a:pt x="19687" y="16498"/>
                  </a:lnTo>
                  <a:lnTo>
                    <a:pt x="19247" y="15581"/>
                  </a:lnTo>
                  <a:lnTo>
                    <a:pt x="18771" y="14665"/>
                  </a:lnTo>
                  <a:lnTo>
                    <a:pt x="18771" y="14225"/>
                  </a:lnTo>
                  <a:lnTo>
                    <a:pt x="18771" y="13308"/>
                  </a:lnTo>
                  <a:lnTo>
                    <a:pt x="19247" y="12392"/>
                  </a:lnTo>
                  <a:lnTo>
                    <a:pt x="19247" y="11915"/>
                  </a:lnTo>
                  <a:lnTo>
                    <a:pt x="19247" y="10999"/>
                  </a:lnTo>
                  <a:lnTo>
                    <a:pt x="18331" y="10082"/>
                  </a:lnTo>
                  <a:lnTo>
                    <a:pt x="17414" y="9642"/>
                  </a:lnTo>
                  <a:lnTo>
                    <a:pt x="16938" y="9642"/>
                  </a:lnTo>
                  <a:lnTo>
                    <a:pt x="16938" y="9166"/>
                  </a:lnTo>
                  <a:lnTo>
                    <a:pt x="16498" y="8726"/>
                  </a:lnTo>
                  <a:lnTo>
                    <a:pt x="16021" y="8249"/>
                  </a:lnTo>
                  <a:lnTo>
                    <a:pt x="15581" y="7809"/>
                  </a:lnTo>
                  <a:lnTo>
                    <a:pt x="15581" y="7333"/>
                  </a:lnTo>
                  <a:lnTo>
                    <a:pt x="16021" y="6893"/>
                  </a:lnTo>
                  <a:lnTo>
                    <a:pt x="16021" y="6416"/>
                  </a:lnTo>
                  <a:lnTo>
                    <a:pt x="16498" y="5976"/>
                  </a:lnTo>
                  <a:lnTo>
                    <a:pt x="16021" y="5976"/>
                  </a:lnTo>
                  <a:lnTo>
                    <a:pt x="16021" y="5500"/>
                  </a:lnTo>
                  <a:lnTo>
                    <a:pt x="16021" y="5060"/>
                  </a:lnTo>
                  <a:lnTo>
                    <a:pt x="15581" y="4583"/>
                  </a:lnTo>
                  <a:lnTo>
                    <a:pt x="15581" y="3667"/>
                  </a:lnTo>
                  <a:lnTo>
                    <a:pt x="16021" y="2750"/>
                  </a:lnTo>
                  <a:lnTo>
                    <a:pt x="16021" y="2310"/>
                  </a:lnTo>
                  <a:lnTo>
                    <a:pt x="15581" y="1834"/>
                  </a:lnTo>
                  <a:lnTo>
                    <a:pt x="15105" y="1394"/>
                  </a:lnTo>
                  <a:lnTo>
                    <a:pt x="13272" y="1394"/>
                  </a:lnTo>
                  <a:lnTo>
                    <a:pt x="13748" y="1"/>
                  </a:ln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21" name="Google Shape;1321;p50"/>
            <p:cNvSpPr/>
            <p:nvPr/>
          </p:nvSpPr>
          <p:spPr>
            <a:xfrm>
              <a:off x="6457440" y="3857204"/>
              <a:ext cx="412533" cy="265205"/>
            </a:xfrm>
            <a:custGeom>
              <a:rect b="b" l="l" r="r" t="t"/>
              <a:pathLst>
                <a:path extrusionOk="0" h="16498" w="25663">
                  <a:moveTo>
                    <a:pt x="17854" y="0"/>
                  </a:moveTo>
                  <a:lnTo>
                    <a:pt x="16021" y="917"/>
                  </a:lnTo>
                  <a:lnTo>
                    <a:pt x="15581" y="917"/>
                  </a:lnTo>
                  <a:lnTo>
                    <a:pt x="15104" y="2310"/>
                  </a:lnTo>
                  <a:lnTo>
                    <a:pt x="13748" y="3226"/>
                  </a:lnTo>
                  <a:lnTo>
                    <a:pt x="12831" y="3666"/>
                  </a:lnTo>
                  <a:lnTo>
                    <a:pt x="12355" y="4143"/>
                  </a:lnTo>
                  <a:lnTo>
                    <a:pt x="11438" y="4583"/>
                  </a:lnTo>
                  <a:lnTo>
                    <a:pt x="10522" y="4143"/>
                  </a:lnTo>
                  <a:lnTo>
                    <a:pt x="7332" y="4143"/>
                  </a:lnTo>
                  <a:lnTo>
                    <a:pt x="6416" y="4583"/>
                  </a:lnTo>
                  <a:lnTo>
                    <a:pt x="5499" y="4143"/>
                  </a:lnTo>
                  <a:lnTo>
                    <a:pt x="2273" y="4143"/>
                  </a:lnTo>
                  <a:lnTo>
                    <a:pt x="2273" y="3666"/>
                  </a:lnTo>
                  <a:lnTo>
                    <a:pt x="2273" y="3226"/>
                  </a:lnTo>
                  <a:lnTo>
                    <a:pt x="2273" y="2750"/>
                  </a:lnTo>
                  <a:lnTo>
                    <a:pt x="1833" y="2310"/>
                  </a:lnTo>
                  <a:lnTo>
                    <a:pt x="917" y="2750"/>
                  </a:lnTo>
                  <a:lnTo>
                    <a:pt x="440" y="3666"/>
                  </a:lnTo>
                  <a:lnTo>
                    <a:pt x="0" y="3666"/>
                  </a:lnTo>
                  <a:lnTo>
                    <a:pt x="440" y="4583"/>
                  </a:lnTo>
                  <a:lnTo>
                    <a:pt x="917" y="5499"/>
                  </a:lnTo>
                  <a:lnTo>
                    <a:pt x="1357" y="5976"/>
                  </a:lnTo>
                  <a:lnTo>
                    <a:pt x="1357" y="6416"/>
                  </a:lnTo>
                  <a:lnTo>
                    <a:pt x="2273" y="6416"/>
                  </a:lnTo>
                  <a:lnTo>
                    <a:pt x="2750" y="6892"/>
                  </a:lnTo>
                  <a:lnTo>
                    <a:pt x="2273" y="7332"/>
                  </a:lnTo>
                  <a:lnTo>
                    <a:pt x="2273" y="7809"/>
                  </a:lnTo>
                  <a:lnTo>
                    <a:pt x="1357" y="8249"/>
                  </a:lnTo>
                  <a:lnTo>
                    <a:pt x="1357" y="8725"/>
                  </a:lnTo>
                  <a:lnTo>
                    <a:pt x="1357" y="9642"/>
                  </a:lnTo>
                  <a:lnTo>
                    <a:pt x="1357" y="10082"/>
                  </a:lnTo>
                  <a:lnTo>
                    <a:pt x="917" y="10082"/>
                  </a:lnTo>
                  <a:lnTo>
                    <a:pt x="917" y="10998"/>
                  </a:lnTo>
                  <a:lnTo>
                    <a:pt x="917" y="11475"/>
                  </a:lnTo>
                  <a:lnTo>
                    <a:pt x="1357" y="12391"/>
                  </a:lnTo>
                  <a:lnTo>
                    <a:pt x="2273" y="12831"/>
                  </a:lnTo>
                  <a:lnTo>
                    <a:pt x="2750" y="13308"/>
                  </a:lnTo>
                  <a:lnTo>
                    <a:pt x="3190" y="13748"/>
                  </a:lnTo>
                  <a:lnTo>
                    <a:pt x="3666" y="14224"/>
                  </a:lnTo>
                  <a:lnTo>
                    <a:pt x="4106" y="14664"/>
                  </a:lnTo>
                  <a:lnTo>
                    <a:pt x="4583" y="15141"/>
                  </a:lnTo>
                  <a:lnTo>
                    <a:pt x="4583" y="15581"/>
                  </a:lnTo>
                  <a:lnTo>
                    <a:pt x="4106" y="16057"/>
                  </a:lnTo>
                  <a:lnTo>
                    <a:pt x="5023" y="16497"/>
                  </a:lnTo>
                  <a:lnTo>
                    <a:pt x="6856" y="16497"/>
                  </a:lnTo>
                  <a:lnTo>
                    <a:pt x="7772" y="16057"/>
                  </a:lnTo>
                  <a:lnTo>
                    <a:pt x="8249" y="16497"/>
                  </a:lnTo>
                  <a:lnTo>
                    <a:pt x="9165" y="16057"/>
                  </a:lnTo>
                  <a:lnTo>
                    <a:pt x="8689" y="15581"/>
                  </a:lnTo>
                  <a:lnTo>
                    <a:pt x="9165" y="15581"/>
                  </a:lnTo>
                  <a:lnTo>
                    <a:pt x="10082" y="15141"/>
                  </a:lnTo>
                  <a:lnTo>
                    <a:pt x="10998" y="15141"/>
                  </a:lnTo>
                  <a:lnTo>
                    <a:pt x="11438" y="14664"/>
                  </a:lnTo>
                  <a:lnTo>
                    <a:pt x="11915" y="15581"/>
                  </a:lnTo>
                  <a:lnTo>
                    <a:pt x="13271" y="15581"/>
                  </a:lnTo>
                  <a:lnTo>
                    <a:pt x="13748" y="15141"/>
                  </a:lnTo>
                  <a:lnTo>
                    <a:pt x="15104" y="15141"/>
                  </a:lnTo>
                  <a:lnTo>
                    <a:pt x="15581" y="14664"/>
                  </a:lnTo>
                  <a:lnTo>
                    <a:pt x="17414" y="14664"/>
                  </a:lnTo>
                  <a:lnTo>
                    <a:pt x="17414" y="14224"/>
                  </a:lnTo>
                  <a:lnTo>
                    <a:pt x="16937" y="13748"/>
                  </a:lnTo>
                  <a:lnTo>
                    <a:pt x="16937" y="13308"/>
                  </a:lnTo>
                  <a:lnTo>
                    <a:pt x="17854" y="12831"/>
                  </a:lnTo>
                  <a:lnTo>
                    <a:pt x="18330" y="12831"/>
                  </a:lnTo>
                  <a:lnTo>
                    <a:pt x="18330" y="12391"/>
                  </a:lnTo>
                  <a:lnTo>
                    <a:pt x="18770" y="11915"/>
                  </a:lnTo>
                  <a:lnTo>
                    <a:pt x="18770" y="11475"/>
                  </a:lnTo>
                  <a:lnTo>
                    <a:pt x="19687" y="11475"/>
                  </a:lnTo>
                  <a:lnTo>
                    <a:pt x="20163" y="10998"/>
                  </a:lnTo>
                  <a:lnTo>
                    <a:pt x="21996" y="10998"/>
                  </a:lnTo>
                  <a:lnTo>
                    <a:pt x="21996" y="11475"/>
                  </a:lnTo>
                  <a:lnTo>
                    <a:pt x="23353" y="11475"/>
                  </a:lnTo>
                  <a:lnTo>
                    <a:pt x="24746" y="10998"/>
                  </a:lnTo>
                  <a:lnTo>
                    <a:pt x="24746" y="10558"/>
                  </a:lnTo>
                  <a:lnTo>
                    <a:pt x="24269" y="9642"/>
                  </a:lnTo>
                  <a:lnTo>
                    <a:pt x="23829" y="9642"/>
                  </a:lnTo>
                  <a:lnTo>
                    <a:pt x="23353" y="9165"/>
                  </a:lnTo>
                  <a:lnTo>
                    <a:pt x="23353" y="8725"/>
                  </a:lnTo>
                  <a:lnTo>
                    <a:pt x="22436" y="8725"/>
                  </a:lnTo>
                  <a:lnTo>
                    <a:pt x="21996" y="9642"/>
                  </a:lnTo>
                  <a:lnTo>
                    <a:pt x="21996" y="8249"/>
                  </a:lnTo>
                  <a:lnTo>
                    <a:pt x="21996" y="7809"/>
                  </a:lnTo>
                  <a:lnTo>
                    <a:pt x="22436" y="7332"/>
                  </a:lnTo>
                  <a:lnTo>
                    <a:pt x="22913" y="7332"/>
                  </a:lnTo>
                  <a:lnTo>
                    <a:pt x="22913" y="6892"/>
                  </a:lnTo>
                  <a:lnTo>
                    <a:pt x="23353" y="6416"/>
                  </a:lnTo>
                  <a:lnTo>
                    <a:pt x="22913" y="5976"/>
                  </a:lnTo>
                  <a:lnTo>
                    <a:pt x="22436" y="5059"/>
                  </a:lnTo>
                  <a:lnTo>
                    <a:pt x="23353" y="5059"/>
                  </a:lnTo>
                  <a:lnTo>
                    <a:pt x="22913" y="4143"/>
                  </a:lnTo>
                  <a:lnTo>
                    <a:pt x="22913" y="2750"/>
                  </a:lnTo>
                  <a:lnTo>
                    <a:pt x="25186" y="2750"/>
                  </a:lnTo>
                  <a:lnTo>
                    <a:pt x="25662" y="2310"/>
                  </a:lnTo>
                  <a:lnTo>
                    <a:pt x="25186" y="1393"/>
                  </a:lnTo>
                  <a:lnTo>
                    <a:pt x="22913" y="477"/>
                  </a:lnTo>
                  <a:lnTo>
                    <a:pt x="21520" y="477"/>
                  </a:lnTo>
                  <a:lnTo>
                    <a:pt x="20603" y="917"/>
                  </a:lnTo>
                  <a:lnTo>
                    <a:pt x="20163" y="477"/>
                  </a:lnTo>
                  <a:lnTo>
                    <a:pt x="18770" y="477"/>
                  </a:lnTo>
                  <a:lnTo>
                    <a:pt x="17854"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22" name="Google Shape;1322;p50"/>
            <p:cNvSpPr/>
            <p:nvPr/>
          </p:nvSpPr>
          <p:spPr>
            <a:xfrm>
              <a:off x="6538168" y="4122394"/>
              <a:ext cx="16" cy="16"/>
            </a:xfrm>
            <a:custGeom>
              <a:rect b="b" l="l" r="r" t="t"/>
              <a:pathLst>
                <a:path extrusionOk="0" h="1" w="1">
                  <a:moveTo>
                    <a:pt x="1" y="0"/>
                  </a:moveTo>
                  <a:lnTo>
                    <a:pt x="1"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23" name="Google Shape;1323;p50"/>
            <p:cNvSpPr/>
            <p:nvPr/>
          </p:nvSpPr>
          <p:spPr>
            <a:xfrm>
              <a:off x="6339578" y="3503603"/>
              <a:ext cx="566933" cy="427274"/>
            </a:xfrm>
            <a:custGeom>
              <a:rect b="b" l="l" r="r" t="t"/>
              <a:pathLst>
                <a:path extrusionOk="0" h="26580" w="35268">
                  <a:moveTo>
                    <a:pt x="19687" y="1"/>
                  </a:moveTo>
                  <a:lnTo>
                    <a:pt x="18330" y="478"/>
                  </a:lnTo>
                  <a:lnTo>
                    <a:pt x="18330" y="917"/>
                  </a:lnTo>
                  <a:lnTo>
                    <a:pt x="18330" y="1394"/>
                  </a:lnTo>
                  <a:lnTo>
                    <a:pt x="16021" y="1394"/>
                  </a:lnTo>
                  <a:lnTo>
                    <a:pt x="15104" y="2311"/>
                  </a:lnTo>
                  <a:lnTo>
                    <a:pt x="14664" y="2750"/>
                  </a:lnTo>
                  <a:lnTo>
                    <a:pt x="13271" y="2311"/>
                  </a:lnTo>
                  <a:lnTo>
                    <a:pt x="12831" y="2311"/>
                  </a:lnTo>
                  <a:lnTo>
                    <a:pt x="11915" y="2750"/>
                  </a:lnTo>
                  <a:lnTo>
                    <a:pt x="11438" y="3227"/>
                  </a:lnTo>
                  <a:lnTo>
                    <a:pt x="10522" y="3227"/>
                  </a:lnTo>
                  <a:lnTo>
                    <a:pt x="9605" y="2750"/>
                  </a:lnTo>
                  <a:lnTo>
                    <a:pt x="9165" y="2750"/>
                  </a:lnTo>
                  <a:lnTo>
                    <a:pt x="8249" y="2311"/>
                  </a:lnTo>
                  <a:lnTo>
                    <a:pt x="6856" y="2750"/>
                  </a:lnTo>
                  <a:lnTo>
                    <a:pt x="5939" y="2750"/>
                  </a:lnTo>
                  <a:lnTo>
                    <a:pt x="6856" y="4144"/>
                  </a:lnTo>
                  <a:lnTo>
                    <a:pt x="6856" y="4583"/>
                  </a:lnTo>
                  <a:lnTo>
                    <a:pt x="6416" y="5060"/>
                  </a:lnTo>
                  <a:lnTo>
                    <a:pt x="5939" y="5500"/>
                  </a:lnTo>
                  <a:lnTo>
                    <a:pt x="5499" y="5977"/>
                  </a:lnTo>
                  <a:lnTo>
                    <a:pt x="5023" y="5977"/>
                  </a:lnTo>
                  <a:lnTo>
                    <a:pt x="4583" y="6416"/>
                  </a:lnTo>
                  <a:lnTo>
                    <a:pt x="4106" y="6893"/>
                  </a:lnTo>
                  <a:lnTo>
                    <a:pt x="4106" y="8250"/>
                  </a:lnTo>
                  <a:lnTo>
                    <a:pt x="3666" y="8726"/>
                  </a:lnTo>
                  <a:lnTo>
                    <a:pt x="3666" y="10083"/>
                  </a:lnTo>
                  <a:lnTo>
                    <a:pt x="3190" y="10559"/>
                  </a:lnTo>
                  <a:lnTo>
                    <a:pt x="2750" y="10999"/>
                  </a:lnTo>
                  <a:lnTo>
                    <a:pt x="2273" y="10999"/>
                  </a:lnTo>
                  <a:lnTo>
                    <a:pt x="2273" y="11476"/>
                  </a:lnTo>
                  <a:lnTo>
                    <a:pt x="1833" y="12392"/>
                  </a:lnTo>
                  <a:lnTo>
                    <a:pt x="1357" y="12832"/>
                  </a:lnTo>
                  <a:lnTo>
                    <a:pt x="917" y="13309"/>
                  </a:lnTo>
                  <a:lnTo>
                    <a:pt x="440" y="13749"/>
                  </a:lnTo>
                  <a:lnTo>
                    <a:pt x="0" y="14665"/>
                  </a:lnTo>
                  <a:lnTo>
                    <a:pt x="0" y="15582"/>
                  </a:lnTo>
                  <a:lnTo>
                    <a:pt x="917" y="15582"/>
                  </a:lnTo>
                  <a:lnTo>
                    <a:pt x="917" y="16058"/>
                  </a:lnTo>
                  <a:lnTo>
                    <a:pt x="917" y="16975"/>
                  </a:lnTo>
                  <a:lnTo>
                    <a:pt x="917" y="17415"/>
                  </a:lnTo>
                  <a:lnTo>
                    <a:pt x="1357" y="17891"/>
                  </a:lnTo>
                  <a:lnTo>
                    <a:pt x="1357" y="19248"/>
                  </a:lnTo>
                  <a:lnTo>
                    <a:pt x="1833" y="19248"/>
                  </a:lnTo>
                  <a:lnTo>
                    <a:pt x="2273" y="18808"/>
                  </a:lnTo>
                  <a:lnTo>
                    <a:pt x="2750" y="18808"/>
                  </a:lnTo>
                  <a:lnTo>
                    <a:pt x="3190" y="19248"/>
                  </a:lnTo>
                  <a:lnTo>
                    <a:pt x="3666" y="19724"/>
                  </a:lnTo>
                  <a:lnTo>
                    <a:pt x="3666" y="20164"/>
                  </a:lnTo>
                  <a:lnTo>
                    <a:pt x="3190" y="21081"/>
                  </a:lnTo>
                  <a:lnTo>
                    <a:pt x="3190" y="21557"/>
                  </a:lnTo>
                  <a:lnTo>
                    <a:pt x="3190" y="21997"/>
                  </a:lnTo>
                  <a:lnTo>
                    <a:pt x="4583" y="21997"/>
                  </a:lnTo>
                  <a:lnTo>
                    <a:pt x="4583" y="21557"/>
                  </a:lnTo>
                  <a:lnTo>
                    <a:pt x="5023" y="21557"/>
                  </a:lnTo>
                  <a:lnTo>
                    <a:pt x="5499" y="21997"/>
                  </a:lnTo>
                  <a:lnTo>
                    <a:pt x="6856" y="22474"/>
                  </a:lnTo>
                  <a:lnTo>
                    <a:pt x="6856" y="21997"/>
                  </a:lnTo>
                  <a:lnTo>
                    <a:pt x="8249" y="21557"/>
                  </a:lnTo>
                  <a:lnTo>
                    <a:pt x="8689" y="21997"/>
                  </a:lnTo>
                  <a:lnTo>
                    <a:pt x="8249" y="22474"/>
                  </a:lnTo>
                  <a:lnTo>
                    <a:pt x="8249" y="22914"/>
                  </a:lnTo>
                  <a:lnTo>
                    <a:pt x="8689" y="22914"/>
                  </a:lnTo>
                  <a:lnTo>
                    <a:pt x="9165" y="23830"/>
                  </a:lnTo>
                  <a:lnTo>
                    <a:pt x="9165" y="24307"/>
                  </a:lnTo>
                  <a:lnTo>
                    <a:pt x="9605" y="24747"/>
                  </a:lnTo>
                  <a:lnTo>
                    <a:pt x="9605" y="25223"/>
                  </a:lnTo>
                  <a:lnTo>
                    <a:pt x="9605" y="25663"/>
                  </a:lnTo>
                  <a:lnTo>
                    <a:pt x="9605" y="26140"/>
                  </a:lnTo>
                  <a:lnTo>
                    <a:pt x="12831" y="26140"/>
                  </a:lnTo>
                  <a:lnTo>
                    <a:pt x="13748" y="26580"/>
                  </a:lnTo>
                  <a:lnTo>
                    <a:pt x="14664" y="26140"/>
                  </a:lnTo>
                  <a:lnTo>
                    <a:pt x="17854" y="26140"/>
                  </a:lnTo>
                  <a:lnTo>
                    <a:pt x="18770" y="26580"/>
                  </a:lnTo>
                  <a:lnTo>
                    <a:pt x="19687" y="26140"/>
                  </a:lnTo>
                  <a:lnTo>
                    <a:pt x="20163" y="25663"/>
                  </a:lnTo>
                  <a:lnTo>
                    <a:pt x="21080" y="25223"/>
                  </a:lnTo>
                  <a:lnTo>
                    <a:pt x="22436" y="24307"/>
                  </a:lnTo>
                  <a:lnTo>
                    <a:pt x="22913" y="22914"/>
                  </a:lnTo>
                  <a:lnTo>
                    <a:pt x="23353" y="22914"/>
                  </a:lnTo>
                  <a:lnTo>
                    <a:pt x="25186" y="21997"/>
                  </a:lnTo>
                  <a:lnTo>
                    <a:pt x="26102" y="22474"/>
                  </a:lnTo>
                  <a:lnTo>
                    <a:pt x="27495" y="22474"/>
                  </a:lnTo>
                  <a:lnTo>
                    <a:pt x="27935" y="22914"/>
                  </a:lnTo>
                  <a:lnTo>
                    <a:pt x="28852" y="22474"/>
                  </a:lnTo>
                  <a:lnTo>
                    <a:pt x="30245" y="22474"/>
                  </a:lnTo>
                  <a:lnTo>
                    <a:pt x="32518" y="23390"/>
                  </a:lnTo>
                  <a:lnTo>
                    <a:pt x="32518" y="22914"/>
                  </a:lnTo>
                  <a:lnTo>
                    <a:pt x="32518" y="21997"/>
                  </a:lnTo>
                  <a:lnTo>
                    <a:pt x="32078" y="21081"/>
                  </a:lnTo>
                  <a:lnTo>
                    <a:pt x="32078" y="20164"/>
                  </a:lnTo>
                  <a:lnTo>
                    <a:pt x="32078" y="19724"/>
                  </a:lnTo>
                  <a:lnTo>
                    <a:pt x="32518" y="19248"/>
                  </a:lnTo>
                  <a:lnTo>
                    <a:pt x="32994" y="18808"/>
                  </a:lnTo>
                  <a:lnTo>
                    <a:pt x="32078" y="18808"/>
                  </a:lnTo>
                  <a:lnTo>
                    <a:pt x="32078" y="18331"/>
                  </a:lnTo>
                  <a:lnTo>
                    <a:pt x="32518" y="17415"/>
                  </a:lnTo>
                  <a:lnTo>
                    <a:pt x="32518" y="16975"/>
                  </a:lnTo>
                  <a:lnTo>
                    <a:pt x="32994" y="16498"/>
                  </a:lnTo>
                  <a:lnTo>
                    <a:pt x="33434" y="16975"/>
                  </a:lnTo>
                  <a:lnTo>
                    <a:pt x="33434" y="17891"/>
                  </a:lnTo>
                  <a:lnTo>
                    <a:pt x="33911" y="17891"/>
                  </a:lnTo>
                  <a:lnTo>
                    <a:pt x="34351" y="17415"/>
                  </a:lnTo>
                  <a:lnTo>
                    <a:pt x="34351" y="16498"/>
                  </a:lnTo>
                  <a:lnTo>
                    <a:pt x="34827" y="16498"/>
                  </a:lnTo>
                  <a:lnTo>
                    <a:pt x="35267" y="15582"/>
                  </a:lnTo>
                  <a:lnTo>
                    <a:pt x="35267" y="13749"/>
                  </a:lnTo>
                  <a:lnTo>
                    <a:pt x="34827" y="14665"/>
                  </a:lnTo>
                  <a:lnTo>
                    <a:pt x="34351" y="13749"/>
                  </a:lnTo>
                  <a:lnTo>
                    <a:pt x="33911" y="13749"/>
                  </a:lnTo>
                  <a:lnTo>
                    <a:pt x="33911" y="13309"/>
                  </a:lnTo>
                  <a:lnTo>
                    <a:pt x="32518" y="13309"/>
                  </a:lnTo>
                  <a:lnTo>
                    <a:pt x="32078" y="13749"/>
                  </a:lnTo>
                  <a:lnTo>
                    <a:pt x="31601" y="14225"/>
                  </a:lnTo>
                  <a:lnTo>
                    <a:pt x="31161" y="13749"/>
                  </a:lnTo>
                  <a:lnTo>
                    <a:pt x="29768" y="13749"/>
                  </a:lnTo>
                  <a:lnTo>
                    <a:pt x="29328" y="13309"/>
                  </a:lnTo>
                  <a:lnTo>
                    <a:pt x="29328" y="12392"/>
                  </a:lnTo>
                  <a:lnTo>
                    <a:pt x="28852" y="10999"/>
                  </a:lnTo>
                  <a:lnTo>
                    <a:pt x="28852" y="10559"/>
                  </a:lnTo>
                  <a:lnTo>
                    <a:pt x="28412" y="10083"/>
                  </a:lnTo>
                  <a:lnTo>
                    <a:pt x="28412" y="9643"/>
                  </a:lnTo>
                  <a:lnTo>
                    <a:pt x="28412" y="9166"/>
                  </a:lnTo>
                  <a:lnTo>
                    <a:pt x="28852" y="9166"/>
                  </a:lnTo>
                  <a:lnTo>
                    <a:pt x="28852" y="8250"/>
                  </a:lnTo>
                  <a:lnTo>
                    <a:pt x="28852" y="7810"/>
                  </a:lnTo>
                  <a:lnTo>
                    <a:pt x="28412" y="6893"/>
                  </a:lnTo>
                  <a:lnTo>
                    <a:pt x="28412" y="6416"/>
                  </a:lnTo>
                  <a:lnTo>
                    <a:pt x="27019" y="5977"/>
                  </a:lnTo>
                  <a:lnTo>
                    <a:pt x="26579" y="5500"/>
                  </a:lnTo>
                  <a:lnTo>
                    <a:pt x="26102" y="5060"/>
                  </a:lnTo>
                  <a:lnTo>
                    <a:pt x="26102" y="4144"/>
                  </a:lnTo>
                  <a:lnTo>
                    <a:pt x="25186" y="3667"/>
                  </a:lnTo>
                  <a:lnTo>
                    <a:pt x="23829" y="3227"/>
                  </a:lnTo>
                  <a:lnTo>
                    <a:pt x="23829" y="1834"/>
                  </a:lnTo>
                  <a:lnTo>
                    <a:pt x="22436" y="917"/>
                  </a:lnTo>
                  <a:lnTo>
                    <a:pt x="21996" y="478"/>
                  </a:lnTo>
                  <a:lnTo>
                    <a:pt x="21520" y="478"/>
                  </a:lnTo>
                  <a:lnTo>
                    <a:pt x="20603" y="1"/>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24" name="Google Shape;1324;p50"/>
            <p:cNvSpPr/>
            <p:nvPr/>
          </p:nvSpPr>
          <p:spPr>
            <a:xfrm>
              <a:off x="6744427" y="4033997"/>
              <a:ext cx="184477" cy="162068"/>
            </a:xfrm>
            <a:custGeom>
              <a:rect b="b" l="l" r="r" t="t"/>
              <a:pathLst>
                <a:path extrusionOk="0" h="10082" w="11476">
                  <a:moveTo>
                    <a:pt x="2310" y="0"/>
                  </a:moveTo>
                  <a:lnTo>
                    <a:pt x="1834" y="477"/>
                  </a:lnTo>
                  <a:lnTo>
                    <a:pt x="917" y="477"/>
                  </a:lnTo>
                  <a:lnTo>
                    <a:pt x="917" y="917"/>
                  </a:lnTo>
                  <a:lnTo>
                    <a:pt x="477" y="1393"/>
                  </a:lnTo>
                  <a:lnTo>
                    <a:pt x="477" y="1833"/>
                  </a:lnTo>
                  <a:lnTo>
                    <a:pt x="917" y="1833"/>
                  </a:lnTo>
                  <a:lnTo>
                    <a:pt x="1394" y="2310"/>
                  </a:lnTo>
                  <a:lnTo>
                    <a:pt x="1834" y="2310"/>
                  </a:lnTo>
                  <a:lnTo>
                    <a:pt x="1834" y="2750"/>
                  </a:lnTo>
                  <a:lnTo>
                    <a:pt x="1834" y="3226"/>
                  </a:lnTo>
                  <a:lnTo>
                    <a:pt x="1834" y="3666"/>
                  </a:lnTo>
                  <a:lnTo>
                    <a:pt x="1394" y="4143"/>
                  </a:lnTo>
                  <a:lnTo>
                    <a:pt x="1394" y="4583"/>
                  </a:lnTo>
                  <a:lnTo>
                    <a:pt x="917" y="4583"/>
                  </a:lnTo>
                  <a:lnTo>
                    <a:pt x="917" y="5059"/>
                  </a:lnTo>
                  <a:lnTo>
                    <a:pt x="917" y="5976"/>
                  </a:lnTo>
                  <a:lnTo>
                    <a:pt x="917" y="6416"/>
                  </a:lnTo>
                  <a:lnTo>
                    <a:pt x="477" y="6416"/>
                  </a:lnTo>
                  <a:lnTo>
                    <a:pt x="477" y="6892"/>
                  </a:lnTo>
                  <a:lnTo>
                    <a:pt x="1" y="7332"/>
                  </a:lnTo>
                  <a:lnTo>
                    <a:pt x="477" y="7809"/>
                  </a:lnTo>
                  <a:lnTo>
                    <a:pt x="1834" y="7809"/>
                  </a:lnTo>
                  <a:lnTo>
                    <a:pt x="2310" y="7332"/>
                  </a:lnTo>
                  <a:lnTo>
                    <a:pt x="2310" y="7809"/>
                  </a:lnTo>
                  <a:lnTo>
                    <a:pt x="2310" y="8249"/>
                  </a:lnTo>
                  <a:lnTo>
                    <a:pt x="1834" y="8249"/>
                  </a:lnTo>
                  <a:lnTo>
                    <a:pt x="917" y="9642"/>
                  </a:lnTo>
                  <a:lnTo>
                    <a:pt x="1834" y="10082"/>
                  </a:lnTo>
                  <a:lnTo>
                    <a:pt x="2310" y="9165"/>
                  </a:lnTo>
                  <a:lnTo>
                    <a:pt x="3667" y="8725"/>
                  </a:lnTo>
                  <a:lnTo>
                    <a:pt x="4143" y="8249"/>
                  </a:lnTo>
                  <a:lnTo>
                    <a:pt x="5060" y="7809"/>
                  </a:lnTo>
                  <a:lnTo>
                    <a:pt x="5060" y="7332"/>
                  </a:lnTo>
                  <a:lnTo>
                    <a:pt x="5500" y="6892"/>
                  </a:lnTo>
                  <a:lnTo>
                    <a:pt x="6416" y="5976"/>
                  </a:lnTo>
                  <a:lnTo>
                    <a:pt x="6893" y="5499"/>
                  </a:lnTo>
                  <a:lnTo>
                    <a:pt x="7333" y="5059"/>
                  </a:lnTo>
                  <a:lnTo>
                    <a:pt x="8249" y="4583"/>
                  </a:lnTo>
                  <a:lnTo>
                    <a:pt x="9642" y="4583"/>
                  </a:lnTo>
                  <a:lnTo>
                    <a:pt x="10559" y="4143"/>
                  </a:lnTo>
                  <a:lnTo>
                    <a:pt x="10999" y="4143"/>
                  </a:lnTo>
                  <a:lnTo>
                    <a:pt x="11475" y="3666"/>
                  </a:lnTo>
                  <a:lnTo>
                    <a:pt x="11475" y="2750"/>
                  </a:lnTo>
                  <a:lnTo>
                    <a:pt x="10999" y="2750"/>
                  </a:lnTo>
                  <a:lnTo>
                    <a:pt x="10082" y="2310"/>
                  </a:lnTo>
                  <a:lnTo>
                    <a:pt x="9642" y="2310"/>
                  </a:lnTo>
                  <a:lnTo>
                    <a:pt x="8249" y="1393"/>
                  </a:lnTo>
                  <a:lnTo>
                    <a:pt x="7333" y="1393"/>
                  </a:lnTo>
                  <a:lnTo>
                    <a:pt x="7333" y="917"/>
                  </a:lnTo>
                  <a:lnTo>
                    <a:pt x="7333" y="477"/>
                  </a:lnTo>
                  <a:lnTo>
                    <a:pt x="6893" y="0"/>
                  </a:lnTo>
                  <a:lnTo>
                    <a:pt x="5500" y="477"/>
                  </a:lnTo>
                  <a:lnTo>
                    <a:pt x="4143" y="477"/>
                  </a:lnTo>
                  <a:lnTo>
                    <a:pt x="4143"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25" name="Google Shape;1325;p50"/>
            <p:cNvSpPr/>
            <p:nvPr/>
          </p:nvSpPr>
          <p:spPr>
            <a:xfrm>
              <a:off x="6538168" y="4122394"/>
              <a:ext cx="16" cy="16"/>
            </a:xfrm>
            <a:custGeom>
              <a:rect b="b" l="l" r="r" t="t"/>
              <a:pathLst>
                <a:path extrusionOk="0" h="1" w="1">
                  <a:moveTo>
                    <a:pt x="1" y="0"/>
                  </a:move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26" name="Google Shape;1326;p50"/>
            <p:cNvSpPr/>
            <p:nvPr/>
          </p:nvSpPr>
          <p:spPr>
            <a:xfrm>
              <a:off x="6346651" y="4063463"/>
              <a:ext cx="427257" cy="479115"/>
            </a:xfrm>
            <a:custGeom>
              <a:rect b="b" l="l" r="r" t="t"/>
              <a:pathLst>
                <a:path extrusionOk="0" h="29805" w="26579">
                  <a:moveTo>
                    <a:pt x="24746" y="0"/>
                  </a:moveTo>
                  <a:lnTo>
                    <a:pt x="23829" y="477"/>
                  </a:lnTo>
                  <a:lnTo>
                    <a:pt x="23829" y="917"/>
                  </a:lnTo>
                  <a:lnTo>
                    <a:pt x="24306" y="1393"/>
                  </a:lnTo>
                  <a:lnTo>
                    <a:pt x="24306" y="1833"/>
                  </a:lnTo>
                  <a:lnTo>
                    <a:pt x="22473" y="1833"/>
                  </a:lnTo>
                  <a:lnTo>
                    <a:pt x="21996" y="2310"/>
                  </a:lnTo>
                  <a:lnTo>
                    <a:pt x="20640" y="2310"/>
                  </a:lnTo>
                  <a:lnTo>
                    <a:pt x="20163" y="2750"/>
                  </a:lnTo>
                  <a:lnTo>
                    <a:pt x="18807" y="2750"/>
                  </a:lnTo>
                  <a:lnTo>
                    <a:pt x="18330" y="1833"/>
                  </a:lnTo>
                  <a:lnTo>
                    <a:pt x="17890" y="2310"/>
                  </a:lnTo>
                  <a:lnTo>
                    <a:pt x="16974" y="2310"/>
                  </a:lnTo>
                  <a:lnTo>
                    <a:pt x="16057" y="2750"/>
                  </a:lnTo>
                  <a:lnTo>
                    <a:pt x="15581" y="2750"/>
                  </a:lnTo>
                  <a:lnTo>
                    <a:pt x="16057" y="3226"/>
                  </a:lnTo>
                  <a:lnTo>
                    <a:pt x="15141" y="3666"/>
                  </a:lnTo>
                  <a:lnTo>
                    <a:pt x="14664" y="3226"/>
                  </a:lnTo>
                  <a:lnTo>
                    <a:pt x="13748" y="3666"/>
                  </a:lnTo>
                  <a:lnTo>
                    <a:pt x="11915" y="3666"/>
                  </a:lnTo>
                  <a:lnTo>
                    <a:pt x="10998" y="4143"/>
                  </a:lnTo>
                  <a:lnTo>
                    <a:pt x="10558" y="4583"/>
                  </a:lnTo>
                  <a:lnTo>
                    <a:pt x="10082" y="5499"/>
                  </a:lnTo>
                  <a:lnTo>
                    <a:pt x="8725" y="5499"/>
                  </a:lnTo>
                  <a:lnTo>
                    <a:pt x="8249" y="5059"/>
                  </a:lnTo>
                  <a:lnTo>
                    <a:pt x="7809" y="5499"/>
                  </a:lnTo>
                  <a:lnTo>
                    <a:pt x="7809" y="5976"/>
                  </a:lnTo>
                  <a:lnTo>
                    <a:pt x="6416" y="5976"/>
                  </a:lnTo>
                  <a:lnTo>
                    <a:pt x="5499" y="6416"/>
                  </a:lnTo>
                  <a:lnTo>
                    <a:pt x="5059" y="6416"/>
                  </a:lnTo>
                  <a:lnTo>
                    <a:pt x="4143" y="6892"/>
                  </a:lnTo>
                  <a:lnTo>
                    <a:pt x="4143" y="6416"/>
                  </a:lnTo>
                  <a:lnTo>
                    <a:pt x="3666" y="6416"/>
                  </a:lnTo>
                  <a:lnTo>
                    <a:pt x="3666" y="6892"/>
                  </a:lnTo>
                  <a:lnTo>
                    <a:pt x="3226" y="6892"/>
                  </a:lnTo>
                  <a:lnTo>
                    <a:pt x="2750" y="7332"/>
                  </a:lnTo>
                  <a:lnTo>
                    <a:pt x="3226" y="7809"/>
                  </a:lnTo>
                  <a:lnTo>
                    <a:pt x="3666" y="8249"/>
                  </a:lnTo>
                  <a:lnTo>
                    <a:pt x="3666" y="8725"/>
                  </a:lnTo>
                  <a:lnTo>
                    <a:pt x="3666" y="9165"/>
                  </a:lnTo>
                  <a:lnTo>
                    <a:pt x="3226" y="9642"/>
                  </a:lnTo>
                  <a:lnTo>
                    <a:pt x="2750" y="10558"/>
                  </a:lnTo>
                  <a:lnTo>
                    <a:pt x="2310" y="10998"/>
                  </a:lnTo>
                  <a:lnTo>
                    <a:pt x="1833" y="10998"/>
                  </a:lnTo>
                  <a:lnTo>
                    <a:pt x="2750" y="11475"/>
                  </a:lnTo>
                  <a:lnTo>
                    <a:pt x="1833" y="12391"/>
                  </a:lnTo>
                  <a:lnTo>
                    <a:pt x="917" y="12391"/>
                  </a:lnTo>
                  <a:lnTo>
                    <a:pt x="477" y="12831"/>
                  </a:lnTo>
                  <a:lnTo>
                    <a:pt x="917" y="13308"/>
                  </a:lnTo>
                  <a:lnTo>
                    <a:pt x="917" y="13748"/>
                  </a:lnTo>
                  <a:lnTo>
                    <a:pt x="0" y="13748"/>
                  </a:lnTo>
                  <a:lnTo>
                    <a:pt x="917" y="14664"/>
                  </a:lnTo>
                  <a:lnTo>
                    <a:pt x="1393" y="15141"/>
                  </a:lnTo>
                  <a:lnTo>
                    <a:pt x="2310" y="15141"/>
                  </a:lnTo>
                  <a:lnTo>
                    <a:pt x="2310" y="15581"/>
                  </a:lnTo>
                  <a:lnTo>
                    <a:pt x="2310" y="16497"/>
                  </a:lnTo>
                  <a:lnTo>
                    <a:pt x="2750" y="16974"/>
                  </a:lnTo>
                  <a:lnTo>
                    <a:pt x="3226" y="16497"/>
                  </a:lnTo>
                  <a:lnTo>
                    <a:pt x="5059" y="16497"/>
                  </a:lnTo>
                  <a:lnTo>
                    <a:pt x="5059" y="16974"/>
                  </a:lnTo>
                  <a:lnTo>
                    <a:pt x="5059" y="17414"/>
                  </a:lnTo>
                  <a:lnTo>
                    <a:pt x="3226" y="17414"/>
                  </a:lnTo>
                  <a:lnTo>
                    <a:pt x="2750" y="17890"/>
                  </a:lnTo>
                  <a:lnTo>
                    <a:pt x="3226" y="18330"/>
                  </a:lnTo>
                  <a:lnTo>
                    <a:pt x="3666" y="18807"/>
                  </a:lnTo>
                  <a:lnTo>
                    <a:pt x="3666" y="19723"/>
                  </a:lnTo>
                  <a:lnTo>
                    <a:pt x="4143" y="19247"/>
                  </a:lnTo>
                  <a:lnTo>
                    <a:pt x="5059" y="19723"/>
                  </a:lnTo>
                  <a:lnTo>
                    <a:pt x="5499" y="19247"/>
                  </a:lnTo>
                  <a:lnTo>
                    <a:pt x="6416" y="19247"/>
                  </a:lnTo>
                  <a:lnTo>
                    <a:pt x="6416" y="19723"/>
                  </a:lnTo>
                  <a:lnTo>
                    <a:pt x="7332" y="19247"/>
                  </a:lnTo>
                  <a:lnTo>
                    <a:pt x="9642" y="19247"/>
                  </a:lnTo>
                  <a:lnTo>
                    <a:pt x="10082" y="19723"/>
                  </a:lnTo>
                  <a:lnTo>
                    <a:pt x="10558" y="19723"/>
                  </a:lnTo>
                  <a:lnTo>
                    <a:pt x="10558" y="19247"/>
                  </a:lnTo>
                  <a:lnTo>
                    <a:pt x="11475" y="19247"/>
                  </a:lnTo>
                  <a:lnTo>
                    <a:pt x="11915" y="19723"/>
                  </a:lnTo>
                  <a:lnTo>
                    <a:pt x="12391" y="20163"/>
                  </a:lnTo>
                  <a:lnTo>
                    <a:pt x="13308" y="20640"/>
                  </a:lnTo>
                  <a:lnTo>
                    <a:pt x="12831" y="21080"/>
                  </a:lnTo>
                  <a:lnTo>
                    <a:pt x="12391" y="21080"/>
                  </a:lnTo>
                  <a:lnTo>
                    <a:pt x="11915" y="21996"/>
                  </a:lnTo>
                  <a:lnTo>
                    <a:pt x="11475" y="21556"/>
                  </a:lnTo>
                  <a:lnTo>
                    <a:pt x="11475" y="20640"/>
                  </a:lnTo>
                  <a:lnTo>
                    <a:pt x="10998" y="20640"/>
                  </a:lnTo>
                  <a:lnTo>
                    <a:pt x="10082" y="21080"/>
                  </a:lnTo>
                  <a:lnTo>
                    <a:pt x="10082" y="20640"/>
                  </a:lnTo>
                  <a:lnTo>
                    <a:pt x="8249" y="20640"/>
                  </a:lnTo>
                  <a:lnTo>
                    <a:pt x="7809" y="21080"/>
                  </a:lnTo>
                  <a:lnTo>
                    <a:pt x="5499" y="21080"/>
                  </a:lnTo>
                  <a:lnTo>
                    <a:pt x="5059" y="21996"/>
                  </a:lnTo>
                  <a:lnTo>
                    <a:pt x="5059" y="22473"/>
                  </a:lnTo>
                  <a:lnTo>
                    <a:pt x="5976" y="23389"/>
                  </a:lnTo>
                  <a:lnTo>
                    <a:pt x="6416" y="23389"/>
                  </a:lnTo>
                  <a:lnTo>
                    <a:pt x="6892" y="23829"/>
                  </a:lnTo>
                  <a:lnTo>
                    <a:pt x="7332" y="24306"/>
                  </a:lnTo>
                  <a:lnTo>
                    <a:pt x="7332" y="24746"/>
                  </a:lnTo>
                  <a:lnTo>
                    <a:pt x="7332" y="25662"/>
                  </a:lnTo>
                  <a:lnTo>
                    <a:pt x="6892" y="26139"/>
                  </a:lnTo>
                  <a:lnTo>
                    <a:pt x="7332" y="26579"/>
                  </a:lnTo>
                  <a:lnTo>
                    <a:pt x="7332" y="27055"/>
                  </a:lnTo>
                  <a:lnTo>
                    <a:pt x="7332" y="27495"/>
                  </a:lnTo>
                  <a:lnTo>
                    <a:pt x="8249" y="28412"/>
                  </a:lnTo>
                  <a:lnTo>
                    <a:pt x="9165" y="28412"/>
                  </a:lnTo>
                  <a:lnTo>
                    <a:pt x="9642" y="27972"/>
                  </a:lnTo>
                  <a:lnTo>
                    <a:pt x="9165" y="27495"/>
                  </a:lnTo>
                  <a:lnTo>
                    <a:pt x="9165" y="27055"/>
                  </a:lnTo>
                  <a:lnTo>
                    <a:pt x="9642" y="26579"/>
                  </a:lnTo>
                  <a:lnTo>
                    <a:pt x="10082" y="27055"/>
                  </a:lnTo>
                  <a:lnTo>
                    <a:pt x="10082" y="27495"/>
                  </a:lnTo>
                  <a:lnTo>
                    <a:pt x="10082" y="27972"/>
                  </a:lnTo>
                  <a:lnTo>
                    <a:pt x="10082" y="28412"/>
                  </a:lnTo>
                  <a:lnTo>
                    <a:pt x="10558" y="28888"/>
                  </a:lnTo>
                  <a:lnTo>
                    <a:pt x="10998" y="28888"/>
                  </a:lnTo>
                  <a:lnTo>
                    <a:pt x="11475" y="29805"/>
                  </a:lnTo>
                  <a:lnTo>
                    <a:pt x="12391" y="29805"/>
                  </a:lnTo>
                  <a:lnTo>
                    <a:pt x="11915" y="28888"/>
                  </a:lnTo>
                  <a:lnTo>
                    <a:pt x="11915" y="28412"/>
                  </a:lnTo>
                  <a:lnTo>
                    <a:pt x="11915" y="27972"/>
                  </a:lnTo>
                  <a:lnTo>
                    <a:pt x="12391" y="27055"/>
                  </a:lnTo>
                  <a:lnTo>
                    <a:pt x="12391" y="28412"/>
                  </a:lnTo>
                  <a:lnTo>
                    <a:pt x="12831" y="27972"/>
                  </a:lnTo>
                  <a:lnTo>
                    <a:pt x="13308" y="29328"/>
                  </a:lnTo>
                  <a:lnTo>
                    <a:pt x="13748" y="28888"/>
                  </a:lnTo>
                  <a:lnTo>
                    <a:pt x="15581" y="28888"/>
                  </a:lnTo>
                  <a:lnTo>
                    <a:pt x="15581" y="28412"/>
                  </a:lnTo>
                  <a:lnTo>
                    <a:pt x="14664" y="27972"/>
                  </a:lnTo>
                  <a:lnTo>
                    <a:pt x="14664" y="27495"/>
                  </a:lnTo>
                  <a:lnTo>
                    <a:pt x="13748" y="27055"/>
                  </a:lnTo>
                  <a:lnTo>
                    <a:pt x="13748" y="26139"/>
                  </a:lnTo>
                  <a:lnTo>
                    <a:pt x="13308" y="26139"/>
                  </a:lnTo>
                  <a:lnTo>
                    <a:pt x="12831" y="25222"/>
                  </a:lnTo>
                  <a:lnTo>
                    <a:pt x="12391" y="24746"/>
                  </a:lnTo>
                  <a:lnTo>
                    <a:pt x="12391" y="23829"/>
                  </a:lnTo>
                  <a:lnTo>
                    <a:pt x="12831" y="23829"/>
                  </a:lnTo>
                  <a:lnTo>
                    <a:pt x="13308" y="24306"/>
                  </a:lnTo>
                  <a:lnTo>
                    <a:pt x="13308" y="24746"/>
                  </a:lnTo>
                  <a:lnTo>
                    <a:pt x="13748" y="25222"/>
                  </a:lnTo>
                  <a:lnTo>
                    <a:pt x="14224" y="25222"/>
                  </a:lnTo>
                  <a:lnTo>
                    <a:pt x="15141" y="24746"/>
                  </a:lnTo>
                  <a:lnTo>
                    <a:pt x="16057" y="23829"/>
                  </a:lnTo>
                  <a:lnTo>
                    <a:pt x="16057" y="22913"/>
                  </a:lnTo>
                  <a:lnTo>
                    <a:pt x="15141" y="23389"/>
                  </a:lnTo>
                  <a:lnTo>
                    <a:pt x="14664" y="23829"/>
                  </a:lnTo>
                  <a:lnTo>
                    <a:pt x="14224" y="22913"/>
                  </a:lnTo>
                  <a:lnTo>
                    <a:pt x="14224" y="22473"/>
                  </a:lnTo>
                  <a:lnTo>
                    <a:pt x="14664" y="21996"/>
                  </a:lnTo>
                  <a:lnTo>
                    <a:pt x="15581" y="21080"/>
                  </a:lnTo>
                  <a:lnTo>
                    <a:pt x="16057" y="21080"/>
                  </a:lnTo>
                  <a:lnTo>
                    <a:pt x="16497" y="21996"/>
                  </a:lnTo>
                  <a:lnTo>
                    <a:pt x="17414" y="22473"/>
                  </a:lnTo>
                  <a:lnTo>
                    <a:pt x="17414" y="21996"/>
                  </a:lnTo>
                  <a:lnTo>
                    <a:pt x="17414" y="21556"/>
                  </a:lnTo>
                  <a:lnTo>
                    <a:pt x="17414" y="20640"/>
                  </a:lnTo>
                  <a:lnTo>
                    <a:pt x="17414" y="19247"/>
                  </a:lnTo>
                  <a:lnTo>
                    <a:pt x="16057" y="19247"/>
                  </a:lnTo>
                  <a:lnTo>
                    <a:pt x="15141" y="18330"/>
                  </a:lnTo>
                  <a:lnTo>
                    <a:pt x="14664" y="18330"/>
                  </a:lnTo>
                  <a:lnTo>
                    <a:pt x="13748" y="17890"/>
                  </a:lnTo>
                  <a:lnTo>
                    <a:pt x="12831" y="17414"/>
                  </a:lnTo>
                  <a:lnTo>
                    <a:pt x="11915" y="17414"/>
                  </a:lnTo>
                  <a:lnTo>
                    <a:pt x="11475" y="16974"/>
                  </a:lnTo>
                  <a:lnTo>
                    <a:pt x="11475" y="16497"/>
                  </a:lnTo>
                  <a:lnTo>
                    <a:pt x="11915" y="16057"/>
                  </a:lnTo>
                  <a:lnTo>
                    <a:pt x="11915" y="15581"/>
                  </a:lnTo>
                  <a:lnTo>
                    <a:pt x="11475" y="15581"/>
                  </a:lnTo>
                  <a:lnTo>
                    <a:pt x="10998" y="14664"/>
                  </a:lnTo>
                  <a:lnTo>
                    <a:pt x="11475" y="13748"/>
                  </a:lnTo>
                  <a:lnTo>
                    <a:pt x="12831" y="13748"/>
                  </a:lnTo>
                  <a:lnTo>
                    <a:pt x="13748" y="14224"/>
                  </a:lnTo>
                  <a:lnTo>
                    <a:pt x="13748" y="14664"/>
                  </a:lnTo>
                  <a:lnTo>
                    <a:pt x="13748" y="15141"/>
                  </a:lnTo>
                  <a:lnTo>
                    <a:pt x="14224" y="15141"/>
                  </a:lnTo>
                  <a:lnTo>
                    <a:pt x="14664" y="14224"/>
                  </a:lnTo>
                  <a:lnTo>
                    <a:pt x="14224" y="14224"/>
                  </a:lnTo>
                  <a:lnTo>
                    <a:pt x="12391" y="12831"/>
                  </a:lnTo>
                  <a:lnTo>
                    <a:pt x="11915" y="11915"/>
                  </a:lnTo>
                  <a:lnTo>
                    <a:pt x="10998" y="11475"/>
                  </a:lnTo>
                  <a:lnTo>
                    <a:pt x="10558" y="10998"/>
                  </a:lnTo>
                  <a:lnTo>
                    <a:pt x="10082" y="10082"/>
                  </a:lnTo>
                  <a:lnTo>
                    <a:pt x="10082" y="9642"/>
                  </a:lnTo>
                  <a:lnTo>
                    <a:pt x="10082" y="9165"/>
                  </a:lnTo>
                  <a:lnTo>
                    <a:pt x="9642" y="8725"/>
                  </a:lnTo>
                  <a:lnTo>
                    <a:pt x="10082" y="8249"/>
                  </a:lnTo>
                  <a:lnTo>
                    <a:pt x="10998" y="7809"/>
                  </a:lnTo>
                  <a:lnTo>
                    <a:pt x="11475" y="7332"/>
                  </a:lnTo>
                  <a:lnTo>
                    <a:pt x="11475" y="8725"/>
                  </a:lnTo>
                  <a:lnTo>
                    <a:pt x="12391" y="9165"/>
                  </a:lnTo>
                  <a:lnTo>
                    <a:pt x="12831" y="10082"/>
                  </a:lnTo>
                  <a:lnTo>
                    <a:pt x="13308" y="10998"/>
                  </a:lnTo>
                  <a:lnTo>
                    <a:pt x="14224" y="11475"/>
                  </a:lnTo>
                  <a:lnTo>
                    <a:pt x="15141" y="11915"/>
                  </a:lnTo>
                  <a:lnTo>
                    <a:pt x="15141" y="11475"/>
                  </a:lnTo>
                  <a:lnTo>
                    <a:pt x="14224" y="10998"/>
                  </a:lnTo>
                  <a:lnTo>
                    <a:pt x="13748" y="10558"/>
                  </a:lnTo>
                  <a:lnTo>
                    <a:pt x="13748" y="10082"/>
                  </a:lnTo>
                  <a:lnTo>
                    <a:pt x="13748" y="9165"/>
                  </a:lnTo>
                  <a:lnTo>
                    <a:pt x="14224" y="10082"/>
                  </a:lnTo>
                  <a:lnTo>
                    <a:pt x="14664" y="10082"/>
                  </a:lnTo>
                  <a:lnTo>
                    <a:pt x="15141" y="10558"/>
                  </a:lnTo>
                  <a:lnTo>
                    <a:pt x="16974" y="10998"/>
                  </a:lnTo>
                  <a:lnTo>
                    <a:pt x="16974" y="10558"/>
                  </a:lnTo>
                  <a:lnTo>
                    <a:pt x="16057" y="10558"/>
                  </a:lnTo>
                  <a:lnTo>
                    <a:pt x="15581" y="9642"/>
                  </a:lnTo>
                  <a:lnTo>
                    <a:pt x="15141" y="9165"/>
                  </a:lnTo>
                  <a:lnTo>
                    <a:pt x="16057" y="9165"/>
                  </a:lnTo>
                  <a:lnTo>
                    <a:pt x="16057" y="10082"/>
                  </a:lnTo>
                  <a:lnTo>
                    <a:pt x="17414" y="10082"/>
                  </a:lnTo>
                  <a:lnTo>
                    <a:pt x="18330" y="9642"/>
                  </a:lnTo>
                  <a:lnTo>
                    <a:pt x="18807" y="9165"/>
                  </a:lnTo>
                  <a:lnTo>
                    <a:pt x="18330" y="9165"/>
                  </a:lnTo>
                  <a:lnTo>
                    <a:pt x="16974" y="8725"/>
                  </a:lnTo>
                  <a:lnTo>
                    <a:pt x="16057" y="8249"/>
                  </a:lnTo>
                  <a:lnTo>
                    <a:pt x="15581" y="7809"/>
                  </a:lnTo>
                  <a:lnTo>
                    <a:pt x="15141" y="7332"/>
                  </a:lnTo>
                  <a:lnTo>
                    <a:pt x="15141" y="6892"/>
                  </a:lnTo>
                  <a:lnTo>
                    <a:pt x="16974" y="6892"/>
                  </a:lnTo>
                  <a:lnTo>
                    <a:pt x="17414" y="6416"/>
                  </a:lnTo>
                  <a:lnTo>
                    <a:pt x="17414" y="5976"/>
                  </a:lnTo>
                  <a:lnTo>
                    <a:pt x="17414" y="5499"/>
                  </a:lnTo>
                  <a:lnTo>
                    <a:pt x="17890" y="5059"/>
                  </a:lnTo>
                  <a:lnTo>
                    <a:pt x="18330" y="5499"/>
                  </a:lnTo>
                  <a:lnTo>
                    <a:pt x="18807" y="5976"/>
                  </a:lnTo>
                  <a:lnTo>
                    <a:pt x="19723" y="5976"/>
                  </a:lnTo>
                  <a:lnTo>
                    <a:pt x="20163" y="5499"/>
                  </a:lnTo>
                  <a:lnTo>
                    <a:pt x="19723" y="5059"/>
                  </a:lnTo>
                  <a:lnTo>
                    <a:pt x="21080" y="5059"/>
                  </a:lnTo>
                  <a:lnTo>
                    <a:pt x="22473" y="5499"/>
                  </a:lnTo>
                  <a:lnTo>
                    <a:pt x="23829" y="5059"/>
                  </a:lnTo>
                  <a:lnTo>
                    <a:pt x="24306" y="5499"/>
                  </a:lnTo>
                  <a:lnTo>
                    <a:pt x="24746" y="5499"/>
                  </a:lnTo>
                  <a:lnTo>
                    <a:pt x="25222" y="5059"/>
                  </a:lnTo>
                  <a:lnTo>
                    <a:pt x="25222" y="4583"/>
                  </a:lnTo>
                  <a:lnTo>
                    <a:pt x="25662" y="4583"/>
                  </a:lnTo>
                  <a:lnTo>
                    <a:pt x="25662" y="4143"/>
                  </a:lnTo>
                  <a:lnTo>
                    <a:pt x="25662" y="3226"/>
                  </a:lnTo>
                  <a:lnTo>
                    <a:pt x="25662" y="2750"/>
                  </a:lnTo>
                  <a:lnTo>
                    <a:pt x="26139" y="2750"/>
                  </a:lnTo>
                  <a:lnTo>
                    <a:pt x="26139" y="2310"/>
                  </a:lnTo>
                  <a:lnTo>
                    <a:pt x="26579" y="1833"/>
                  </a:lnTo>
                  <a:lnTo>
                    <a:pt x="26579" y="1393"/>
                  </a:lnTo>
                  <a:lnTo>
                    <a:pt x="26579" y="917"/>
                  </a:lnTo>
                  <a:lnTo>
                    <a:pt x="26579" y="477"/>
                  </a:lnTo>
                  <a:lnTo>
                    <a:pt x="26139" y="477"/>
                  </a:lnTo>
                  <a:lnTo>
                    <a:pt x="25662"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27" name="Google Shape;1327;p50"/>
            <p:cNvSpPr/>
            <p:nvPr/>
          </p:nvSpPr>
          <p:spPr>
            <a:xfrm>
              <a:off x="6295372" y="4048722"/>
              <a:ext cx="110226" cy="235740"/>
            </a:xfrm>
            <a:custGeom>
              <a:rect b="b" l="l" r="r" t="t"/>
              <a:pathLst>
                <a:path extrusionOk="0" h="14665" w="6857">
                  <a:moveTo>
                    <a:pt x="1834" y="1"/>
                  </a:moveTo>
                  <a:lnTo>
                    <a:pt x="917" y="477"/>
                  </a:lnTo>
                  <a:lnTo>
                    <a:pt x="441" y="917"/>
                  </a:lnTo>
                  <a:lnTo>
                    <a:pt x="1" y="1394"/>
                  </a:lnTo>
                  <a:lnTo>
                    <a:pt x="1" y="1834"/>
                  </a:lnTo>
                  <a:lnTo>
                    <a:pt x="1" y="2310"/>
                  </a:lnTo>
                  <a:lnTo>
                    <a:pt x="1" y="2750"/>
                  </a:lnTo>
                  <a:lnTo>
                    <a:pt x="1" y="3667"/>
                  </a:lnTo>
                  <a:lnTo>
                    <a:pt x="917" y="4143"/>
                  </a:lnTo>
                  <a:lnTo>
                    <a:pt x="917" y="4583"/>
                  </a:lnTo>
                  <a:lnTo>
                    <a:pt x="917" y="5060"/>
                  </a:lnTo>
                  <a:lnTo>
                    <a:pt x="441" y="5060"/>
                  </a:lnTo>
                  <a:lnTo>
                    <a:pt x="441" y="5500"/>
                  </a:lnTo>
                  <a:lnTo>
                    <a:pt x="441" y="5976"/>
                  </a:lnTo>
                  <a:lnTo>
                    <a:pt x="441" y="6416"/>
                  </a:lnTo>
                  <a:lnTo>
                    <a:pt x="441" y="6893"/>
                  </a:lnTo>
                  <a:lnTo>
                    <a:pt x="441" y="7333"/>
                  </a:lnTo>
                  <a:lnTo>
                    <a:pt x="441" y="8726"/>
                  </a:lnTo>
                  <a:lnTo>
                    <a:pt x="1" y="9166"/>
                  </a:lnTo>
                  <a:lnTo>
                    <a:pt x="1" y="9642"/>
                  </a:lnTo>
                  <a:lnTo>
                    <a:pt x="1" y="10082"/>
                  </a:lnTo>
                  <a:lnTo>
                    <a:pt x="441" y="10559"/>
                  </a:lnTo>
                  <a:lnTo>
                    <a:pt x="1" y="10999"/>
                  </a:lnTo>
                  <a:lnTo>
                    <a:pt x="441" y="11475"/>
                  </a:lnTo>
                  <a:lnTo>
                    <a:pt x="917" y="11475"/>
                  </a:lnTo>
                  <a:lnTo>
                    <a:pt x="917" y="11915"/>
                  </a:lnTo>
                  <a:lnTo>
                    <a:pt x="441" y="11915"/>
                  </a:lnTo>
                  <a:lnTo>
                    <a:pt x="441" y="12832"/>
                  </a:lnTo>
                  <a:lnTo>
                    <a:pt x="1357" y="12832"/>
                  </a:lnTo>
                  <a:lnTo>
                    <a:pt x="1834" y="13308"/>
                  </a:lnTo>
                  <a:lnTo>
                    <a:pt x="2750" y="13308"/>
                  </a:lnTo>
                  <a:lnTo>
                    <a:pt x="2750" y="13748"/>
                  </a:lnTo>
                  <a:lnTo>
                    <a:pt x="3667" y="14665"/>
                  </a:lnTo>
                  <a:lnTo>
                    <a:pt x="4107" y="14665"/>
                  </a:lnTo>
                  <a:lnTo>
                    <a:pt x="4107" y="14225"/>
                  </a:lnTo>
                  <a:lnTo>
                    <a:pt x="3667" y="13748"/>
                  </a:lnTo>
                  <a:lnTo>
                    <a:pt x="4107" y="13308"/>
                  </a:lnTo>
                  <a:lnTo>
                    <a:pt x="5023" y="13308"/>
                  </a:lnTo>
                  <a:lnTo>
                    <a:pt x="5940" y="12392"/>
                  </a:lnTo>
                  <a:lnTo>
                    <a:pt x="5023" y="11915"/>
                  </a:lnTo>
                  <a:lnTo>
                    <a:pt x="5500" y="11915"/>
                  </a:lnTo>
                  <a:lnTo>
                    <a:pt x="5940" y="11475"/>
                  </a:lnTo>
                  <a:lnTo>
                    <a:pt x="6416" y="10559"/>
                  </a:lnTo>
                  <a:lnTo>
                    <a:pt x="6856" y="10082"/>
                  </a:lnTo>
                  <a:lnTo>
                    <a:pt x="6856" y="9642"/>
                  </a:lnTo>
                  <a:lnTo>
                    <a:pt x="6856" y="9166"/>
                  </a:lnTo>
                  <a:lnTo>
                    <a:pt x="6416" y="8726"/>
                  </a:lnTo>
                  <a:lnTo>
                    <a:pt x="5940" y="8249"/>
                  </a:lnTo>
                  <a:lnTo>
                    <a:pt x="5500" y="7809"/>
                  </a:lnTo>
                  <a:lnTo>
                    <a:pt x="5500" y="6893"/>
                  </a:lnTo>
                  <a:lnTo>
                    <a:pt x="5023" y="6893"/>
                  </a:lnTo>
                  <a:lnTo>
                    <a:pt x="4583" y="5976"/>
                  </a:lnTo>
                  <a:lnTo>
                    <a:pt x="4583" y="5500"/>
                  </a:lnTo>
                  <a:lnTo>
                    <a:pt x="4107" y="5060"/>
                  </a:lnTo>
                  <a:lnTo>
                    <a:pt x="4107" y="3667"/>
                  </a:lnTo>
                  <a:lnTo>
                    <a:pt x="4107" y="3227"/>
                  </a:lnTo>
                  <a:lnTo>
                    <a:pt x="4583" y="2750"/>
                  </a:lnTo>
                  <a:lnTo>
                    <a:pt x="4583" y="2310"/>
                  </a:lnTo>
                  <a:lnTo>
                    <a:pt x="4107" y="1394"/>
                  </a:lnTo>
                  <a:lnTo>
                    <a:pt x="4107" y="917"/>
                  </a:lnTo>
                  <a:lnTo>
                    <a:pt x="2750" y="917"/>
                  </a:lnTo>
                  <a:lnTo>
                    <a:pt x="2274" y="477"/>
                  </a:lnTo>
                  <a:lnTo>
                    <a:pt x="1834"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28" name="Google Shape;1328;p50"/>
            <p:cNvSpPr/>
            <p:nvPr/>
          </p:nvSpPr>
          <p:spPr>
            <a:xfrm>
              <a:off x="5897596" y="3702804"/>
              <a:ext cx="640589" cy="478537"/>
            </a:xfrm>
            <a:custGeom>
              <a:rect b="b" l="l" r="r" t="t"/>
              <a:pathLst>
                <a:path extrusionOk="0" h="29769" w="39850">
                  <a:moveTo>
                    <a:pt x="10522" y="0"/>
                  </a:moveTo>
                  <a:lnTo>
                    <a:pt x="9605" y="440"/>
                  </a:lnTo>
                  <a:lnTo>
                    <a:pt x="8689" y="440"/>
                  </a:lnTo>
                  <a:lnTo>
                    <a:pt x="8249" y="917"/>
                  </a:lnTo>
                  <a:lnTo>
                    <a:pt x="5939" y="917"/>
                  </a:lnTo>
                  <a:lnTo>
                    <a:pt x="5499" y="1833"/>
                  </a:lnTo>
                  <a:lnTo>
                    <a:pt x="4106" y="1833"/>
                  </a:lnTo>
                  <a:lnTo>
                    <a:pt x="4106" y="2273"/>
                  </a:lnTo>
                  <a:lnTo>
                    <a:pt x="3666" y="1833"/>
                  </a:lnTo>
                  <a:lnTo>
                    <a:pt x="3190" y="2273"/>
                  </a:lnTo>
                  <a:lnTo>
                    <a:pt x="2273" y="2273"/>
                  </a:lnTo>
                  <a:lnTo>
                    <a:pt x="1833" y="1357"/>
                  </a:lnTo>
                  <a:lnTo>
                    <a:pt x="1356" y="1357"/>
                  </a:lnTo>
                  <a:lnTo>
                    <a:pt x="440" y="1833"/>
                  </a:lnTo>
                  <a:lnTo>
                    <a:pt x="440" y="2273"/>
                  </a:lnTo>
                  <a:lnTo>
                    <a:pt x="440" y="2750"/>
                  </a:lnTo>
                  <a:lnTo>
                    <a:pt x="917" y="3190"/>
                  </a:lnTo>
                  <a:lnTo>
                    <a:pt x="917" y="3666"/>
                  </a:lnTo>
                  <a:lnTo>
                    <a:pt x="440" y="3666"/>
                  </a:lnTo>
                  <a:lnTo>
                    <a:pt x="0" y="4106"/>
                  </a:lnTo>
                  <a:lnTo>
                    <a:pt x="917" y="4583"/>
                  </a:lnTo>
                  <a:lnTo>
                    <a:pt x="917" y="5499"/>
                  </a:lnTo>
                  <a:lnTo>
                    <a:pt x="1356" y="5499"/>
                  </a:lnTo>
                  <a:lnTo>
                    <a:pt x="1833" y="5023"/>
                  </a:lnTo>
                  <a:lnTo>
                    <a:pt x="1833" y="5499"/>
                  </a:lnTo>
                  <a:lnTo>
                    <a:pt x="1833" y="5939"/>
                  </a:lnTo>
                  <a:lnTo>
                    <a:pt x="1833" y="6416"/>
                  </a:lnTo>
                  <a:lnTo>
                    <a:pt x="1356" y="7332"/>
                  </a:lnTo>
                  <a:lnTo>
                    <a:pt x="917" y="7332"/>
                  </a:lnTo>
                  <a:lnTo>
                    <a:pt x="440" y="7772"/>
                  </a:lnTo>
                  <a:lnTo>
                    <a:pt x="917" y="8249"/>
                  </a:lnTo>
                  <a:lnTo>
                    <a:pt x="917" y="8689"/>
                  </a:lnTo>
                  <a:lnTo>
                    <a:pt x="917" y="9605"/>
                  </a:lnTo>
                  <a:lnTo>
                    <a:pt x="1356" y="10082"/>
                  </a:lnTo>
                  <a:lnTo>
                    <a:pt x="1833" y="10522"/>
                  </a:lnTo>
                  <a:lnTo>
                    <a:pt x="2273" y="10998"/>
                  </a:lnTo>
                  <a:lnTo>
                    <a:pt x="2750" y="10082"/>
                  </a:lnTo>
                  <a:lnTo>
                    <a:pt x="3190" y="9605"/>
                  </a:lnTo>
                  <a:lnTo>
                    <a:pt x="3666" y="8689"/>
                  </a:lnTo>
                  <a:lnTo>
                    <a:pt x="3190" y="7772"/>
                  </a:lnTo>
                  <a:lnTo>
                    <a:pt x="4106" y="7772"/>
                  </a:lnTo>
                  <a:lnTo>
                    <a:pt x="4583" y="8249"/>
                  </a:lnTo>
                  <a:lnTo>
                    <a:pt x="5023" y="8689"/>
                  </a:lnTo>
                  <a:lnTo>
                    <a:pt x="5499" y="9165"/>
                  </a:lnTo>
                  <a:lnTo>
                    <a:pt x="5939" y="10082"/>
                  </a:lnTo>
                  <a:lnTo>
                    <a:pt x="5499" y="11438"/>
                  </a:lnTo>
                  <a:lnTo>
                    <a:pt x="5499" y="11915"/>
                  </a:lnTo>
                  <a:lnTo>
                    <a:pt x="5499" y="12831"/>
                  </a:lnTo>
                  <a:lnTo>
                    <a:pt x="6856" y="12831"/>
                  </a:lnTo>
                  <a:lnTo>
                    <a:pt x="6856" y="13271"/>
                  </a:lnTo>
                  <a:lnTo>
                    <a:pt x="7332" y="13271"/>
                  </a:lnTo>
                  <a:lnTo>
                    <a:pt x="7772" y="13748"/>
                  </a:lnTo>
                  <a:lnTo>
                    <a:pt x="8249" y="14188"/>
                  </a:lnTo>
                  <a:lnTo>
                    <a:pt x="6856" y="14188"/>
                  </a:lnTo>
                  <a:lnTo>
                    <a:pt x="7332" y="14664"/>
                  </a:lnTo>
                  <a:lnTo>
                    <a:pt x="7772" y="15104"/>
                  </a:lnTo>
                  <a:lnTo>
                    <a:pt x="8249" y="16021"/>
                  </a:lnTo>
                  <a:lnTo>
                    <a:pt x="8689" y="16021"/>
                  </a:lnTo>
                  <a:lnTo>
                    <a:pt x="10082" y="16937"/>
                  </a:lnTo>
                  <a:lnTo>
                    <a:pt x="10082" y="17414"/>
                  </a:lnTo>
                  <a:lnTo>
                    <a:pt x="10998" y="17854"/>
                  </a:lnTo>
                  <a:lnTo>
                    <a:pt x="11915" y="17414"/>
                  </a:lnTo>
                  <a:lnTo>
                    <a:pt x="12355" y="17414"/>
                  </a:lnTo>
                  <a:lnTo>
                    <a:pt x="13748" y="18330"/>
                  </a:lnTo>
                  <a:lnTo>
                    <a:pt x="14664" y="19247"/>
                  </a:lnTo>
                  <a:lnTo>
                    <a:pt x="15104" y="20163"/>
                  </a:lnTo>
                  <a:lnTo>
                    <a:pt x="16021" y="19687"/>
                  </a:lnTo>
                  <a:lnTo>
                    <a:pt x="16497" y="20603"/>
                  </a:lnTo>
                  <a:lnTo>
                    <a:pt x="17854" y="21080"/>
                  </a:lnTo>
                  <a:lnTo>
                    <a:pt x="18330" y="21080"/>
                  </a:lnTo>
                  <a:lnTo>
                    <a:pt x="18770" y="21996"/>
                  </a:lnTo>
                  <a:lnTo>
                    <a:pt x="19247" y="21996"/>
                  </a:lnTo>
                  <a:lnTo>
                    <a:pt x="19687" y="22436"/>
                  </a:lnTo>
                  <a:lnTo>
                    <a:pt x="21080" y="22436"/>
                  </a:lnTo>
                  <a:lnTo>
                    <a:pt x="21996" y="22913"/>
                  </a:lnTo>
                  <a:lnTo>
                    <a:pt x="21996" y="23353"/>
                  </a:lnTo>
                  <a:lnTo>
                    <a:pt x="22436" y="23829"/>
                  </a:lnTo>
                  <a:lnTo>
                    <a:pt x="22913" y="23829"/>
                  </a:lnTo>
                  <a:lnTo>
                    <a:pt x="22913" y="24746"/>
                  </a:lnTo>
                  <a:lnTo>
                    <a:pt x="23829" y="24746"/>
                  </a:lnTo>
                  <a:lnTo>
                    <a:pt x="23829" y="25186"/>
                  </a:lnTo>
                  <a:lnTo>
                    <a:pt x="24746" y="25186"/>
                  </a:lnTo>
                  <a:lnTo>
                    <a:pt x="24746" y="24269"/>
                  </a:lnTo>
                  <a:lnTo>
                    <a:pt x="24746" y="23829"/>
                  </a:lnTo>
                  <a:lnTo>
                    <a:pt x="24746" y="23353"/>
                  </a:lnTo>
                  <a:lnTo>
                    <a:pt x="24746" y="22913"/>
                  </a:lnTo>
                  <a:lnTo>
                    <a:pt x="25186" y="22436"/>
                  </a:lnTo>
                  <a:lnTo>
                    <a:pt x="25662" y="21996"/>
                  </a:lnTo>
                  <a:lnTo>
                    <a:pt x="26579" y="21520"/>
                  </a:lnTo>
                  <a:lnTo>
                    <a:pt x="27019" y="21996"/>
                  </a:lnTo>
                  <a:lnTo>
                    <a:pt x="27495" y="22436"/>
                  </a:lnTo>
                  <a:lnTo>
                    <a:pt x="28852" y="22436"/>
                  </a:lnTo>
                  <a:lnTo>
                    <a:pt x="28852" y="22913"/>
                  </a:lnTo>
                  <a:lnTo>
                    <a:pt x="29328" y="23829"/>
                  </a:lnTo>
                  <a:lnTo>
                    <a:pt x="29328" y="24269"/>
                  </a:lnTo>
                  <a:lnTo>
                    <a:pt x="28852" y="24746"/>
                  </a:lnTo>
                  <a:lnTo>
                    <a:pt x="28852" y="25186"/>
                  </a:lnTo>
                  <a:lnTo>
                    <a:pt x="28852" y="26579"/>
                  </a:lnTo>
                  <a:lnTo>
                    <a:pt x="29328" y="27019"/>
                  </a:lnTo>
                  <a:lnTo>
                    <a:pt x="29328" y="27495"/>
                  </a:lnTo>
                  <a:lnTo>
                    <a:pt x="29768" y="28412"/>
                  </a:lnTo>
                  <a:lnTo>
                    <a:pt x="30245" y="28412"/>
                  </a:lnTo>
                  <a:lnTo>
                    <a:pt x="30245" y="29328"/>
                  </a:lnTo>
                  <a:lnTo>
                    <a:pt x="30685" y="29768"/>
                  </a:lnTo>
                  <a:lnTo>
                    <a:pt x="31161" y="29328"/>
                  </a:lnTo>
                  <a:lnTo>
                    <a:pt x="31601" y="29328"/>
                  </a:lnTo>
                  <a:lnTo>
                    <a:pt x="31601" y="28852"/>
                  </a:lnTo>
                  <a:lnTo>
                    <a:pt x="31601" y="28412"/>
                  </a:lnTo>
                  <a:lnTo>
                    <a:pt x="32078" y="28852"/>
                  </a:lnTo>
                  <a:lnTo>
                    <a:pt x="32078" y="29328"/>
                  </a:lnTo>
                  <a:lnTo>
                    <a:pt x="32994" y="28852"/>
                  </a:lnTo>
                  <a:lnTo>
                    <a:pt x="33434" y="28852"/>
                  </a:lnTo>
                  <a:lnTo>
                    <a:pt x="34351" y="28412"/>
                  </a:lnTo>
                  <a:lnTo>
                    <a:pt x="35744" y="28412"/>
                  </a:lnTo>
                  <a:lnTo>
                    <a:pt x="35744" y="27935"/>
                  </a:lnTo>
                  <a:lnTo>
                    <a:pt x="36184" y="27495"/>
                  </a:lnTo>
                  <a:lnTo>
                    <a:pt x="36660" y="27935"/>
                  </a:lnTo>
                  <a:lnTo>
                    <a:pt x="38017" y="27935"/>
                  </a:lnTo>
                  <a:lnTo>
                    <a:pt x="38493" y="27019"/>
                  </a:lnTo>
                  <a:lnTo>
                    <a:pt x="38933" y="26579"/>
                  </a:lnTo>
                  <a:lnTo>
                    <a:pt x="39850" y="26102"/>
                  </a:lnTo>
                  <a:lnTo>
                    <a:pt x="38933" y="25662"/>
                  </a:lnTo>
                  <a:lnTo>
                    <a:pt x="39410" y="25186"/>
                  </a:lnTo>
                  <a:lnTo>
                    <a:pt x="39410" y="24746"/>
                  </a:lnTo>
                  <a:lnTo>
                    <a:pt x="38933" y="24269"/>
                  </a:lnTo>
                  <a:lnTo>
                    <a:pt x="38493" y="23829"/>
                  </a:lnTo>
                  <a:lnTo>
                    <a:pt x="38017" y="23353"/>
                  </a:lnTo>
                  <a:lnTo>
                    <a:pt x="37577" y="22913"/>
                  </a:lnTo>
                  <a:lnTo>
                    <a:pt x="37100" y="22436"/>
                  </a:lnTo>
                  <a:lnTo>
                    <a:pt x="36184" y="21996"/>
                  </a:lnTo>
                  <a:lnTo>
                    <a:pt x="35744" y="21080"/>
                  </a:lnTo>
                  <a:lnTo>
                    <a:pt x="35744" y="20603"/>
                  </a:lnTo>
                  <a:lnTo>
                    <a:pt x="35744" y="19687"/>
                  </a:lnTo>
                  <a:lnTo>
                    <a:pt x="36184" y="19247"/>
                  </a:lnTo>
                  <a:lnTo>
                    <a:pt x="36184" y="18330"/>
                  </a:lnTo>
                  <a:lnTo>
                    <a:pt x="36184" y="17854"/>
                  </a:lnTo>
                  <a:lnTo>
                    <a:pt x="37100" y="17414"/>
                  </a:lnTo>
                  <a:lnTo>
                    <a:pt x="37100" y="16937"/>
                  </a:lnTo>
                  <a:lnTo>
                    <a:pt x="37577" y="16497"/>
                  </a:lnTo>
                  <a:lnTo>
                    <a:pt x="37100" y="16021"/>
                  </a:lnTo>
                  <a:lnTo>
                    <a:pt x="36184" y="16021"/>
                  </a:lnTo>
                  <a:lnTo>
                    <a:pt x="36184" y="15581"/>
                  </a:lnTo>
                  <a:lnTo>
                    <a:pt x="35744" y="15104"/>
                  </a:lnTo>
                  <a:lnTo>
                    <a:pt x="35267" y="14188"/>
                  </a:lnTo>
                  <a:lnTo>
                    <a:pt x="34827" y="13271"/>
                  </a:lnTo>
                  <a:lnTo>
                    <a:pt x="35267" y="13271"/>
                  </a:lnTo>
                  <a:lnTo>
                    <a:pt x="35744" y="12355"/>
                  </a:lnTo>
                  <a:lnTo>
                    <a:pt x="36660" y="11915"/>
                  </a:lnTo>
                  <a:lnTo>
                    <a:pt x="36660" y="11438"/>
                  </a:lnTo>
                  <a:lnTo>
                    <a:pt x="36184" y="10522"/>
                  </a:lnTo>
                  <a:lnTo>
                    <a:pt x="35744" y="10522"/>
                  </a:lnTo>
                  <a:lnTo>
                    <a:pt x="35744" y="10082"/>
                  </a:lnTo>
                  <a:lnTo>
                    <a:pt x="36184" y="9605"/>
                  </a:lnTo>
                  <a:lnTo>
                    <a:pt x="35744" y="9165"/>
                  </a:lnTo>
                  <a:lnTo>
                    <a:pt x="34827" y="9605"/>
                  </a:lnTo>
                  <a:lnTo>
                    <a:pt x="34351" y="10082"/>
                  </a:lnTo>
                  <a:lnTo>
                    <a:pt x="32994" y="9605"/>
                  </a:lnTo>
                  <a:lnTo>
                    <a:pt x="32518" y="9165"/>
                  </a:lnTo>
                  <a:lnTo>
                    <a:pt x="32078" y="9165"/>
                  </a:lnTo>
                  <a:lnTo>
                    <a:pt x="32078" y="9605"/>
                  </a:lnTo>
                  <a:lnTo>
                    <a:pt x="30685" y="9605"/>
                  </a:lnTo>
                  <a:lnTo>
                    <a:pt x="30685" y="9165"/>
                  </a:lnTo>
                  <a:lnTo>
                    <a:pt x="30685" y="8689"/>
                  </a:lnTo>
                  <a:lnTo>
                    <a:pt x="31161" y="7772"/>
                  </a:lnTo>
                  <a:lnTo>
                    <a:pt x="31161" y="7332"/>
                  </a:lnTo>
                  <a:lnTo>
                    <a:pt x="30685" y="6856"/>
                  </a:lnTo>
                  <a:lnTo>
                    <a:pt x="30245" y="6416"/>
                  </a:lnTo>
                  <a:lnTo>
                    <a:pt x="29768" y="6416"/>
                  </a:lnTo>
                  <a:lnTo>
                    <a:pt x="28852" y="6856"/>
                  </a:lnTo>
                  <a:lnTo>
                    <a:pt x="28852" y="5499"/>
                  </a:lnTo>
                  <a:lnTo>
                    <a:pt x="28412" y="5023"/>
                  </a:lnTo>
                  <a:lnTo>
                    <a:pt x="28412" y="4583"/>
                  </a:lnTo>
                  <a:lnTo>
                    <a:pt x="28412" y="3666"/>
                  </a:lnTo>
                  <a:lnTo>
                    <a:pt x="28412" y="3190"/>
                  </a:lnTo>
                  <a:lnTo>
                    <a:pt x="27495" y="3190"/>
                  </a:lnTo>
                  <a:lnTo>
                    <a:pt x="27495" y="2273"/>
                  </a:lnTo>
                  <a:lnTo>
                    <a:pt x="27019" y="2273"/>
                  </a:lnTo>
                  <a:lnTo>
                    <a:pt x="26102" y="1833"/>
                  </a:lnTo>
                  <a:lnTo>
                    <a:pt x="25662" y="1833"/>
                  </a:lnTo>
                  <a:lnTo>
                    <a:pt x="25186" y="2273"/>
                  </a:lnTo>
                  <a:lnTo>
                    <a:pt x="24269" y="2750"/>
                  </a:lnTo>
                  <a:lnTo>
                    <a:pt x="23829" y="2273"/>
                  </a:lnTo>
                  <a:lnTo>
                    <a:pt x="22436" y="2750"/>
                  </a:lnTo>
                  <a:lnTo>
                    <a:pt x="21996" y="3190"/>
                  </a:lnTo>
                  <a:lnTo>
                    <a:pt x="21520" y="3666"/>
                  </a:lnTo>
                  <a:lnTo>
                    <a:pt x="20163" y="3666"/>
                  </a:lnTo>
                  <a:lnTo>
                    <a:pt x="19687" y="4583"/>
                  </a:lnTo>
                  <a:lnTo>
                    <a:pt x="19247" y="5023"/>
                  </a:lnTo>
                  <a:lnTo>
                    <a:pt x="16497" y="5023"/>
                  </a:lnTo>
                  <a:lnTo>
                    <a:pt x="16021" y="4583"/>
                  </a:lnTo>
                  <a:lnTo>
                    <a:pt x="15581" y="4583"/>
                  </a:lnTo>
                  <a:lnTo>
                    <a:pt x="15581" y="4106"/>
                  </a:lnTo>
                  <a:lnTo>
                    <a:pt x="15104" y="4106"/>
                  </a:lnTo>
                  <a:lnTo>
                    <a:pt x="14664" y="3666"/>
                  </a:lnTo>
                  <a:lnTo>
                    <a:pt x="13748" y="3190"/>
                  </a:lnTo>
                  <a:lnTo>
                    <a:pt x="13271" y="2750"/>
                  </a:lnTo>
                  <a:lnTo>
                    <a:pt x="12831" y="2273"/>
                  </a:lnTo>
                  <a:lnTo>
                    <a:pt x="12831" y="1833"/>
                  </a:lnTo>
                  <a:lnTo>
                    <a:pt x="12831" y="1357"/>
                  </a:lnTo>
                  <a:lnTo>
                    <a:pt x="12355" y="917"/>
                  </a:lnTo>
                  <a:lnTo>
                    <a:pt x="11915" y="440"/>
                  </a:lnTo>
                  <a:lnTo>
                    <a:pt x="11438" y="0"/>
                  </a:lnTo>
                  <a:close/>
                </a:path>
              </a:pathLst>
            </a:custGeom>
            <a:solidFill>
              <a:schemeClr val="lt2"/>
            </a:solidFill>
            <a:ln cap="flat" cmpd="sng" w="952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29" name="Google Shape;1329;p50"/>
            <p:cNvSpPr/>
            <p:nvPr/>
          </p:nvSpPr>
          <p:spPr>
            <a:xfrm>
              <a:off x="5116753" y="3997459"/>
              <a:ext cx="29482" cy="29482"/>
            </a:xfrm>
            <a:custGeom>
              <a:rect b="b" l="l" r="r" t="t"/>
              <a:pathLst>
                <a:path extrusionOk="0" h="1834" w="1834">
                  <a:moveTo>
                    <a:pt x="917" y="0"/>
                  </a:moveTo>
                  <a:lnTo>
                    <a:pt x="440" y="440"/>
                  </a:lnTo>
                  <a:lnTo>
                    <a:pt x="0" y="440"/>
                  </a:lnTo>
                  <a:lnTo>
                    <a:pt x="0" y="917"/>
                  </a:lnTo>
                  <a:lnTo>
                    <a:pt x="0" y="1833"/>
                  </a:lnTo>
                  <a:lnTo>
                    <a:pt x="1833" y="1833"/>
                  </a:lnTo>
                  <a:lnTo>
                    <a:pt x="1833" y="1357"/>
                  </a:lnTo>
                  <a:lnTo>
                    <a:pt x="1833" y="440"/>
                  </a:lnTo>
                  <a:lnTo>
                    <a:pt x="135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30" name="Google Shape;1330;p50"/>
            <p:cNvSpPr/>
            <p:nvPr/>
          </p:nvSpPr>
          <p:spPr>
            <a:xfrm>
              <a:off x="5654204" y="3650946"/>
              <a:ext cx="22409" cy="29482"/>
            </a:xfrm>
            <a:custGeom>
              <a:rect b="b" l="l" r="r" t="t"/>
              <a:pathLst>
                <a:path extrusionOk="0" h="1834" w="1394">
                  <a:moveTo>
                    <a:pt x="477" y="0"/>
                  </a:moveTo>
                  <a:lnTo>
                    <a:pt x="477" y="477"/>
                  </a:lnTo>
                  <a:lnTo>
                    <a:pt x="0" y="477"/>
                  </a:lnTo>
                  <a:lnTo>
                    <a:pt x="0" y="1393"/>
                  </a:lnTo>
                  <a:lnTo>
                    <a:pt x="477" y="1833"/>
                  </a:lnTo>
                  <a:lnTo>
                    <a:pt x="1394" y="1833"/>
                  </a:lnTo>
                  <a:lnTo>
                    <a:pt x="1394" y="1393"/>
                  </a:lnTo>
                  <a:lnTo>
                    <a:pt x="1394" y="477"/>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31" name="Google Shape;1331;p50"/>
            <p:cNvSpPr/>
            <p:nvPr/>
          </p:nvSpPr>
          <p:spPr>
            <a:xfrm>
              <a:off x="6611840" y="4557303"/>
              <a:ext cx="220999" cy="80745"/>
            </a:xfrm>
            <a:custGeom>
              <a:rect b="b" l="l" r="r" t="t"/>
              <a:pathLst>
                <a:path extrusionOk="0" h="5023" w="13748">
                  <a:moveTo>
                    <a:pt x="917" y="0"/>
                  </a:moveTo>
                  <a:lnTo>
                    <a:pt x="0" y="440"/>
                  </a:lnTo>
                  <a:lnTo>
                    <a:pt x="0" y="1357"/>
                  </a:lnTo>
                  <a:lnTo>
                    <a:pt x="0" y="3190"/>
                  </a:lnTo>
                  <a:lnTo>
                    <a:pt x="1833" y="3190"/>
                  </a:lnTo>
                  <a:lnTo>
                    <a:pt x="4583" y="2750"/>
                  </a:lnTo>
                  <a:lnTo>
                    <a:pt x="6892" y="3190"/>
                  </a:lnTo>
                  <a:lnTo>
                    <a:pt x="6892" y="5023"/>
                  </a:lnTo>
                  <a:lnTo>
                    <a:pt x="10558" y="3190"/>
                  </a:lnTo>
                  <a:lnTo>
                    <a:pt x="13748" y="3190"/>
                  </a:lnTo>
                  <a:lnTo>
                    <a:pt x="13748" y="1833"/>
                  </a:lnTo>
                  <a:lnTo>
                    <a:pt x="12391" y="2273"/>
                  </a:lnTo>
                  <a:lnTo>
                    <a:pt x="10998" y="1357"/>
                  </a:lnTo>
                  <a:lnTo>
                    <a:pt x="10082" y="1833"/>
                  </a:lnTo>
                  <a:lnTo>
                    <a:pt x="7332" y="1833"/>
                  </a:lnTo>
                  <a:lnTo>
                    <a:pt x="7332" y="917"/>
                  </a:lnTo>
                  <a:lnTo>
                    <a:pt x="6416" y="917"/>
                  </a:lnTo>
                  <a:lnTo>
                    <a:pt x="4583" y="1357"/>
                  </a:lnTo>
                  <a:lnTo>
                    <a:pt x="3226" y="1357"/>
                  </a:lnTo>
                  <a:lnTo>
                    <a:pt x="3226" y="440"/>
                  </a:lnTo>
                  <a:lnTo>
                    <a:pt x="2750" y="440"/>
                  </a:lnTo>
                  <a:lnTo>
                    <a:pt x="2750" y="917"/>
                  </a:lnTo>
                  <a:lnTo>
                    <a:pt x="1393" y="917"/>
                  </a:lnTo>
                  <a:lnTo>
                    <a:pt x="91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32" name="Google Shape;1332;p50"/>
            <p:cNvSpPr/>
            <p:nvPr/>
          </p:nvSpPr>
          <p:spPr>
            <a:xfrm>
              <a:off x="5963600" y="4608566"/>
              <a:ext cx="29482" cy="22409"/>
            </a:xfrm>
            <a:custGeom>
              <a:rect b="b" l="l" r="r" t="t"/>
              <a:pathLst>
                <a:path extrusionOk="0" h="1394" w="1834">
                  <a:moveTo>
                    <a:pt x="0" y="1"/>
                  </a:moveTo>
                  <a:lnTo>
                    <a:pt x="0" y="478"/>
                  </a:lnTo>
                  <a:lnTo>
                    <a:pt x="477" y="1394"/>
                  </a:lnTo>
                  <a:lnTo>
                    <a:pt x="1833" y="1394"/>
                  </a:lnTo>
                  <a:lnTo>
                    <a:pt x="1833" y="917"/>
                  </a:lnTo>
                  <a:lnTo>
                    <a:pt x="477" y="1"/>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33" name="Google Shape;1333;p50"/>
            <p:cNvSpPr/>
            <p:nvPr/>
          </p:nvSpPr>
          <p:spPr>
            <a:xfrm>
              <a:off x="5948859" y="4601509"/>
              <a:ext cx="7684" cy="7073"/>
            </a:xfrm>
            <a:custGeom>
              <a:rect b="b" l="l" r="r" t="t"/>
              <a:pathLst>
                <a:path extrusionOk="0" h="440" w="478">
                  <a:moveTo>
                    <a:pt x="1" y="0"/>
                  </a:moveTo>
                  <a:lnTo>
                    <a:pt x="1" y="440"/>
                  </a:lnTo>
                  <a:lnTo>
                    <a:pt x="477" y="440"/>
                  </a:lnTo>
                  <a:lnTo>
                    <a:pt x="477"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sp>
          <p:nvSpPr>
            <p:cNvPr id="1334" name="Google Shape;1334;p50"/>
            <p:cNvSpPr/>
            <p:nvPr/>
          </p:nvSpPr>
          <p:spPr>
            <a:xfrm>
              <a:off x="7201150" y="4505445"/>
              <a:ext cx="184477" cy="132603"/>
            </a:xfrm>
            <a:custGeom>
              <a:rect b="b" l="l" r="r" t="t"/>
              <a:pathLst>
                <a:path extrusionOk="0" h="8249" w="11476">
                  <a:moveTo>
                    <a:pt x="11475" y="0"/>
                  </a:moveTo>
                  <a:lnTo>
                    <a:pt x="11475" y="0"/>
                  </a:lnTo>
                  <a:cubicBezTo>
                    <a:pt x="11475" y="0"/>
                    <a:pt x="9642" y="477"/>
                    <a:pt x="8726" y="1393"/>
                  </a:cubicBezTo>
                  <a:cubicBezTo>
                    <a:pt x="7809" y="2310"/>
                    <a:pt x="5059" y="3226"/>
                    <a:pt x="5059" y="3226"/>
                  </a:cubicBezTo>
                  <a:lnTo>
                    <a:pt x="2750" y="3226"/>
                  </a:lnTo>
                  <a:lnTo>
                    <a:pt x="2750" y="5059"/>
                  </a:lnTo>
                  <a:lnTo>
                    <a:pt x="1393" y="5059"/>
                  </a:lnTo>
                  <a:cubicBezTo>
                    <a:pt x="1393" y="5059"/>
                    <a:pt x="2310" y="5499"/>
                    <a:pt x="1393" y="5976"/>
                  </a:cubicBezTo>
                  <a:cubicBezTo>
                    <a:pt x="1235" y="6123"/>
                    <a:pt x="1027" y="6172"/>
                    <a:pt x="820" y="6172"/>
                  </a:cubicBezTo>
                  <a:cubicBezTo>
                    <a:pt x="408" y="6172"/>
                    <a:pt x="1" y="5976"/>
                    <a:pt x="0" y="5976"/>
                  </a:cubicBezTo>
                  <a:lnTo>
                    <a:pt x="0" y="5976"/>
                  </a:lnTo>
                  <a:cubicBezTo>
                    <a:pt x="496" y="7699"/>
                    <a:pt x="1398" y="8096"/>
                    <a:pt x="2122" y="8096"/>
                  </a:cubicBezTo>
                  <a:cubicBezTo>
                    <a:pt x="2739" y="8096"/>
                    <a:pt x="3226" y="7809"/>
                    <a:pt x="3226" y="7809"/>
                  </a:cubicBezTo>
                  <a:lnTo>
                    <a:pt x="4583" y="8249"/>
                  </a:lnTo>
                  <a:lnTo>
                    <a:pt x="6893" y="5976"/>
                  </a:lnTo>
                  <a:lnTo>
                    <a:pt x="6893" y="5059"/>
                  </a:lnTo>
                  <a:lnTo>
                    <a:pt x="9642" y="4583"/>
                  </a:lnTo>
                  <a:cubicBezTo>
                    <a:pt x="9642" y="4583"/>
                    <a:pt x="8726" y="4583"/>
                    <a:pt x="8249" y="3666"/>
                  </a:cubicBezTo>
                  <a:cubicBezTo>
                    <a:pt x="7809" y="2310"/>
                    <a:pt x="9165" y="1393"/>
                    <a:pt x="9165" y="1393"/>
                  </a:cubicBezTo>
                  <a:lnTo>
                    <a:pt x="11475" y="0"/>
                  </a:lnTo>
                  <a:close/>
                </a:path>
              </a:pathLst>
            </a:custGeom>
            <a:solidFill>
              <a:schemeClr val="accent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D9D9D9"/>
                </a:solidFill>
              </a:endParaRPr>
            </a:p>
          </p:txBody>
        </p:sp>
      </p:grpSp>
      <p:sp>
        <p:nvSpPr>
          <p:cNvPr id="1335" name="Google Shape;1335;p50"/>
          <p:cNvSpPr txBox="1"/>
          <p:nvPr/>
        </p:nvSpPr>
        <p:spPr>
          <a:xfrm>
            <a:off x="5274444" y="1369150"/>
            <a:ext cx="21786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Mars</a:t>
            </a:r>
            <a:endParaRPr b="1" sz="2000">
              <a:solidFill>
                <a:schemeClr val="lt1"/>
              </a:solidFill>
              <a:latin typeface="Lexend Deca"/>
              <a:ea typeface="Lexend Deca"/>
              <a:cs typeface="Lexend Deca"/>
              <a:sym typeface="Lexend Deca"/>
            </a:endParaRPr>
          </a:p>
        </p:txBody>
      </p:sp>
      <p:sp>
        <p:nvSpPr>
          <p:cNvPr id="1336" name="Google Shape;1336;p50"/>
          <p:cNvSpPr txBox="1"/>
          <p:nvPr/>
        </p:nvSpPr>
        <p:spPr>
          <a:xfrm>
            <a:off x="5274450" y="1897325"/>
            <a:ext cx="32256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Despite being red, it’s cold</a:t>
            </a:r>
            <a:endParaRPr sz="1600">
              <a:solidFill>
                <a:schemeClr val="dk1"/>
              </a:solidFill>
              <a:latin typeface="Work Sans"/>
              <a:ea typeface="Work Sans"/>
              <a:cs typeface="Work Sans"/>
              <a:sym typeface="Work Sans"/>
            </a:endParaRPr>
          </a:p>
        </p:txBody>
      </p:sp>
      <p:sp>
        <p:nvSpPr>
          <p:cNvPr id="1337" name="Google Shape;1337;p50"/>
          <p:cNvSpPr txBox="1"/>
          <p:nvPr/>
        </p:nvSpPr>
        <p:spPr>
          <a:xfrm>
            <a:off x="5274444" y="2409725"/>
            <a:ext cx="21786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Jupiter</a:t>
            </a:r>
            <a:endParaRPr b="1" sz="2000">
              <a:solidFill>
                <a:schemeClr val="lt1"/>
              </a:solidFill>
              <a:latin typeface="Lexend Deca"/>
              <a:ea typeface="Lexend Deca"/>
              <a:cs typeface="Lexend Deca"/>
              <a:sym typeface="Lexend Deca"/>
            </a:endParaRPr>
          </a:p>
        </p:txBody>
      </p:sp>
      <p:sp>
        <p:nvSpPr>
          <p:cNvPr id="1338" name="Google Shape;1338;p50"/>
          <p:cNvSpPr txBox="1"/>
          <p:nvPr/>
        </p:nvSpPr>
        <p:spPr>
          <a:xfrm>
            <a:off x="5274450" y="2937900"/>
            <a:ext cx="32256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Jupiter is the biggest planet</a:t>
            </a:r>
            <a:endParaRPr sz="1600">
              <a:solidFill>
                <a:schemeClr val="dk1"/>
              </a:solidFill>
              <a:latin typeface="Work Sans"/>
              <a:ea typeface="Work Sans"/>
              <a:cs typeface="Work Sans"/>
              <a:sym typeface="Work Sans"/>
            </a:endParaRPr>
          </a:p>
        </p:txBody>
      </p:sp>
      <p:sp>
        <p:nvSpPr>
          <p:cNvPr id="1339" name="Google Shape;1339;p50"/>
          <p:cNvSpPr txBox="1"/>
          <p:nvPr/>
        </p:nvSpPr>
        <p:spPr>
          <a:xfrm>
            <a:off x="5274444" y="3450300"/>
            <a:ext cx="21786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Neptune</a:t>
            </a:r>
            <a:endParaRPr b="1" sz="2000">
              <a:solidFill>
                <a:schemeClr val="lt1"/>
              </a:solidFill>
              <a:latin typeface="Lexend Deca"/>
              <a:ea typeface="Lexend Deca"/>
              <a:cs typeface="Lexend Deca"/>
              <a:sym typeface="Lexend Deca"/>
            </a:endParaRPr>
          </a:p>
        </p:txBody>
      </p:sp>
      <p:sp>
        <p:nvSpPr>
          <p:cNvPr id="1340" name="Google Shape;1340;p50"/>
          <p:cNvSpPr txBox="1"/>
          <p:nvPr/>
        </p:nvSpPr>
        <p:spPr>
          <a:xfrm>
            <a:off x="5274450" y="3978475"/>
            <a:ext cx="32256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Neptune is far away from us</a:t>
            </a:r>
            <a:endParaRPr sz="1600">
              <a:solidFill>
                <a:schemeClr val="dk1"/>
              </a:solidFill>
              <a:latin typeface="Work Sans"/>
              <a:ea typeface="Work Sans"/>
              <a:cs typeface="Work Sans"/>
              <a:sym typeface="Work Sans"/>
            </a:endParaRPr>
          </a:p>
        </p:txBody>
      </p:sp>
      <p:sp>
        <p:nvSpPr>
          <p:cNvPr id="1341" name="Google Shape;1341;p50"/>
          <p:cNvSpPr/>
          <p:nvPr/>
        </p:nvSpPr>
        <p:spPr>
          <a:xfrm>
            <a:off x="4361952" y="1308125"/>
            <a:ext cx="572400" cy="5727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1342" name="Google Shape;1342;p50"/>
          <p:cNvSpPr/>
          <p:nvPr/>
        </p:nvSpPr>
        <p:spPr>
          <a:xfrm>
            <a:off x="4361952" y="2359238"/>
            <a:ext cx="572400" cy="5727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1343" name="Google Shape;1343;p50"/>
          <p:cNvSpPr/>
          <p:nvPr/>
        </p:nvSpPr>
        <p:spPr>
          <a:xfrm>
            <a:off x="4361952" y="3410363"/>
            <a:ext cx="572400" cy="5727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grpSp>
        <p:nvGrpSpPr>
          <p:cNvPr id="1344" name="Google Shape;1344;p50"/>
          <p:cNvGrpSpPr/>
          <p:nvPr/>
        </p:nvGrpSpPr>
        <p:grpSpPr>
          <a:xfrm>
            <a:off x="4502785" y="3554974"/>
            <a:ext cx="290645" cy="283877"/>
            <a:chOff x="3380213" y="4209475"/>
            <a:chExt cx="403450" cy="394000"/>
          </a:xfrm>
        </p:grpSpPr>
        <p:sp>
          <p:nvSpPr>
            <p:cNvPr id="1345" name="Google Shape;1345;p50"/>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0"/>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 name="Google Shape;1347;p50"/>
          <p:cNvGrpSpPr/>
          <p:nvPr/>
        </p:nvGrpSpPr>
        <p:grpSpPr>
          <a:xfrm>
            <a:off x="4502769" y="2500377"/>
            <a:ext cx="290640" cy="290661"/>
            <a:chOff x="2732513" y="3529950"/>
            <a:chExt cx="393875" cy="393850"/>
          </a:xfrm>
        </p:grpSpPr>
        <p:sp>
          <p:nvSpPr>
            <p:cNvPr id="1348" name="Google Shape;1348;p50"/>
            <p:cNvSpPr/>
            <p:nvPr/>
          </p:nvSpPr>
          <p:spPr>
            <a:xfrm>
              <a:off x="2756513" y="3669075"/>
              <a:ext cx="161400" cy="254725"/>
            </a:xfrm>
            <a:custGeom>
              <a:rect b="b" l="l" r="r" t="t"/>
              <a:pathLst>
                <a:path extrusionOk="0" h="10189" w="6456">
                  <a:moveTo>
                    <a:pt x="3227" y="7695"/>
                  </a:moveTo>
                  <a:cubicBezTo>
                    <a:pt x="3490" y="7695"/>
                    <a:pt x="3681" y="7904"/>
                    <a:pt x="3681" y="8165"/>
                  </a:cubicBezTo>
                  <a:cubicBezTo>
                    <a:pt x="3681" y="8409"/>
                    <a:pt x="3490" y="8619"/>
                    <a:pt x="3227" y="8619"/>
                  </a:cubicBezTo>
                  <a:cubicBezTo>
                    <a:pt x="2966" y="8619"/>
                    <a:pt x="2757" y="8409"/>
                    <a:pt x="2757" y="8165"/>
                  </a:cubicBezTo>
                  <a:cubicBezTo>
                    <a:pt x="2757" y="7904"/>
                    <a:pt x="2966" y="7695"/>
                    <a:pt x="3227" y="7695"/>
                  </a:cubicBezTo>
                  <a:close/>
                  <a:moveTo>
                    <a:pt x="1012" y="0"/>
                  </a:moveTo>
                  <a:cubicBezTo>
                    <a:pt x="454" y="0"/>
                    <a:pt x="0" y="454"/>
                    <a:pt x="0" y="1012"/>
                  </a:cubicBezTo>
                  <a:lnTo>
                    <a:pt x="0" y="9177"/>
                  </a:lnTo>
                  <a:cubicBezTo>
                    <a:pt x="0" y="9735"/>
                    <a:pt x="454" y="10189"/>
                    <a:pt x="1012" y="10189"/>
                  </a:cubicBezTo>
                  <a:lnTo>
                    <a:pt x="5444" y="10189"/>
                  </a:lnTo>
                  <a:cubicBezTo>
                    <a:pt x="6002" y="10189"/>
                    <a:pt x="6455" y="9735"/>
                    <a:pt x="6455" y="9177"/>
                  </a:cubicBezTo>
                  <a:lnTo>
                    <a:pt x="6455" y="1012"/>
                  </a:lnTo>
                  <a:cubicBezTo>
                    <a:pt x="6455" y="454"/>
                    <a:pt x="6002" y="0"/>
                    <a:pt x="5444" y="0"/>
                  </a:cubicBezTo>
                  <a:lnTo>
                    <a:pt x="3681" y="0"/>
                  </a:lnTo>
                  <a:lnTo>
                    <a:pt x="3681" y="628"/>
                  </a:lnTo>
                  <a:cubicBezTo>
                    <a:pt x="3681" y="873"/>
                    <a:pt x="3471" y="1082"/>
                    <a:pt x="3227" y="1082"/>
                  </a:cubicBezTo>
                  <a:cubicBezTo>
                    <a:pt x="2966" y="1082"/>
                    <a:pt x="2757" y="873"/>
                    <a:pt x="2757" y="628"/>
                  </a:cubicBezTo>
                  <a:lnTo>
                    <a:pt x="275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0"/>
            <p:cNvSpPr/>
            <p:nvPr/>
          </p:nvSpPr>
          <p:spPr>
            <a:xfrm>
              <a:off x="2940988" y="3669075"/>
              <a:ext cx="161850" cy="254725"/>
            </a:xfrm>
            <a:custGeom>
              <a:rect b="b" l="l" r="r" t="t"/>
              <a:pathLst>
                <a:path extrusionOk="0" h="10189" w="6474">
                  <a:moveTo>
                    <a:pt x="3229" y="7695"/>
                  </a:moveTo>
                  <a:cubicBezTo>
                    <a:pt x="3490" y="7695"/>
                    <a:pt x="3699" y="7904"/>
                    <a:pt x="3699" y="8165"/>
                  </a:cubicBezTo>
                  <a:cubicBezTo>
                    <a:pt x="3699" y="8409"/>
                    <a:pt x="3490" y="8619"/>
                    <a:pt x="3229" y="8619"/>
                  </a:cubicBezTo>
                  <a:cubicBezTo>
                    <a:pt x="2984" y="8619"/>
                    <a:pt x="2775" y="8409"/>
                    <a:pt x="2775" y="8165"/>
                  </a:cubicBezTo>
                  <a:cubicBezTo>
                    <a:pt x="2775" y="7904"/>
                    <a:pt x="2984" y="7695"/>
                    <a:pt x="3229" y="7695"/>
                  </a:cubicBezTo>
                  <a:close/>
                  <a:moveTo>
                    <a:pt x="1012" y="0"/>
                  </a:moveTo>
                  <a:cubicBezTo>
                    <a:pt x="454" y="0"/>
                    <a:pt x="0" y="454"/>
                    <a:pt x="0" y="1012"/>
                  </a:cubicBezTo>
                  <a:lnTo>
                    <a:pt x="0" y="9177"/>
                  </a:lnTo>
                  <a:cubicBezTo>
                    <a:pt x="0" y="9735"/>
                    <a:pt x="454" y="10189"/>
                    <a:pt x="1012" y="10189"/>
                  </a:cubicBezTo>
                  <a:lnTo>
                    <a:pt x="5444" y="10189"/>
                  </a:lnTo>
                  <a:cubicBezTo>
                    <a:pt x="6002" y="10189"/>
                    <a:pt x="6474" y="9735"/>
                    <a:pt x="6474" y="9177"/>
                  </a:cubicBezTo>
                  <a:lnTo>
                    <a:pt x="6474" y="1012"/>
                  </a:lnTo>
                  <a:cubicBezTo>
                    <a:pt x="6474" y="454"/>
                    <a:pt x="6002" y="0"/>
                    <a:pt x="5444" y="0"/>
                  </a:cubicBezTo>
                  <a:lnTo>
                    <a:pt x="3699" y="0"/>
                  </a:lnTo>
                  <a:lnTo>
                    <a:pt x="3699" y="628"/>
                  </a:lnTo>
                  <a:cubicBezTo>
                    <a:pt x="3699" y="873"/>
                    <a:pt x="3490" y="1082"/>
                    <a:pt x="3229" y="1082"/>
                  </a:cubicBezTo>
                  <a:cubicBezTo>
                    <a:pt x="2984" y="1082"/>
                    <a:pt x="2775" y="873"/>
                    <a:pt x="2775" y="628"/>
                  </a:cubicBezTo>
                  <a:lnTo>
                    <a:pt x="27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0"/>
            <p:cNvSpPr/>
            <p:nvPr/>
          </p:nvSpPr>
          <p:spPr>
            <a:xfrm>
              <a:off x="2940988" y="3529950"/>
              <a:ext cx="185400" cy="123900"/>
            </a:xfrm>
            <a:custGeom>
              <a:rect b="b" l="l" r="r" t="t"/>
              <a:pathLst>
                <a:path extrusionOk="0" h="4956" w="7416">
                  <a:moveTo>
                    <a:pt x="5113" y="1571"/>
                  </a:moveTo>
                  <a:cubicBezTo>
                    <a:pt x="5357" y="1571"/>
                    <a:pt x="5566" y="1780"/>
                    <a:pt x="5566" y="2025"/>
                  </a:cubicBezTo>
                  <a:cubicBezTo>
                    <a:pt x="5566" y="2286"/>
                    <a:pt x="5357" y="2495"/>
                    <a:pt x="5113" y="2495"/>
                  </a:cubicBezTo>
                  <a:lnTo>
                    <a:pt x="2303" y="2495"/>
                  </a:lnTo>
                  <a:cubicBezTo>
                    <a:pt x="2059" y="2495"/>
                    <a:pt x="1850" y="2286"/>
                    <a:pt x="1850" y="2025"/>
                  </a:cubicBezTo>
                  <a:cubicBezTo>
                    <a:pt x="1850" y="1780"/>
                    <a:pt x="2059" y="1571"/>
                    <a:pt x="2303" y="1571"/>
                  </a:cubicBezTo>
                  <a:close/>
                  <a:moveTo>
                    <a:pt x="454" y="1"/>
                  </a:moveTo>
                  <a:cubicBezTo>
                    <a:pt x="210" y="1"/>
                    <a:pt x="0" y="210"/>
                    <a:pt x="0" y="454"/>
                  </a:cubicBezTo>
                  <a:lnTo>
                    <a:pt x="0" y="3577"/>
                  </a:lnTo>
                  <a:cubicBezTo>
                    <a:pt x="0" y="3821"/>
                    <a:pt x="210" y="4030"/>
                    <a:pt x="454" y="4030"/>
                  </a:cubicBezTo>
                  <a:lnTo>
                    <a:pt x="1082" y="4030"/>
                  </a:lnTo>
                  <a:lnTo>
                    <a:pt x="1624" y="4763"/>
                  </a:lnTo>
                  <a:cubicBezTo>
                    <a:pt x="1710" y="4886"/>
                    <a:pt x="1850" y="4955"/>
                    <a:pt x="1989" y="4955"/>
                  </a:cubicBezTo>
                  <a:lnTo>
                    <a:pt x="2007" y="4955"/>
                  </a:lnTo>
                  <a:cubicBezTo>
                    <a:pt x="2147" y="4955"/>
                    <a:pt x="2287" y="4886"/>
                    <a:pt x="2373" y="4781"/>
                  </a:cubicBezTo>
                  <a:lnTo>
                    <a:pt x="2931" y="4030"/>
                  </a:lnTo>
                  <a:lnTo>
                    <a:pt x="6962" y="4030"/>
                  </a:lnTo>
                  <a:cubicBezTo>
                    <a:pt x="7206" y="4030"/>
                    <a:pt x="7416" y="3821"/>
                    <a:pt x="7416" y="3577"/>
                  </a:cubicBezTo>
                  <a:lnTo>
                    <a:pt x="7416" y="454"/>
                  </a:lnTo>
                  <a:cubicBezTo>
                    <a:pt x="7416" y="210"/>
                    <a:pt x="7206" y="1"/>
                    <a:pt x="69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0"/>
            <p:cNvSpPr/>
            <p:nvPr/>
          </p:nvSpPr>
          <p:spPr>
            <a:xfrm>
              <a:off x="2732513" y="3529950"/>
              <a:ext cx="185400" cy="123900"/>
            </a:xfrm>
            <a:custGeom>
              <a:rect b="b" l="l" r="r" t="t"/>
              <a:pathLst>
                <a:path extrusionOk="0" h="4956" w="7416">
                  <a:moveTo>
                    <a:pt x="5113" y="1571"/>
                  </a:moveTo>
                  <a:cubicBezTo>
                    <a:pt x="5357" y="1571"/>
                    <a:pt x="5566" y="1780"/>
                    <a:pt x="5566" y="2025"/>
                  </a:cubicBezTo>
                  <a:cubicBezTo>
                    <a:pt x="5566" y="2286"/>
                    <a:pt x="5357" y="2495"/>
                    <a:pt x="5113" y="2495"/>
                  </a:cubicBezTo>
                  <a:lnTo>
                    <a:pt x="2303" y="2495"/>
                  </a:lnTo>
                  <a:cubicBezTo>
                    <a:pt x="2059" y="2495"/>
                    <a:pt x="1849" y="2286"/>
                    <a:pt x="1849" y="2025"/>
                  </a:cubicBezTo>
                  <a:cubicBezTo>
                    <a:pt x="1849" y="1780"/>
                    <a:pt x="2059" y="1571"/>
                    <a:pt x="2303" y="1571"/>
                  </a:cubicBezTo>
                  <a:close/>
                  <a:moveTo>
                    <a:pt x="454" y="1"/>
                  </a:moveTo>
                  <a:cubicBezTo>
                    <a:pt x="209" y="1"/>
                    <a:pt x="0" y="210"/>
                    <a:pt x="0" y="454"/>
                  </a:cubicBezTo>
                  <a:lnTo>
                    <a:pt x="0" y="3577"/>
                  </a:lnTo>
                  <a:cubicBezTo>
                    <a:pt x="0" y="3821"/>
                    <a:pt x="209" y="4030"/>
                    <a:pt x="454" y="4030"/>
                  </a:cubicBezTo>
                  <a:lnTo>
                    <a:pt x="4484" y="4030"/>
                  </a:lnTo>
                  <a:lnTo>
                    <a:pt x="5059" y="4781"/>
                  </a:lnTo>
                  <a:cubicBezTo>
                    <a:pt x="5147" y="4886"/>
                    <a:pt x="5269" y="4955"/>
                    <a:pt x="5427" y="4955"/>
                  </a:cubicBezTo>
                  <a:cubicBezTo>
                    <a:pt x="5566" y="4955"/>
                    <a:pt x="5706" y="4886"/>
                    <a:pt x="5792" y="4763"/>
                  </a:cubicBezTo>
                  <a:lnTo>
                    <a:pt x="6334" y="4030"/>
                  </a:lnTo>
                  <a:lnTo>
                    <a:pt x="6962" y="4030"/>
                  </a:lnTo>
                  <a:cubicBezTo>
                    <a:pt x="7206" y="4030"/>
                    <a:pt x="7415" y="3821"/>
                    <a:pt x="7415" y="3577"/>
                  </a:cubicBezTo>
                  <a:lnTo>
                    <a:pt x="7415" y="454"/>
                  </a:lnTo>
                  <a:cubicBezTo>
                    <a:pt x="7415" y="210"/>
                    <a:pt x="7206" y="1"/>
                    <a:pt x="696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50"/>
          <p:cNvGrpSpPr/>
          <p:nvPr/>
        </p:nvGrpSpPr>
        <p:grpSpPr>
          <a:xfrm>
            <a:off x="4502826" y="1406767"/>
            <a:ext cx="290624" cy="375418"/>
            <a:chOff x="3432088" y="3529950"/>
            <a:chExt cx="304925" cy="393850"/>
          </a:xfrm>
        </p:grpSpPr>
        <p:sp>
          <p:nvSpPr>
            <p:cNvPr id="1353" name="Google Shape;1353;p50"/>
            <p:cNvSpPr/>
            <p:nvPr/>
          </p:nvSpPr>
          <p:spPr>
            <a:xfrm>
              <a:off x="3567313" y="3807775"/>
              <a:ext cx="38400" cy="116025"/>
            </a:xfrm>
            <a:custGeom>
              <a:rect b="b" l="l" r="r" t="t"/>
              <a:pathLst>
                <a:path extrusionOk="0" h="4641" w="1536">
                  <a:moveTo>
                    <a:pt x="0" y="0"/>
                  </a:moveTo>
                  <a:lnTo>
                    <a:pt x="0" y="4641"/>
                  </a:lnTo>
                  <a:lnTo>
                    <a:pt x="1535" y="4641"/>
                  </a:lnTo>
                  <a:lnTo>
                    <a:pt x="153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0"/>
            <p:cNvSpPr/>
            <p:nvPr/>
          </p:nvSpPr>
          <p:spPr>
            <a:xfrm>
              <a:off x="3517163" y="3611500"/>
              <a:ext cx="138725" cy="138725"/>
            </a:xfrm>
            <a:custGeom>
              <a:rect b="b" l="l" r="r" t="t"/>
              <a:pathLst>
                <a:path extrusionOk="0" h="5549" w="5549">
                  <a:moveTo>
                    <a:pt x="3699" y="1379"/>
                  </a:moveTo>
                  <a:cubicBezTo>
                    <a:pt x="3960" y="1379"/>
                    <a:pt x="4169" y="1589"/>
                    <a:pt x="4169" y="1850"/>
                  </a:cubicBezTo>
                  <a:cubicBezTo>
                    <a:pt x="4169" y="2094"/>
                    <a:pt x="3960" y="2303"/>
                    <a:pt x="3699" y="2303"/>
                  </a:cubicBezTo>
                  <a:lnTo>
                    <a:pt x="1850" y="2303"/>
                  </a:lnTo>
                  <a:cubicBezTo>
                    <a:pt x="1606" y="2303"/>
                    <a:pt x="1396" y="2094"/>
                    <a:pt x="1396" y="1850"/>
                  </a:cubicBezTo>
                  <a:cubicBezTo>
                    <a:pt x="1396" y="1589"/>
                    <a:pt x="1606" y="1379"/>
                    <a:pt x="1850" y="1379"/>
                  </a:cubicBezTo>
                  <a:close/>
                  <a:moveTo>
                    <a:pt x="3699" y="3229"/>
                  </a:moveTo>
                  <a:cubicBezTo>
                    <a:pt x="3960" y="3229"/>
                    <a:pt x="4169" y="3438"/>
                    <a:pt x="4169" y="3699"/>
                  </a:cubicBezTo>
                  <a:cubicBezTo>
                    <a:pt x="4169" y="3943"/>
                    <a:pt x="3960" y="4153"/>
                    <a:pt x="3699" y="4153"/>
                  </a:cubicBezTo>
                  <a:lnTo>
                    <a:pt x="1850" y="4153"/>
                  </a:lnTo>
                  <a:cubicBezTo>
                    <a:pt x="1606" y="4153"/>
                    <a:pt x="1396" y="3943"/>
                    <a:pt x="1396" y="3699"/>
                  </a:cubicBezTo>
                  <a:cubicBezTo>
                    <a:pt x="1396" y="3438"/>
                    <a:pt x="1606" y="3229"/>
                    <a:pt x="1850" y="3229"/>
                  </a:cubicBezTo>
                  <a:close/>
                  <a:moveTo>
                    <a:pt x="2774" y="1"/>
                  </a:moveTo>
                  <a:cubicBezTo>
                    <a:pt x="1257" y="1"/>
                    <a:pt x="0" y="1240"/>
                    <a:pt x="0" y="2775"/>
                  </a:cubicBezTo>
                  <a:cubicBezTo>
                    <a:pt x="0" y="4292"/>
                    <a:pt x="1257" y="5548"/>
                    <a:pt x="2774" y="5548"/>
                  </a:cubicBezTo>
                  <a:cubicBezTo>
                    <a:pt x="4309" y="5548"/>
                    <a:pt x="5548" y="4292"/>
                    <a:pt x="5548" y="2775"/>
                  </a:cubicBezTo>
                  <a:cubicBezTo>
                    <a:pt x="5548" y="1240"/>
                    <a:pt x="4309" y="1"/>
                    <a:pt x="27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0"/>
            <p:cNvSpPr/>
            <p:nvPr/>
          </p:nvSpPr>
          <p:spPr>
            <a:xfrm>
              <a:off x="3432088" y="3529950"/>
              <a:ext cx="304925" cy="300975"/>
            </a:xfrm>
            <a:custGeom>
              <a:rect b="b" l="l" r="r" t="t"/>
              <a:pathLst>
                <a:path extrusionOk="0" h="12039" w="12197">
                  <a:moveTo>
                    <a:pt x="6177" y="1"/>
                  </a:moveTo>
                  <a:cubicBezTo>
                    <a:pt x="2862" y="1"/>
                    <a:pt x="159" y="2704"/>
                    <a:pt x="159" y="6019"/>
                  </a:cubicBezTo>
                  <a:cubicBezTo>
                    <a:pt x="159" y="7538"/>
                    <a:pt x="734" y="9003"/>
                    <a:pt x="1764" y="10120"/>
                  </a:cubicBezTo>
                  <a:lnTo>
                    <a:pt x="350" y="11201"/>
                  </a:lnTo>
                  <a:cubicBezTo>
                    <a:pt x="1" y="11480"/>
                    <a:pt x="175" y="12039"/>
                    <a:pt x="629" y="12039"/>
                  </a:cubicBezTo>
                  <a:lnTo>
                    <a:pt x="4485" y="12039"/>
                  </a:lnTo>
                  <a:lnTo>
                    <a:pt x="4485" y="10643"/>
                  </a:lnTo>
                  <a:cubicBezTo>
                    <a:pt x="4485" y="10399"/>
                    <a:pt x="4695" y="10189"/>
                    <a:pt x="4956" y="10189"/>
                  </a:cubicBezTo>
                  <a:lnTo>
                    <a:pt x="5723" y="10189"/>
                  </a:lnTo>
                  <a:lnTo>
                    <a:pt x="5723" y="9701"/>
                  </a:lnTo>
                  <a:cubicBezTo>
                    <a:pt x="3892" y="9473"/>
                    <a:pt x="2478" y="7921"/>
                    <a:pt x="2478" y="6037"/>
                  </a:cubicBezTo>
                  <a:cubicBezTo>
                    <a:pt x="2478" y="3995"/>
                    <a:pt x="4136" y="2339"/>
                    <a:pt x="6177" y="2339"/>
                  </a:cubicBezTo>
                  <a:cubicBezTo>
                    <a:pt x="8219" y="2339"/>
                    <a:pt x="9875" y="3995"/>
                    <a:pt x="9875" y="6037"/>
                  </a:cubicBezTo>
                  <a:cubicBezTo>
                    <a:pt x="9875" y="7921"/>
                    <a:pt x="8463" y="9473"/>
                    <a:pt x="6648" y="9701"/>
                  </a:cubicBezTo>
                  <a:lnTo>
                    <a:pt x="6648" y="10189"/>
                  </a:lnTo>
                  <a:lnTo>
                    <a:pt x="7416" y="10189"/>
                  </a:lnTo>
                  <a:cubicBezTo>
                    <a:pt x="7660" y="10189"/>
                    <a:pt x="7870" y="10399"/>
                    <a:pt x="7870" y="10643"/>
                  </a:cubicBezTo>
                  <a:lnTo>
                    <a:pt x="7870" y="11794"/>
                  </a:lnTo>
                  <a:cubicBezTo>
                    <a:pt x="8829" y="11515"/>
                    <a:pt x="9719" y="10992"/>
                    <a:pt x="10434" y="10259"/>
                  </a:cubicBezTo>
                  <a:cubicBezTo>
                    <a:pt x="11568" y="9124"/>
                    <a:pt x="12196" y="7624"/>
                    <a:pt x="12196" y="6019"/>
                  </a:cubicBezTo>
                  <a:cubicBezTo>
                    <a:pt x="12196" y="2704"/>
                    <a:pt x="9492" y="1"/>
                    <a:pt x="61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9" name="Shape 1359"/>
        <p:cNvGrpSpPr/>
        <p:nvPr/>
      </p:nvGrpSpPr>
      <p:grpSpPr>
        <a:xfrm>
          <a:off x="0" y="0"/>
          <a:ext cx="0" cy="0"/>
          <a:chOff x="0" y="0"/>
          <a:chExt cx="0" cy="0"/>
        </a:xfrm>
      </p:grpSpPr>
      <p:grpSp>
        <p:nvGrpSpPr>
          <p:cNvPr id="1360" name="Google Shape;1360;p51"/>
          <p:cNvGrpSpPr/>
          <p:nvPr/>
        </p:nvGrpSpPr>
        <p:grpSpPr>
          <a:xfrm flipH="1">
            <a:off x="5543250" y="3992200"/>
            <a:ext cx="2700275" cy="486974"/>
            <a:chOff x="1077498" y="1205738"/>
            <a:chExt cx="2700275" cy="486974"/>
          </a:xfrm>
        </p:grpSpPr>
        <p:sp>
          <p:nvSpPr>
            <p:cNvPr id="1361" name="Google Shape;1361;p51"/>
            <p:cNvSpPr/>
            <p:nvPr/>
          </p:nvSpPr>
          <p:spPr>
            <a:xfrm>
              <a:off x="1077498" y="1205800"/>
              <a:ext cx="2344194" cy="486911"/>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1"/>
            <p:cNvSpPr/>
            <p:nvPr/>
          </p:nvSpPr>
          <p:spPr>
            <a:xfrm>
              <a:off x="3119873" y="1205738"/>
              <a:ext cx="657900" cy="486900"/>
            </a:xfrm>
            <a:prstGeom prst="roundRect">
              <a:avLst>
                <a:gd fmla="val 16908"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 name="Google Shape;1363;p51"/>
          <p:cNvGrpSpPr/>
          <p:nvPr/>
        </p:nvGrpSpPr>
        <p:grpSpPr>
          <a:xfrm>
            <a:off x="1077498" y="3992200"/>
            <a:ext cx="4386577" cy="486974"/>
            <a:chOff x="1077498" y="1205738"/>
            <a:chExt cx="4386577" cy="486974"/>
          </a:xfrm>
        </p:grpSpPr>
        <p:sp>
          <p:nvSpPr>
            <p:cNvPr id="1364" name="Google Shape;1364;p51"/>
            <p:cNvSpPr/>
            <p:nvPr/>
          </p:nvSpPr>
          <p:spPr>
            <a:xfrm>
              <a:off x="1077498" y="1205800"/>
              <a:ext cx="2344194" cy="486911"/>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1"/>
            <p:cNvSpPr/>
            <p:nvPr/>
          </p:nvSpPr>
          <p:spPr>
            <a:xfrm>
              <a:off x="3119875" y="1205738"/>
              <a:ext cx="2344200" cy="486900"/>
            </a:xfrm>
            <a:prstGeom prst="roundRect">
              <a:avLst>
                <a:gd fmla="val 16908"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51"/>
          <p:cNvGrpSpPr/>
          <p:nvPr/>
        </p:nvGrpSpPr>
        <p:grpSpPr>
          <a:xfrm flipH="1">
            <a:off x="5032936" y="1202338"/>
            <a:ext cx="3210577" cy="486986"/>
            <a:chOff x="1077498" y="1205725"/>
            <a:chExt cx="3210577" cy="486986"/>
          </a:xfrm>
        </p:grpSpPr>
        <p:sp>
          <p:nvSpPr>
            <p:cNvPr id="1367" name="Google Shape;1367;p51"/>
            <p:cNvSpPr/>
            <p:nvPr/>
          </p:nvSpPr>
          <p:spPr>
            <a:xfrm>
              <a:off x="1077498" y="1205800"/>
              <a:ext cx="2344194" cy="486911"/>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1"/>
            <p:cNvSpPr/>
            <p:nvPr/>
          </p:nvSpPr>
          <p:spPr>
            <a:xfrm>
              <a:off x="3119875" y="1205725"/>
              <a:ext cx="1168200" cy="4869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51"/>
          <p:cNvGrpSpPr/>
          <p:nvPr/>
        </p:nvGrpSpPr>
        <p:grpSpPr>
          <a:xfrm>
            <a:off x="1077498" y="1205725"/>
            <a:ext cx="3210577" cy="486986"/>
            <a:chOff x="1077498" y="1205725"/>
            <a:chExt cx="3210577" cy="486986"/>
          </a:xfrm>
        </p:grpSpPr>
        <p:sp>
          <p:nvSpPr>
            <p:cNvPr id="1370" name="Google Shape;1370;p51"/>
            <p:cNvSpPr/>
            <p:nvPr/>
          </p:nvSpPr>
          <p:spPr>
            <a:xfrm>
              <a:off x="1077498" y="1205800"/>
              <a:ext cx="2344194" cy="486911"/>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1"/>
            <p:cNvSpPr/>
            <p:nvPr/>
          </p:nvSpPr>
          <p:spPr>
            <a:xfrm>
              <a:off x="3119875" y="1205725"/>
              <a:ext cx="1168200" cy="4869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2" name="Google Shape;1372;p51"/>
          <p:cNvSpPr/>
          <p:nvPr/>
        </p:nvSpPr>
        <p:spPr>
          <a:xfrm flipH="1">
            <a:off x="5024473" y="1902575"/>
            <a:ext cx="2512277" cy="486911"/>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1"/>
          <p:cNvSpPr/>
          <p:nvPr/>
        </p:nvSpPr>
        <p:spPr>
          <a:xfrm>
            <a:off x="2231375" y="1902575"/>
            <a:ext cx="2056692" cy="486911"/>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1"/>
          <p:cNvSpPr/>
          <p:nvPr/>
        </p:nvSpPr>
        <p:spPr>
          <a:xfrm>
            <a:off x="2231375" y="2898215"/>
            <a:ext cx="2056692" cy="486911"/>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1"/>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Target</a:t>
            </a:r>
            <a:endParaRPr/>
          </a:p>
        </p:txBody>
      </p:sp>
      <p:sp>
        <p:nvSpPr>
          <p:cNvPr id="1376" name="Google Shape;1376;p51"/>
          <p:cNvSpPr txBox="1"/>
          <p:nvPr/>
        </p:nvSpPr>
        <p:spPr>
          <a:xfrm>
            <a:off x="2419677" y="2386125"/>
            <a:ext cx="19881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Mars is cold</a:t>
            </a:r>
            <a:endParaRPr sz="1600">
              <a:solidFill>
                <a:schemeClr val="dk1"/>
              </a:solidFill>
              <a:latin typeface="Work Sans"/>
              <a:ea typeface="Work Sans"/>
              <a:cs typeface="Work Sans"/>
              <a:sym typeface="Work Sans"/>
            </a:endParaRPr>
          </a:p>
        </p:txBody>
      </p:sp>
      <p:sp>
        <p:nvSpPr>
          <p:cNvPr id="1377" name="Google Shape;1377;p51"/>
          <p:cNvSpPr txBox="1"/>
          <p:nvPr/>
        </p:nvSpPr>
        <p:spPr>
          <a:xfrm>
            <a:off x="2419677" y="3350500"/>
            <a:ext cx="19881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Jupiter is big</a:t>
            </a:r>
            <a:endParaRPr sz="1600">
              <a:solidFill>
                <a:schemeClr val="dk1"/>
              </a:solidFill>
              <a:latin typeface="Work Sans"/>
              <a:ea typeface="Work Sans"/>
              <a:cs typeface="Work Sans"/>
              <a:sym typeface="Work Sans"/>
            </a:endParaRPr>
          </a:p>
        </p:txBody>
      </p:sp>
      <p:sp>
        <p:nvSpPr>
          <p:cNvPr id="1378" name="Google Shape;1378;p51"/>
          <p:cNvSpPr/>
          <p:nvPr/>
        </p:nvSpPr>
        <p:spPr>
          <a:xfrm>
            <a:off x="1238827" y="1889850"/>
            <a:ext cx="889500" cy="8895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1"/>
          <p:cNvSpPr/>
          <p:nvPr/>
        </p:nvSpPr>
        <p:spPr>
          <a:xfrm>
            <a:off x="1238827" y="2890700"/>
            <a:ext cx="889500" cy="8895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1"/>
          <p:cNvSpPr txBox="1"/>
          <p:nvPr/>
        </p:nvSpPr>
        <p:spPr>
          <a:xfrm>
            <a:off x="1183323" y="2091150"/>
            <a:ext cx="1000500" cy="48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Righteous"/>
                <a:ea typeface="Righteous"/>
                <a:cs typeface="Righteous"/>
                <a:sym typeface="Righteous"/>
              </a:rPr>
              <a:t>40%</a:t>
            </a:r>
            <a:endParaRPr sz="2000">
              <a:solidFill>
                <a:schemeClr val="lt1"/>
              </a:solidFill>
              <a:latin typeface="Righteous"/>
              <a:ea typeface="Righteous"/>
              <a:cs typeface="Righteous"/>
              <a:sym typeface="Righteous"/>
            </a:endParaRPr>
          </a:p>
        </p:txBody>
      </p:sp>
      <p:sp>
        <p:nvSpPr>
          <p:cNvPr id="1381" name="Google Shape;1381;p51"/>
          <p:cNvSpPr txBox="1"/>
          <p:nvPr/>
        </p:nvSpPr>
        <p:spPr>
          <a:xfrm>
            <a:off x="1183323" y="3092000"/>
            <a:ext cx="1000500" cy="48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Righteous"/>
                <a:ea typeface="Righteous"/>
                <a:cs typeface="Righteous"/>
                <a:sym typeface="Righteous"/>
              </a:rPr>
              <a:t>60%</a:t>
            </a:r>
            <a:endParaRPr sz="2000">
              <a:solidFill>
                <a:schemeClr val="lt1"/>
              </a:solidFill>
              <a:latin typeface="Righteous"/>
              <a:ea typeface="Righteous"/>
              <a:cs typeface="Righteous"/>
              <a:sym typeface="Righteous"/>
            </a:endParaRPr>
          </a:p>
        </p:txBody>
      </p:sp>
      <p:sp>
        <p:nvSpPr>
          <p:cNvPr id="1382" name="Google Shape;1382;p51"/>
          <p:cNvSpPr/>
          <p:nvPr/>
        </p:nvSpPr>
        <p:spPr>
          <a:xfrm>
            <a:off x="1296337" y="1950123"/>
            <a:ext cx="774600" cy="774600"/>
          </a:xfrm>
          <a:prstGeom prst="arc">
            <a:avLst>
              <a:gd fmla="val 16200000" name="adj1"/>
              <a:gd fmla="val 3349942" name="adj2"/>
            </a:avLst>
          </a:prstGeom>
          <a:no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1"/>
          <p:cNvSpPr/>
          <p:nvPr/>
        </p:nvSpPr>
        <p:spPr>
          <a:xfrm>
            <a:off x="1296337" y="2948148"/>
            <a:ext cx="774600" cy="774600"/>
          </a:xfrm>
          <a:prstGeom prst="arc">
            <a:avLst>
              <a:gd fmla="val 16200000" name="adj1"/>
              <a:gd fmla="val 7464202" name="adj2"/>
            </a:avLst>
          </a:prstGeom>
          <a:no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1"/>
          <p:cNvSpPr txBox="1"/>
          <p:nvPr/>
        </p:nvSpPr>
        <p:spPr>
          <a:xfrm>
            <a:off x="1294302" y="1202375"/>
            <a:ext cx="27549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Lexend Deca"/>
                <a:ea typeface="Lexend Deca"/>
                <a:cs typeface="Lexend Deca"/>
                <a:sym typeface="Lexend Deca"/>
              </a:rPr>
              <a:t>Gender</a:t>
            </a:r>
            <a:endParaRPr b="1" sz="2000">
              <a:solidFill>
                <a:srgbClr val="FFFFFF"/>
              </a:solidFill>
              <a:latin typeface="Lexend Deca"/>
              <a:ea typeface="Lexend Deca"/>
              <a:cs typeface="Lexend Deca"/>
              <a:sym typeface="Lexend Deca"/>
            </a:endParaRPr>
          </a:p>
        </p:txBody>
      </p:sp>
      <p:sp>
        <p:nvSpPr>
          <p:cNvPr id="1385" name="Google Shape;1385;p51"/>
          <p:cNvSpPr txBox="1"/>
          <p:nvPr/>
        </p:nvSpPr>
        <p:spPr>
          <a:xfrm>
            <a:off x="1440825" y="3992175"/>
            <a:ext cx="41025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Lexend Deca"/>
                <a:ea typeface="Lexend Deca"/>
                <a:cs typeface="Lexend Deca"/>
                <a:sym typeface="Lexend Deca"/>
              </a:rPr>
              <a:t>Average spend by customer</a:t>
            </a:r>
            <a:endParaRPr b="1" sz="2000">
              <a:solidFill>
                <a:srgbClr val="FFFFFF"/>
              </a:solidFill>
              <a:latin typeface="Lexend Deca"/>
              <a:ea typeface="Lexend Deca"/>
              <a:cs typeface="Lexend Deca"/>
              <a:sym typeface="Lexend Deca"/>
            </a:endParaRPr>
          </a:p>
        </p:txBody>
      </p:sp>
      <p:sp>
        <p:nvSpPr>
          <p:cNvPr id="1386" name="Google Shape;1386;p51"/>
          <p:cNvSpPr txBox="1"/>
          <p:nvPr/>
        </p:nvSpPr>
        <p:spPr>
          <a:xfrm>
            <a:off x="6231738" y="3965475"/>
            <a:ext cx="1323300" cy="54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lt1"/>
                </a:solidFill>
                <a:latin typeface="Lexend Deca"/>
                <a:ea typeface="Lexend Deca"/>
                <a:cs typeface="Lexend Deca"/>
                <a:sym typeface="Lexend Deca"/>
              </a:rPr>
              <a:t>$50.00</a:t>
            </a:r>
            <a:endParaRPr b="1" sz="2400">
              <a:solidFill>
                <a:schemeClr val="lt1"/>
              </a:solidFill>
              <a:latin typeface="Lexend Deca"/>
              <a:ea typeface="Lexend Deca"/>
              <a:cs typeface="Lexend Deca"/>
              <a:sym typeface="Lexend Deca"/>
            </a:endParaRPr>
          </a:p>
        </p:txBody>
      </p:sp>
      <p:cxnSp>
        <p:nvCxnSpPr>
          <p:cNvPr id="1387" name="Google Shape;1387;p51"/>
          <p:cNvCxnSpPr/>
          <p:nvPr/>
        </p:nvCxnSpPr>
        <p:spPr>
          <a:xfrm>
            <a:off x="1289850" y="3938500"/>
            <a:ext cx="6564300" cy="0"/>
          </a:xfrm>
          <a:prstGeom prst="straightConnector1">
            <a:avLst/>
          </a:prstGeom>
          <a:noFill/>
          <a:ln cap="flat" cmpd="sng" w="9525">
            <a:solidFill>
              <a:srgbClr val="FFFFFF"/>
            </a:solidFill>
            <a:prstDash val="dash"/>
            <a:round/>
            <a:headEnd len="med" w="med" type="none"/>
            <a:tailEnd len="med" w="med" type="none"/>
          </a:ln>
        </p:spPr>
      </p:cxnSp>
      <p:sp>
        <p:nvSpPr>
          <p:cNvPr id="1388" name="Google Shape;1388;p51"/>
          <p:cNvSpPr txBox="1"/>
          <p:nvPr/>
        </p:nvSpPr>
        <p:spPr>
          <a:xfrm>
            <a:off x="5024523" y="1902650"/>
            <a:ext cx="10005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31-40</a:t>
            </a:r>
            <a:endParaRPr b="1" sz="2000">
              <a:solidFill>
                <a:schemeClr val="lt1"/>
              </a:solidFill>
              <a:latin typeface="Lexend Deca"/>
              <a:ea typeface="Lexend Deca"/>
              <a:cs typeface="Lexend Deca"/>
              <a:sym typeface="Lexend Deca"/>
            </a:endParaRPr>
          </a:p>
        </p:txBody>
      </p:sp>
      <p:sp>
        <p:nvSpPr>
          <p:cNvPr id="1389" name="Google Shape;1389;p51"/>
          <p:cNvSpPr txBox="1"/>
          <p:nvPr/>
        </p:nvSpPr>
        <p:spPr>
          <a:xfrm>
            <a:off x="5024527" y="2391488"/>
            <a:ext cx="28890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Neptune is far away</a:t>
            </a:r>
            <a:endParaRPr sz="1600">
              <a:solidFill>
                <a:schemeClr val="dk1"/>
              </a:solidFill>
              <a:latin typeface="Work Sans"/>
              <a:ea typeface="Work Sans"/>
              <a:cs typeface="Work Sans"/>
              <a:sym typeface="Work Sans"/>
            </a:endParaRPr>
          </a:p>
        </p:txBody>
      </p:sp>
      <p:sp>
        <p:nvSpPr>
          <p:cNvPr id="1390" name="Google Shape;1390;p51"/>
          <p:cNvSpPr txBox="1"/>
          <p:nvPr/>
        </p:nvSpPr>
        <p:spPr>
          <a:xfrm>
            <a:off x="7117023" y="1902650"/>
            <a:ext cx="1000500" cy="486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Lexend Deca"/>
                <a:ea typeface="Lexend Deca"/>
                <a:cs typeface="Lexend Deca"/>
                <a:sym typeface="Lexend Deca"/>
              </a:rPr>
              <a:t>60%</a:t>
            </a:r>
            <a:endParaRPr b="1" sz="2000">
              <a:solidFill>
                <a:schemeClr val="dk1"/>
              </a:solidFill>
              <a:latin typeface="Lexend Deca"/>
              <a:ea typeface="Lexend Deca"/>
              <a:cs typeface="Lexend Deca"/>
              <a:sym typeface="Lexend Deca"/>
            </a:endParaRPr>
          </a:p>
        </p:txBody>
      </p:sp>
      <p:sp>
        <p:nvSpPr>
          <p:cNvPr id="1391" name="Google Shape;1391;p51"/>
          <p:cNvSpPr/>
          <p:nvPr/>
        </p:nvSpPr>
        <p:spPr>
          <a:xfrm>
            <a:off x="6025025" y="2044625"/>
            <a:ext cx="1226400" cy="2031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1"/>
          <p:cNvSpPr/>
          <p:nvPr/>
        </p:nvSpPr>
        <p:spPr>
          <a:xfrm>
            <a:off x="6101452" y="2120975"/>
            <a:ext cx="750900" cy="50100"/>
          </a:xfrm>
          <a:prstGeom prst="roundRect">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93" name="Google Shape;1393;p51"/>
          <p:cNvCxnSpPr/>
          <p:nvPr/>
        </p:nvCxnSpPr>
        <p:spPr>
          <a:xfrm>
            <a:off x="5102151" y="2823950"/>
            <a:ext cx="2980800" cy="0"/>
          </a:xfrm>
          <a:prstGeom prst="straightConnector1">
            <a:avLst/>
          </a:prstGeom>
          <a:noFill/>
          <a:ln cap="flat" cmpd="sng" w="9525">
            <a:solidFill>
              <a:srgbClr val="FFFFFF"/>
            </a:solidFill>
            <a:prstDash val="dash"/>
            <a:round/>
            <a:headEnd len="med" w="med" type="none"/>
            <a:tailEnd len="med" w="med" type="none"/>
          </a:ln>
        </p:spPr>
      </p:cxnSp>
      <p:sp>
        <p:nvSpPr>
          <p:cNvPr id="1394" name="Google Shape;1394;p51"/>
          <p:cNvSpPr txBox="1"/>
          <p:nvPr/>
        </p:nvSpPr>
        <p:spPr>
          <a:xfrm>
            <a:off x="2436446" y="1902550"/>
            <a:ext cx="21786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Men</a:t>
            </a:r>
            <a:endParaRPr b="1" sz="2000">
              <a:solidFill>
                <a:schemeClr val="lt1"/>
              </a:solidFill>
              <a:latin typeface="Lexend Deca"/>
              <a:ea typeface="Lexend Deca"/>
              <a:cs typeface="Lexend Deca"/>
              <a:sym typeface="Lexend Deca"/>
            </a:endParaRPr>
          </a:p>
        </p:txBody>
      </p:sp>
      <p:sp>
        <p:nvSpPr>
          <p:cNvPr id="1395" name="Google Shape;1395;p51"/>
          <p:cNvSpPr txBox="1"/>
          <p:nvPr/>
        </p:nvSpPr>
        <p:spPr>
          <a:xfrm>
            <a:off x="2419671" y="2920538"/>
            <a:ext cx="21786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Women</a:t>
            </a:r>
            <a:endParaRPr b="1" sz="2000">
              <a:solidFill>
                <a:schemeClr val="lt1"/>
              </a:solidFill>
              <a:latin typeface="Lexend Deca"/>
              <a:ea typeface="Lexend Deca"/>
              <a:cs typeface="Lexend Deca"/>
              <a:sym typeface="Lexend Deca"/>
            </a:endParaRPr>
          </a:p>
        </p:txBody>
      </p:sp>
      <p:sp>
        <p:nvSpPr>
          <p:cNvPr id="1396" name="Google Shape;1396;p51"/>
          <p:cNvSpPr/>
          <p:nvPr/>
        </p:nvSpPr>
        <p:spPr>
          <a:xfrm flipH="1">
            <a:off x="5024473" y="2898213"/>
            <a:ext cx="2512277" cy="486911"/>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1"/>
          <p:cNvSpPr txBox="1"/>
          <p:nvPr/>
        </p:nvSpPr>
        <p:spPr>
          <a:xfrm>
            <a:off x="5024523" y="2898288"/>
            <a:ext cx="10005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41-50</a:t>
            </a:r>
            <a:endParaRPr b="1" sz="2000">
              <a:solidFill>
                <a:schemeClr val="lt1"/>
              </a:solidFill>
              <a:latin typeface="Lexend Deca"/>
              <a:ea typeface="Lexend Deca"/>
              <a:cs typeface="Lexend Deca"/>
              <a:sym typeface="Lexend Deca"/>
            </a:endParaRPr>
          </a:p>
        </p:txBody>
      </p:sp>
      <p:sp>
        <p:nvSpPr>
          <p:cNvPr id="1398" name="Google Shape;1398;p51"/>
          <p:cNvSpPr txBox="1"/>
          <p:nvPr/>
        </p:nvSpPr>
        <p:spPr>
          <a:xfrm>
            <a:off x="5024527" y="3349163"/>
            <a:ext cx="28890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Venus is terribly hot</a:t>
            </a:r>
            <a:endParaRPr sz="1600">
              <a:solidFill>
                <a:schemeClr val="dk1"/>
              </a:solidFill>
              <a:latin typeface="Work Sans"/>
              <a:ea typeface="Work Sans"/>
              <a:cs typeface="Work Sans"/>
              <a:sym typeface="Work Sans"/>
            </a:endParaRPr>
          </a:p>
        </p:txBody>
      </p:sp>
      <p:sp>
        <p:nvSpPr>
          <p:cNvPr id="1399" name="Google Shape;1399;p51"/>
          <p:cNvSpPr txBox="1"/>
          <p:nvPr/>
        </p:nvSpPr>
        <p:spPr>
          <a:xfrm>
            <a:off x="7117023" y="2898288"/>
            <a:ext cx="1000500" cy="486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chemeClr val="dk1"/>
                </a:solidFill>
                <a:latin typeface="Lexend Deca"/>
                <a:ea typeface="Lexend Deca"/>
                <a:cs typeface="Lexend Deca"/>
                <a:sym typeface="Lexend Deca"/>
              </a:rPr>
              <a:t>4</a:t>
            </a:r>
            <a:r>
              <a:rPr b="1" lang="en" sz="2000">
                <a:solidFill>
                  <a:schemeClr val="dk1"/>
                </a:solidFill>
                <a:latin typeface="Lexend Deca"/>
                <a:ea typeface="Lexend Deca"/>
                <a:cs typeface="Lexend Deca"/>
                <a:sym typeface="Lexend Deca"/>
              </a:rPr>
              <a:t>0%</a:t>
            </a:r>
            <a:endParaRPr b="1" sz="2000">
              <a:solidFill>
                <a:schemeClr val="dk1"/>
              </a:solidFill>
              <a:latin typeface="Lexend Deca"/>
              <a:ea typeface="Lexend Deca"/>
              <a:cs typeface="Lexend Deca"/>
              <a:sym typeface="Lexend Deca"/>
            </a:endParaRPr>
          </a:p>
        </p:txBody>
      </p:sp>
      <p:sp>
        <p:nvSpPr>
          <p:cNvPr id="1400" name="Google Shape;1400;p51"/>
          <p:cNvSpPr/>
          <p:nvPr/>
        </p:nvSpPr>
        <p:spPr>
          <a:xfrm>
            <a:off x="6025025" y="3040263"/>
            <a:ext cx="1226400" cy="2031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1"/>
          <p:cNvSpPr/>
          <p:nvPr/>
        </p:nvSpPr>
        <p:spPr>
          <a:xfrm>
            <a:off x="6101451" y="3116613"/>
            <a:ext cx="459000" cy="501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02" name="Google Shape;1402;p51"/>
          <p:cNvCxnSpPr/>
          <p:nvPr/>
        </p:nvCxnSpPr>
        <p:spPr>
          <a:xfrm>
            <a:off x="5102151" y="3891138"/>
            <a:ext cx="2980800" cy="0"/>
          </a:xfrm>
          <a:prstGeom prst="straightConnector1">
            <a:avLst/>
          </a:prstGeom>
          <a:noFill/>
          <a:ln cap="flat" cmpd="sng" w="9525">
            <a:solidFill>
              <a:srgbClr val="FFFFFF"/>
            </a:solidFill>
            <a:prstDash val="dash"/>
            <a:round/>
            <a:headEnd len="med" w="med" type="none"/>
            <a:tailEnd len="med" w="med" type="none"/>
          </a:ln>
        </p:spPr>
      </p:cxnSp>
      <p:sp>
        <p:nvSpPr>
          <p:cNvPr id="1403" name="Google Shape;1403;p51"/>
          <p:cNvSpPr txBox="1"/>
          <p:nvPr/>
        </p:nvSpPr>
        <p:spPr>
          <a:xfrm>
            <a:off x="5295414" y="1202375"/>
            <a:ext cx="2685600" cy="486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rgbClr val="FFFFFF"/>
                </a:solidFill>
                <a:latin typeface="Lexend Deca"/>
                <a:ea typeface="Lexend Deca"/>
                <a:cs typeface="Lexend Deca"/>
                <a:sym typeface="Lexend Deca"/>
              </a:rPr>
              <a:t>Age range</a:t>
            </a:r>
            <a:endParaRPr b="1" sz="2000">
              <a:solidFill>
                <a:srgbClr val="FFFFFF"/>
              </a:solidFill>
              <a:latin typeface="Lexend Deca"/>
              <a:ea typeface="Lexend Deca"/>
              <a:cs typeface="Lexend Deca"/>
              <a:sym typeface="Lexend Deca"/>
            </a:endParaRPr>
          </a:p>
        </p:txBody>
      </p:sp>
      <p:sp>
        <p:nvSpPr>
          <p:cNvPr id="1404" name="Google Shape;1404;p51"/>
          <p:cNvSpPr txBox="1"/>
          <p:nvPr/>
        </p:nvSpPr>
        <p:spPr>
          <a:xfrm>
            <a:off x="1440825" y="3985850"/>
            <a:ext cx="41025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Lexend Deca"/>
                <a:ea typeface="Lexend Deca"/>
                <a:cs typeface="Lexend Deca"/>
                <a:sym typeface="Lexend Deca"/>
              </a:rPr>
              <a:t>Average spend by customer</a:t>
            </a:r>
            <a:endParaRPr b="1" sz="2000">
              <a:solidFill>
                <a:srgbClr val="FFFFFF"/>
              </a:solidFill>
              <a:latin typeface="Lexend Deca"/>
              <a:ea typeface="Lexend Deca"/>
              <a:cs typeface="Lexend Deca"/>
              <a:sym typeface="Lexend Deca"/>
            </a:endParaRPr>
          </a:p>
        </p:txBody>
      </p:sp>
      <p:cxnSp>
        <p:nvCxnSpPr>
          <p:cNvPr id="1405" name="Google Shape;1405;p51"/>
          <p:cNvCxnSpPr/>
          <p:nvPr/>
        </p:nvCxnSpPr>
        <p:spPr>
          <a:xfrm>
            <a:off x="1058450" y="3887500"/>
            <a:ext cx="7206900" cy="0"/>
          </a:xfrm>
          <a:prstGeom prst="straightConnector1">
            <a:avLst/>
          </a:prstGeom>
          <a:noFill/>
          <a:ln cap="flat" cmpd="sng" w="9525">
            <a:solidFill>
              <a:schemeClr val="dk1"/>
            </a:solidFill>
            <a:prstDash val="dot"/>
            <a:round/>
            <a:headEnd len="med" w="med" type="none"/>
            <a:tailEnd len="med" w="med" type="none"/>
          </a:ln>
        </p:spPr>
      </p:cxnSp>
      <p:cxnSp>
        <p:nvCxnSpPr>
          <p:cNvPr id="1406" name="Google Shape;1406;p51"/>
          <p:cNvCxnSpPr/>
          <p:nvPr/>
        </p:nvCxnSpPr>
        <p:spPr>
          <a:xfrm rot="10800000">
            <a:off x="4658175" y="1224400"/>
            <a:ext cx="0" cy="2663100"/>
          </a:xfrm>
          <a:prstGeom prst="straightConnector1">
            <a:avLst/>
          </a:prstGeom>
          <a:noFill/>
          <a:ln cap="flat" cmpd="sng" w="9525">
            <a:solidFill>
              <a:schemeClr val="dk1"/>
            </a:solidFill>
            <a:prstDash val="dot"/>
            <a:round/>
            <a:headEnd len="med" w="med" type="none"/>
            <a:tailEnd len="med" w="med" type="none"/>
          </a:ln>
        </p:spPr>
      </p:cxnSp>
      <p:grpSp>
        <p:nvGrpSpPr>
          <p:cNvPr id="1407" name="Google Shape;1407;p51"/>
          <p:cNvGrpSpPr/>
          <p:nvPr/>
        </p:nvGrpSpPr>
        <p:grpSpPr>
          <a:xfrm>
            <a:off x="720002" y="530839"/>
            <a:ext cx="7703988" cy="324596"/>
            <a:chOff x="720002" y="530839"/>
            <a:chExt cx="7703988" cy="324596"/>
          </a:xfrm>
        </p:grpSpPr>
        <p:grpSp>
          <p:nvGrpSpPr>
            <p:cNvPr id="1408" name="Google Shape;1408;p51"/>
            <p:cNvGrpSpPr/>
            <p:nvPr/>
          </p:nvGrpSpPr>
          <p:grpSpPr>
            <a:xfrm>
              <a:off x="7526973" y="530839"/>
              <a:ext cx="332201" cy="324420"/>
              <a:chOff x="3380213" y="4209475"/>
              <a:chExt cx="403450" cy="394000"/>
            </a:xfrm>
          </p:grpSpPr>
          <p:sp>
            <p:nvSpPr>
              <p:cNvPr id="1409" name="Google Shape;1409;p51"/>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1"/>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1" name="Google Shape;1411;p51"/>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2" name="Google Shape;1412;p51"/>
            <p:cNvGrpSpPr/>
            <p:nvPr/>
          </p:nvGrpSpPr>
          <p:grpSpPr>
            <a:xfrm>
              <a:off x="8054864" y="531011"/>
              <a:ext cx="369126" cy="324424"/>
              <a:chOff x="4467200" y="877100"/>
              <a:chExt cx="481825" cy="423475"/>
            </a:xfrm>
          </p:grpSpPr>
          <p:sp>
            <p:nvSpPr>
              <p:cNvPr id="1413" name="Google Shape;1413;p51"/>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4" name="Google Shape;1414;p51"/>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5" name="Google Shape;1415;p51"/>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16" name="Google Shape;1416;p51"/>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0" name="Shape 1420"/>
        <p:cNvGrpSpPr/>
        <p:nvPr/>
      </p:nvGrpSpPr>
      <p:grpSpPr>
        <a:xfrm>
          <a:off x="0" y="0"/>
          <a:ext cx="0" cy="0"/>
          <a:chOff x="0" y="0"/>
          <a:chExt cx="0" cy="0"/>
        </a:xfrm>
      </p:grpSpPr>
      <p:sp>
        <p:nvSpPr>
          <p:cNvPr id="1421" name="Google Shape;1421;p52"/>
          <p:cNvSpPr/>
          <p:nvPr/>
        </p:nvSpPr>
        <p:spPr>
          <a:xfrm flipH="1">
            <a:off x="5883336" y="3225850"/>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2"/>
          <p:cNvSpPr/>
          <p:nvPr/>
        </p:nvSpPr>
        <p:spPr>
          <a:xfrm flipH="1">
            <a:off x="3301675" y="3225850"/>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2"/>
          <p:cNvSpPr/>
          <p:nvPr/>
        </p:nvSpPr>
        <p:spPr>
          <a:xfrm flipH="1">
            <a:off x="720000" y="3225850"/>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2"/>
          <p:cNvSpPr/>
          <p:nvPr/>
        </p:nvSpPr>
        <p:spPr>
          <a:xfrm flipH="1">
            <a:off x="5883336" y="1548475"/>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2"/>
          <p:cNvSpPr/>
          <p:nvPr/>
        </p:nvSpPr>
        <p:spPr>
          <a:xfrm flipH="1">
            <a:off x="3301675" y="1548475"/>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2"/>
          <p:cNvSpPr/>
          <p:nvPr/>
        </p:nvSpPr>
        <p:spPr>
          <a:xfrm flipH="1">
            <a:off x="720000" y="1548475"/>
            <a:ext cx="2540679"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2"/>
          <p:cNvSpPr txBox="1"/>
          <p:nvPr/>
        </p:nvSpPr>
        <p:spPr>
          <a:xfrm>
            <a:off x="720125" y="2935138"/>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11:32 AM</a:t>
            </a:r>
            <a:endParaRPr sz="1000">
              <a:solidFill>
                <a:schemeClr val="dk2"/>
              </a:solidFill>
              <a:latin typeface="Lexend Deca"/>
              <a:ea typeface="Lexend Deca"/>
              <a:cs typeface="Lexend Deca"/>
              <a:sym typeface="Lexend Deca"/>
            </a:endParaRPr>
          </a:p>
        </p:txBody>
      </p:sp>
      <p:sp>
        <p:nvSpPr>
          <p:cNvPr id="1428" name="Google Shape;1428;p52"/>
          <p:cNvSpPr txBox="1"/>
          <p:nvPr/>
        </p:nvSpPr>
        <p:spPr>
          <a:xfrm>
            <a:off x="3301725" y="2935138"/>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11:54 AM</a:t>
            </a:r>
            <a:endParaRPr sz="1000">
              <a:solidFill>
                <a:schemeClr val="dk2"/>
              </a:solidFill>
              <a:latin typeface="Lexend Deca"/>
              <a:ea typeface="Lexend Deca"/>
              <a:cs typeface="Lexend Deca"/>
              <a:sym typeface="Lexend Deca"/>
            </a:endParaRPr>
          </a:p>
        </p:txBody>
      </p:sp>
      <p:sp>
        <p:nvSpPr>
          <p:cNvPr id="1429" name="Google Shape;1429;p52"/>
          <p:cNvSpPr txBox="1"/>
          <p:nvPr/>
        </p:nvSpPr>
        <p:spPr>
          <a:xfrm>
            <a:off x="5883350" y="2935138"/>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11:34 AM</a:t>
            </a:r>
            <a:endParaRPr sz="1000">
              <a:solidFill>
                <a:schemeClr val="dk2"/>
              </a:solidFill>
              <a:latin typeface="Lexend Deca"/>
              <a:ea typeface="Lexend Deca"/>
              <a:cs typeface="Lexend Deca"/>
              <a:sym typeface="Lexend Deca"/>
            </a:endParaRPr>
          </a:p>
        </p:txBody>
      </p:sp>
      <p:sp>
        <p:nvSpPr>
          <p:cNvPr id="1430" name="Google Shape;1430;p52"/>
          <p:cNvSpPr txBox="1"/>
          <p:nvPr/>
        </p:nvSpPr>
        <p:spPr>
          <a:xfrm>
            <a:off x="720125" y="1248563"/>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11:30 AM</a:t>
            </a:r>
            <a:endParaRPr sz="1000">
              <a:solidFill>
                <a:schemeClr val="dk2"/>
              </a:solidFill>
              <a:latin typeface="Lexend Deca"/>
              <a:ea typeface="Lexend Deca"/>
              <a:cs typeface="Lexend Deca"/>
              <a:sym typeface="Lexend Deca"/>
            </a:endParaRPr>
          </a:p>
        </p:txBody>
      </p:sp>
      <p:sp>
        <p:nvSpPr>
          <p:cNvPr id="1431" name="Google Shape;1431;p52"/>
          <p:cNvSpPr txBox="1"/>
          <p:nvPr/>
        </p:nvSpPr>
        <p:spPr>
          <a:xfrm>
            <a:off x="3301725" y="1248563"/>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11:10 AM</a:t>
            </a:r>
            <a:endParaRPr sz="1000">
              <a:solidFill>
                <a:schemeClr val="dk2"/>
              </a:solidFill>
              <a:latin typeface="Lexend Deca"/>
              <a:ea typeface="Lexend Deca"/>
              <a:cs typeface="Lexend Deca"/>
              <a:sym typeface="Lexend Deca"/>
            </a:endParaRPr>
          </a:p>
        </p:txBody>
      </p:sp>
      <p:sp>
        <p:nvSpPr>
          <p:cNvPr id="1432" name="Google Shape;1432;p52"/>
          <p:cNvSpPr txBox="1"/>
          <p:nvPr/>
        </p:nvSpPr>
        <p:spPr>
          <a:xfrm>
            <a:off x="5883350" y="1248563"/>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11:39 AM</a:t>
            </a:r>
            <a:endParaRPr sz="1000">
              <a:solidFill>
                <a:schemeClr val="dk2"/>
              </a:solidFill>
              <a:latin typeface="Lexend Deca"/>
              <a:ea typeface="Lexend Deca"/>
              <a:cs typeface="Lexend Deca"/>
              <a:sym typeface="Lexend Deca"/>
            </a:endParaRPr>
          </a:p>
        </p:txBody>
      </p:sp>
      <p:sp>
        <p:nvSpPr>
          <p:cNvPr id="1433" name="Google Shape;1433;p52"/>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Competitors</a:t>
            </a:r>
            <a:endParaRPr>
              <a:solidFill>
                <a:schemeClr val="lt1"/>
              </a:solidFill>
            </a:endParaRPr>
          </a:p>
        </p:txBody>
      </p:sp>
      <p:grpSp>
        <p:nvGrpSpPr>
          <p:cNvPr id="1434" name="Google Shape;1434;p52"/>
          <p:cNvGrpSpPr/>
          <p:nvPr/>
        </p:nvGrpSpPr>
        <p:grpSpPr>
          <a:xfrm>
            <a:off x="720002" y="530839"/>
            <a:ext cx="7703988" cy="324596"/>
            <a:chOff x="720002" y="530839"/>
            <a:chExt cx="7703988" cy="324596"/>
          </a:xfrm>
        </p:grpSpPr>
        <p:grpSp>
          <p:nvGrpSpPr>
            <p:cNvPr id="1435" name="Google Shape;1435;p52"/>
            <p:cNvGrpSpPr/>
            <p:nvPr/>
          </p:nvGrpSpPr>
          <p:grpSpPr>
            <a:xfrm>
              <a:off x="7526973" y="530839"/>
              <a:ext cx="332201" cy="324420"/>
              <a:chOff x="3380213" y="4209475"/>
              <a:chExt cx="403450" cy="394000"/>
            </a:xfrm>
          </p:grpSpPr>
          <p:sp>
            <p:nvSpPr>
              <p:cNvPr id="1436" name="Google Shape;1436;p52"/>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2"/>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8" name="Google Shape;1438;p52"/>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9" name="Google Shape;1439;p52"/>
            <p:cNvGrpSpPr/>
            <p:nvPr/>
          </p:nvGrpSpPr>
          <p:grpSpPr>
            <a:xfrm>
              <a:off x="8054864" y="531011"/>
              <a:ext cx="369126" cy="324424"/>
              <a:chOff x="4467200" y="877100"/>
              <a:chExt cx="481825" cy="423475"/>
            </a:xfrm>
          </p:grpSpPr>
          <p:sp>
            <p:nvSpPr>
              <p:cNvPr id="1440" name="Google Shape;1440;p5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1" name="Google Shape;1441;p5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2" name="Google Shape;1442;p5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43" name="Google Shape;1443;p5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1444" name="Google Shape;1444;p52"/>
          <p:cNvSpPr txBox="1"/>
          <p:nvPr>
            <p:ph idx="1" type="subTitle"/>
          </p:nvPr>
        </p:nvSpPr>
        <p:spPr>
          <a:xfrm>
            <a:off x="777000" y="3790575"/>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1445" name="Google Shape;1445;p52"/>
          <p:cNvSpPr txBox="1"/>
          <p:nvPr>
            <p:ph idx="2" type="subTitle"/>
          </p:nvPr>
        </p:nvSpPr>
        <p:spPr>
          <a:xfrm>
            <a:off x="769775" y="3284675"/>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Jupiter</a:t>
            </a:r>
            <a:endParaRPr>
              <a:solidFill>
                <a:schemeClr val="lt1"/>
              </a:solidFill>
            </a:endParaRPr>
          </a:p>
        </p:txBody>
      </p:sp>
      <p:sp>
        <p:nvSpPr>
          <p:cNvPr id="1446" name="Google Shape;1446;p52"/>
          <p:cNvSpPr txBox="1"/>
          <p:nvPr>
            <p:ph idx="3" type="subTitle"/>
          </p:nvPr>
        </p:nvSpPr>
        <p:spPr>
          <a:xfrm>
            <a:off x="3330150" y="3790575"/>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Earth is the beautiful planet we all live on</a:t>
            </a:r>
            <a:endParaRPr/>
          </a:p>
        </p:txBody>
      </p:sp>
      <p:sp>
        <p:nvSpPr>
          <p:cNvPr id="1447" name="Google Shape;1447;p52"/>
          <p:cNvSpPr txBox="1"/>
          <p:nvPr>
            <p:ph idx="4" type="subTitle"/>
          </p:nvPr>
        </p:nvSpPr>
        <p:spPr>
          <a:xfrm>
            <a:off x="3330138" y="3284675"/>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Earth</a:t>
            </a:r>
            <a:endParaRPr>
              <a:solidFill>
                <a:schemeClr val="lt1"/>
              </a:solidFill>
            </a:endParaRPr>
          </a:p>
        </p:txBody>
      </p:sp>
      <p:sp>
        <p:nvSpPr>
          <p:cNvPr id="1448" name="Google Shape;1448;p52"/>
          <p:cNvSpPr txBox="1"/>
          <p:nvPr>
            <p:ph idx="5" type="subTitle"/>
          </p:nvPr>
        </p:nvSpPr>
        <p:spPr>
          <a:xfrm>
            <a:off x="5927450" y="3790575"/>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very far away from Earth</a:t>
            </a:r>
            <a:endParaRPr/>
          </a:p>
        </p:txBody>
      </p:sp>
      <p:sp>
        <p:nvSpPr>
          <p:cNvPr id="1449" name="Google Shape;1449;p52"/>
          <p:cNvSpPr txBox="1"/>
          <p:nvPr>
            <p:ph idx="6" type="subTitle"/>
          </p:nvPr>
        </p:nvSpPr>
        <p:spPr>
          <a:xfrm>
            <a:off x="5925750" y="3284675"/>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Neptune</a:t>
            </a:r>
            <a:endParaRPr>
              <a:solidFill>
                <a:schemeClr val="lt1"/>
              </a:solidFill>
            </a:endParaRPr>
          </a:p>
        </p:txBody>
      </p:sp>
      <p:sp>
        <p:nvSpPr>
          <p:cNvPr id="1450" name="Google Shape;1450;p52"/>
          <p:cNvSpPr txBox="1"/>
          <p:nvPr>
            <p:ph idx="7" type="subTitle"/>
          </p:nvPr>
        </p:nvSpPr>
        <p:spPr>
          <a:xfrm>
            <a:off x="777000" y="2130375"/>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1451" name="Google Shape;1451;p52"/>
          <p:cNvSpPr txBox="1"/>
          <p:nvPr>
            <p:ph idx="8" type="subTitle"/>
          </p:nvPr>
        </p:nvSpPr>
        <p:spPr>
          <a:xfrm>
            <a:off x="769775" y="1620925"/>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Mercury</a:t>
            </a:r>
            <a:endParaRPr>
              <a:solidFill>
                <a:schemeClr val="lt1"/>
              </a:solidFill>
            </a:endParaRPr>
          </a:p>
        </p:txBody>
      </p:sp>
      <p:sp>
        <p:nvSpPr>
          <p:cNvPr id="1452" name="Google Shape;1452;p52"/>
          <p:cNvSpPr txBox="1"/>
          <p:nvPr>
            <p:ph idx="9" type="subTitle"/>
          </p:nvPr>
        </p:nvSpPr>
        <p:spPr>
          <a:xfrm>
            <a:off x="3330150" y="2130375"/>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1453" name="Google Shape;1453;p52"/>
          <p:cNvSpPr txBox="1"/>
          <p:nvPr>
            <p:ph idx="13" type="subTitle"/>
          </p:nvPr>
        </p:nvSpPr>
        <p:spPr>
          <a:xfrm>
            <a:off x="3330138" y="1620925"/>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Venus</a:t>
            </a:r>
            <a:endParaRPr>
              <a:solidFill>
                <a:schemeClr val="lt1"/>
              </a:solidFill>
            </a:endParaRPr>
          </a:p>
        </p:txBody>
      </p:sp>
      <p:sp>
        <p:nvSpPr>
          <p:cNvPr id="1454" name="Google Shape;1454;p52"/>
          <p:cNvSpPr txBox="1"/>
          <p:nvPr>
            <p:ph idx="14" type="subTitle"/>
          </p:nvPr>
        </p:nvSpPr>
        <p:spPr>
          <a:xfrm>
            <a:off x="5927450" y="2130375"/>
            <a:ext cx="2483700" cy="697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cold</a:t>
            </a:r>
            <a:endParaRPr/>
          </a:p>
        </p:txBody>
      </p:sp>
      <p:sp>
        <p:nvSpPr>
          <p:cNvPr id="1455" name="Google Shape;1455;p52"/>
          <p:cNvSpPr txBox="1"/>
          <p:nvPr>
            <p:ph idx="15" type="subTitle"/>
          </p:nvPr>
        </p:nvSpPr>
        <p:spPr>
          <a:xfrm>
            <a:off x="5925750" y="1620925"/>
            <a:ext cx="2265600" cy="48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Mars</a:t>
            </a:r>
            <a:endParaRPr>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9" name="Shape 1459"/>
        <p:cNvGrpSpPr/>
        <p:nvPr/>
      </p:nvGrpSpPr>
      <p:grpSpPr>
        <a:xfrm>
          <a:off x="0" y="0"/>
          <a:ext cx="0" cy="0"/>
          <a:chOff x="0" y="0"/>
          <a:chExt cx="0" cy="0"/>
        </a:xfrm>
      </p:grpSpPr>
      <p:sp>
        <p:nvSpPr>
          <p:cNvPr id="1460" name="Google Shape;1460;p53"/>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model</a:t>
            </a:r>
            <a:endParaRPr/>
          </a:p>
        </p:txBody>
      </p:sp>
      <p:grpSp>
        <p:nvGrpSpPr>
          <p:cNvPr id="1461" name="Google Shape;1461;p53"/>
          <p:cNvGrpSpPr/>
          <p:nvPr/>
        </p:nvGrpSpPr>
        <p:grpSpPr>
          <a:xfrm>
            <a:off x="720002" y="530839"/>
            <a:ext cx="7703988" cy="324596"/>
            <a:chOff x="720002" y="530839"/>
            <a:chExt cx="7703988" cy="324596"/>
          </a:xfrm>
        </p:grpSpPr>
        <p:grpSp>
          <p:nvGrpSpPr>
            <p:cNvPr id="1462" name="Google Shape;1462;p53"/>
            <p:cNvGrpSpPr/>
            <p:nvPr/>
          </p:nvGrpSpPr>
          <p:grpSpPr>
            <a:xfrm>
              <a:off x="7526973" y="530839"/>
              <a:ext cx="332201" cy="324420"/>
              <a:chOff x="3380213" y="4209475"/>
              <a:chExt cx="403450" cy="394000"/>
            </a:xfrm>
          </p:grpSpPr>
          <p:sp>
            <p:nvSpPr>
              <p:cNvPr id="1463" name="Google Shape;1463;p53"/>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3"/>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5" name="Google Shape;1465;p53"/>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6" name="Google Shape;1466;p53"/>
            <p:cNvGrpSpPr/>
            <p:nvPr/>
          </p:nvGrpSpPr>
          <p:grpSpPr>
            <a:xfrm>
              <a:off x="8054864" y="531011"/>
              <a:ext cx="369126" cy="324424"/>
              <a:chOff x="4467200" y="877100"/>
              <a:chExt cx="481825" cy="423475"/>
            </a:xfrm>
          </p:grpSpPr>
          <p:sp>
            <p:nvSpPr>
              <p:cNvPr id="1467" name="Google Shape;1467;p5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8" name="Google Shape;1468;p5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69" name="Google Shape;1469;p5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470" name="Google Shape;1470;p5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graphicFrame>
        <p:nvGraphicFramePr>
          <p:cNvPr id="1471" name="Google Shape;1471;p53"/>
          <p:cNvGraphicFramePr/>
          <p:nvPr/>
        </p:nvGraphicFramePr>
        <p:xfrm>
          <a:off x="719900" y="1305950"/>
          <a:ext cx="3000000" cy="3000000"/>
        </p:xfrm>
        <a:graphic>
          <a:graphicData uri="http://schemas.openxmlformats.org/drawingml/2006/table">
            <a:tbl>
              <a:tblPr>
                <a:noFill/>
                <a:tableStyleId>{8C31E28F-BA88-4142-804E-981B956B853D}</a:tableStyleId>
              </a:tblPr>
              <a:tblGrid>
                <a:gridCol w="1926000"/>
                <a:gridCol w="1926000"/>
                <a:gridCol w="1926000"/>
                <a:gridCol w="1926000"/>
              </a:tblGrid>
              <a:tr h="767700">
                <a:tc>
                  <a:txBody>
                    <a:bodyPr/>
                    <a:lstStyle/>
                    <a:p>
                      <a:pPr indent="0" lvl="0" marL="0" rtl="0" algn="ctr">
                        <a:spcBef>
                          <a:spcPts val="0"/>
                        </a:spcBef>
                        <a:spcAft>
                          <a:spcPts val="0"/>
                        </a:spcAft>
                        <a:buNone/>
                      </a:pPr>
                      <a:r>
                        <a:rPr b="1" lang="en" sz="2800">
                          <a:solidFill>
                            <a:srgbClr val="FFFFFF"/>
                          </a:solidFill>
                          <a:latin typeface="Lexend Deca"/>
                          <a:ea typeface="Lexend Deca"/>
                          <a:cs typeface="Lexend Deca"/>
                          <a:sym typeface="Lexend Deca"/>
                        </a:rPr>
                        <a:t>01</a:t>
                      </a:r>
                      <a:endParaRPr b="1" sz="2800">
                        <a:solidFill>
                          <a:srgbClr val="FFFFFF"/>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2800">
                          <a:solidFill>
                            <a:srgbClr val="FFFFFF"/>
                          </a:solidFill>
                          <a:latin typeface="Lexend Deca"/>
                          <a:ea typeface="Lexend Deca"/>
                          <a:cs typeface="Lexend Deca"/>
                          <a:sym typeface="Lexend Deca"/>
                        </a:rPr>
                        <a:t>02</a:t>
                      </a:r>
                      <a:endParaRPr b="1" sz="2800">
                        <a:solidFill>
                          <a:srgbClr val="FFFFFF"/>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2800">
                          <a:solidFill>
                            <a:srgbClr val="FFFFFF"/>
                          </a:solidFill>
                          <a:latin typeface="Lexend Deca"/>
                          <a:ea typeface="Lexend Deca"/>
                          <a:cs typeface="Lexend Deca"/>
                          <a:sym typeface="Lexend Deca"/>
                        </a:rPr>
                        <a:t>03</a:t>
                      </a:r>
                      <a:endParaRPr b="1" sz="2800">
                        <a:solidFill>
                          <a:srgbClr val="FFFFFF"/>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rPr b="1" lang="en" sz="2800">
                          <a:solidFill>
                            <a:srgbClr val="FFFFFF"/>
                          </a:solidFill>
                          <a:latin typeface="Lexend Deca"/>
                          <a:ea typeface="Lexend Deca"/>
                          <a:cs typeface="Lexend Deca"/>
                          <a:sym typeface="Lexend Deca"/>
                        </a:rPr>
                        <a:t>04</a:t>
                      </a:r>
                      <a:endParaRPr b="1" sz="2800">
                        <a:solidFill>
                          <a:srgbClr val="FFFFFF"/>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lt2"/>
                    </a:solidFill>
                  </a:tcPr>
                </a:tc>
              </a:tr>
              <a:tr h="767700">
                <a:tc>
                  <a:txBody>
                    <a:bodyPr/>
                    <a:lstStyle/>
                    <a:p>
                      <a:pPr indent="0" lvl="0" marL="0" rtl="0" algn="l">
                        <a:spcBef>
                          <a:spcPts val="0"/>
                        </a:spcBef>
                        <a:spcAft>
                          <a:spcPts val="0"/>
                        </a:spcAft>
                        <a:buNone/>
                      </a:pPr>
                      <a:r>
                        <a:t/>
                      </a:r>
                      <a:endParaRPr b="1">
                        <a:latin typeface="Lexend Deca"/>
                        <a:ea typeface="Lexend Deca"/>
                        <a:cs typeface="Lexend Deca"/>
                        <a:sym typeface="Lexend Dec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b="1">
                        <a:latin typeface="Lexend Deca"/>
                        <a:ea typeface="Lexend Deca"/>
                        <a:cs typeface="Lexend Deca"/>
                        <a:sym typeface="Lexend Dec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b="1">
                        <a:latin typeface="Lexend Deca"/>
                        <a:ea typeface="Lexend Deca"/>
                        <a:cs typeface="Lexend Deca"/>
                        <a:sym typeface="Lexend Dec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l">
                        <a:spcBef>
                          <a:spcPts val="0"/>
                        </a:spcBef>
                        <a:spcAft>
                          <a:spcPts val="0"/>
                        </a:spcAft>
                        <a:buNone/>
                      </a:pPr>
                      <a:r>
                        <a:t/>
                      </a:r>
                      <a:endParaRPr b="1">
                        <a:latin typeface="Lexend Deca"/>
                        <a:ea typeface="Lexend Deca"/>
                        <a:cs typeface="Lexend Deca"/>
                        <a:sym typeface="Lexend Deca"/>
                      </a:endParaRPr>
                    </a:p>
                  </a:txBody>
                  <a:tcPr marT="91425" marB="91425" marR="91425" marL="91425">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r h="767700">
                <a:tc>
                  <a:txBody>
                    <a:bodyPr/>
                    <a:lstStyle/>
                    <a:p>
                      <a:pPr indent="0" lvl="0" marL="0" rtl="0" algn="ctr">
                        <a:spcBef>
                          <a:spcPts val="0"/>
                        </a:spcBef>
                        <a:spcAft>
                          <a:spcPts val="0"/>
                        </a:spcAft>
                        <a:buNone/>
                      </a:pPr>
                      <a:r>
                        <a:rPr b="1" lang="en" sz="1800">
                          <a:solidFill>
                            <a:srgbClr val="FFFFFF"/>
                          </a:solidFill>
                          <a:latin typeface="Lexend Deca"/>
                          <a:ea typeface="Lexend Deca"/>
                          <a:cs typeface="Lexend Deca"/>
                          <a:sym typeface="Lexend Deca"/>
                        </a:rPr>
                        <a:t>Marketing</a:t>
                      </a:r>
                      <a:endParaRPr b="1" sz="1800">
                        <a:solidFill>
                          <a:srgbClr val="FFFFFF"/>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b="1" lang="en" sz="1800">
                          <a:solidFill>
                            <a:srgbClr val="FFFFFF"/>
                          </a:solidFill>
                          <a:latin typeface="Lexend Deca"/>
                          <a:ea typeface="Lexend Deca"/>
                          <a:cs typeface="Lexend Deca"/>
                          <a:sym typeface="Lexend Deca"/>
                        </a:rPr>
                        <a:t>Training</a:t>
                      </a:r>
                      <a:endParaRPr b="1" sz="1800">
                        <a:solidFill>
                          <a:srgbClr val="FFFFFF"/>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b="1" lang="en" sz="1800">
                          <a:solidFill>
                            <a:srgbClr val="FFFFFF"/>
                          </a:solidFill>
                          <a:latin typeface="Lexend Deca"/>
                          <a:ea typeface="Lexend Deca"/>
                          <a:cs typeface="Lexend Deca"/>
                          <a:sym typeface="Lexend Deca"/>
                        </a:rPr>
                        <a:t>Assessment</a:t>
                      </a:r>
                      <a:endParaRPr b="1" sz="1800">
                        <a:solidFill>
                          <a:srgbClr val="FFFFFF"/>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c>
                  <a:txBody>
                    <a:bodyPr/>
                    <a:lstStyle/>
                    <a:p>
                      <a:pPr indent="0" lvl="0" marL="0" rtl="0" algn="ctr">
                        <a:spcBef>
                          <a:spcPts val="0"/>
                        </a:spcBef>
                        <a:spcAft>
                          <a:spcPts val="0"/>
                        </a:spcAft>
                        <a:buNone/>
                      </a:pPr>
                      <a:r>
                        <a:rPr b="1" lang="en" sz="1800">
                          <a:solidFill>
                            <a:srgbClr val="FFFFFF"/>
                          </a:solidFill>
                          <a:latin typeface="Lexend Deca"/>
                          <a:ea typeface="Lexend Deca"/>
                          <a:cs typeface="Lexend Deca"/>
                          <a:sym typeface="Lexend Deca"/>
                        </a:rPr>
                        <a:t>Technology</a:t>
                      </a:r>
                      <a:endParaRPr b="1" sz="1800">
                        <a:solidFill>
                          <a:srgbClr val="FFFFFF"/>
                        </a:solidFill>
                        <a:latin typeface="Lexend Deca"/>
                        <a:ea typeface="Lexend Deca"/>
                        <a:cs typeface="Lexend Deca"/>
                        <a:sym typeface="Lexend Deca"/>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solidFill>
                      <a:schemeClr val="accent3"/>
                    </a:solidFill>
                  </a:tcPr>
                </a:tc>
              </a:tr>
              <a:tr h="767700">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Mercury is the smallest planet</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Venus has a beautiful name</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Jupiter is the biggest planet</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Work Sans"/>
                          <a:ea typeface="Work Sans"/>
                          <a:cs typeface="Work Sans"/>
                          <a:sym typeface="Work Sans"/>
                        </a:rPr>
                        <a:t>Neptune is far away from Earth</a:t>
                      </a:r>
                      <a:endParaRPr>
                        <a:solidFill>
                          <a:schemeClr val="dk1"/>
                        </a:solidFill>
                        <a:latin typeface="Work Sans"/>
                        <a:ea typeface="Work Sans"/>
                        <a:cs typeface="Work Sans"/>
                        <a:sym typeface="Work Sans"/>
                      </a:endParaRPr>
                    </a:p>
                  </a:txBody>
                  <a:tcPr marT="91425" marB="91425" marR="91425" marL="91425" anchor="ctr">
                    <a:lnL cap="flat" cmpd="sng" w="9525">
                      <a:solidFill>
                        <a:schemeClr val="dk2"/>
                      </a:solidFill>
                      <a:prstDash val="solid"/>
                      <a:round/>
                      <a:headEnd len="sm" w="sm" type="none"/>
                      <a:tailEnd len="sm" w="sm" type="none"/>
                    </a:lnL>
                    <a:lnR cap="flat" cmpd="sng" w="9525">
                      <a:solidFill>
                        <a:schemeClr val="dk2"/>
                      </a:solidFill>
                      <a:prstDash val="solid"/>
                      <a:round/>
                      <a:headEnd len="sm" w="sm" type="none"/>
                      <a:tailEnd len="sm" w="sm" type="none"/>
                    </a:lnR>
                    <a:lnT cap="flat" cmpd="sng" w="9525">
                      <a:solidFill>
                        <a:schemeClr val="dk2"/>
                      </a:solidFill>
                      <a:prstDash val="solid"/>
                      <a:round/>
                      <a:headEnd len="sm" w="sm" type="none"/>
                      <a:tailEnd len="sm" w="sm" type="none"/>
                    </a:lnT>
                    <a:lnB cap="flat" cmpd="sng" w="9525">
                      <a:solidFill>
                        <a:schemeClr val="dk2"/>
                      </a:solidFill>
                      <a:prstDash val="solid"/>
                      <a:round/>
                      <a:headEnd len="sm" w="sm" type="none"/>
                      <a:tailEnd len="sm" w="sm" type="none"/>
                    </a:lnB>
                  </a:tcPr>
                </a:tc>
              </a:tr>
            </a:tbl>
          </a:graphicData>
        </a:graphic>
      </p:graphicFrame>
      <p:sp>
        <p:nvSpPr>
          <p:cNvPr id="1472" name="Google Shape;1472;p53"/>
          <p:cNvSpPr/>
          <p:nvPr/>
        </p:nvSpPr>
        <p:spPr>
          <a:xfrm>
            <a:off x="1379950" y="2153100"/>
            <a:ext cx="608100" cy="60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3"/>
          <p:cNvSpPr/>
          <p:nvPr/>
        </p:nvSpPr>
        <p:spPr>
          <a:xfrm>
            <a:off x="3303950" y="2153100"/>
            <a:ext cx="608100" cy="60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3"/>
          <p:cNvSpPr/>
          <p:nvPr/>
        </p:nvSpPr>
        <p:spPr>
          <a:xfrm>
            <a:off x="5229950" y="2153100"/>
            <a:ext cx="608100" cy="6081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3"/>
          <p:cNvSpPr/>
          <p:nvPr/>
        </p:nvSpPr>
        <p:spPr>
          <a:xfrm>
            <a:off x="7155950" y="2153100"/>
            <a:ext cx="608100" cy="6081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6" name="Google Shape;1476;p53"/>
          <p:cNvGrpSpPr/>
          <p:nvPr/>
        </p:nvGrpSpPr>
        <p:grpSpPr>
          <a:xfrm>
            <a:off x="1522817" y="2295968"/>
            <a:ext cx="322366" cy="322366"/>
            <a:chOff x="4046663" y="2850425"/>
            <a:chExt cx="393850" cy="393850"/>
          </a:xfrm>
        </p:grpSpPr>
        <p:sp>
          <p:nvSpPr>
            <p:cNvPr id="1477" name="Google Shape;1477;p53"/>
            <p:cNvSpPr/>
            <p:nvPr/>
          </p:nvSpPr>
          <p:spPr>
            <a:xfrm>
              <a:off x="4136038" y="3058900"/>
              <a:ext cx="261300" cy="185375"/>
            </a:xfrm>
            <a:custGeom>
              <a:rect b="b" l="l" r="r" t="t"/>
              <a:pathLst>
                <a:path extrusionOk="0" h="7415" w="10452">
                  <a:moveTo>
                    <a:pt x="9527" y="1850"/>
                  </a:moveTo>
                  <a:lnTo>
                    <a:pt x="9527" y="2339"/>
                  </a:lnTo>
                  <a:cubicBezTo>
                    <a:pt x="9527" y="2949"/>
                    <a:pt x="9126" y="3472"/>
                    <a:pt x="8585" y="3646"/>
                  </a:cubicBezTo>
                  <a:cubicBezTo>
                    <a:pt x="8603" y="3472"/>
                    <a:pt x="8619" y="3297"/>
                    <a:pt x="8619" y="3106"/>
                  </a:cubicBezTo>
                  <a:lnTo>
                    <a:pt x="8619" y="1850"/>
                  </a:lnTo>
                  <a:close/>
                  <a:moveTo>
                    <a:pt x="455" y="1"/>
                  </a:moveTo>
                  <a:cubicBezTo>
                    <a:pt x="194" y="1"/>
                    <a:pt x="1" y="210"/>
                    <a:pt x="1" y="454"/>
                  </a:cubicBezTo>
                  <a:lnTo>
                    <a:pt x="1" y="3106"/>
                  </a:lnTo>
                  <a:cubicBezTo>
                    <a:pt x="1" y="5479"/>
                    <a:pt x="1920" y="7415"/>
                    <a:pt x="4311" y="7415"/>
                  </a:cubicBezTo>
                  <a:cubicBezTo>
                    <a:pt x="6142" y="7415"/>
                    <a:pt x="7712" y="6263"/>
                    <a:pt x="8324" y="4642"/>
                  </a:cubicBezTo>
                  <a:cubicBezTo>
                    <a:pt x="9527" y="4554"/>
                    <a:pt x="10452" y="3560"/>
                    <a:pt x="10452" y="2339"/>
                  </a:cubicBezTo>
                  <a:lnTo>
                    <a:pt x="10452" y="1378"/>
                  </a:lnTo>
                  <a:cubicBezTo>
                    <a:pt x="10452" y="1134"/>
                    <a:pt x="10259" y="925"/>
                    <a:pt x="9998" y="925"/>
                  </a:cubicBezTo>
                  <a:lnTo>
                    <a:pt x="8619" y="925"/>
                  </a:lnTo>
                  <a:lnTo>
                    <a:pt x="8619" y="454"/>
                  </a:lnTo>
                  <a:cubicBezTo>
                    <a:pt x="8619" y="210"/>
                    <a:pt x="8410" y="1"/>
                    <a:pt x="814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3"/>
            <p:cNvSpPr/>
            <p:nvPr/>
          </p:nvSpPr>
          <p:spPr>
            <a:xfrm>
              <a:off x="4046663" y="2850425"/>
              <a:ext cx="184500" cy="196000"/>
            </a:xfrm>
            <a:custGeom>
              <a:rect b="b" l="l" r="r" t="t"/>
              <a:pathLst>
                <a:path extrusionOk="0" h="7840" w="7380">
                  <a:moveTo>
                    <a:pt x="2338" y="2792"/>
                  </a:moveTo>
                  <a:cubicBezTo>
                    <a:pt x="2599" y="2792"/>
                    <a:pt x="2792" y="3001"/>
                    <a:pt x="2792" y="3262"/>
                  </a:cubicBezTo>
                  <a:cubicBezTo>
                    <a:pt x="2792" y="3507"/>
                    <a:pt x="2599" y="3716"/>
                    <a:pt x="2338" y="3716"/>
                  </a:cubicBezTo>
                  <a:cubicBezTo>
                    <a:pt x="2076" y="3716"/>
                    <a:pt x="1884" y="3507"/>
                    <a:pt x="1884" y="3262"/>
                  </a:cubicBezTo>
                  <a:cubicBezTo>
                    <a:pt x="1884" y="3001"/>
                    <a:pt x="2076" y="2792"/>
                    <a:pt x="2338" y="2792"/>
                  </a:cubicBezTo>
                  <a:close/>
                  <a:moveTo>
                    <a:pt x="3716" y="2792"/>
                  </a:moveTo>
                  <a:cubicBezTo>
                    <a:pt x="3978" y="2792"/>
                    <a:pt x="4187" y="3001"/>
                    <a:pt x="4187" y="3262"/>
                  </a:cubicBezTo>
                  <a:cubicBezTo>
                    <a:pt x="4187" y="3507"/>
                    <a:pt x="3978" y="3716"/>
                    <a:pt x="3716" y="3716"/>
                  </a:cubicBezTo>
                  <a:cubicBezTo>
                    <a:pt x="3471" y="3716"/>
                    <a:pt x="3262" y="3507"/>
                    <a:pt x="3262" y="3262"/>
                  </a:cubicBezTo>
                  <a:cubicBezTo>
                    <a:pt x="3262" y="3001"/>
                    <a:pt x="3471" y="2792"/>
                    <a:pt x="3716" y="2792"/>
                  </a:cubicBezTo>
                  <a:close/>
                  <a:moveTo>
                    <a:pt x="5111" y="2792"/>
                  </a:moveTo>
                  <a:cubicBezTo>
                    <a:pt x="5355" y="2792"/>
                    <a:pt x="5565" y="3001"/>
                    <a:pt x="5565" y="3262"/>
                  </a:cubicBezTo>
                  <a:cubicBezTo>
                    <a:pt x="5565" y="3507"/>
                    <a:pt x="5355" y="3716"/>
                    <a:pt x="5111" y="3716"/>
                  </a:cubicBezTo>
                  <a:cubicBezTo>
                    <a:pt x="4850" y="3716"/>
                    <a:pt x="4641" y="3507"/>
                    <a:pt x="4641" y="3262"/>
                  </a:cubicBezTo>
                  <a:cubicBezTo>
                    <a:pt x="4641" y="3001"/>
                    <a:pt x="4850" y="2792"/>
                    <a:pt x="5111" y="2792"/>
                  </a:cubicBezTo>
                  <a:close/>
                  <a:moveTo>
                    <a:pt x="454" y="1"/>
                  </a:moveTo>
                  <a:cubicBezTo>
                    <a:pt x="210" y="1"/>
                    <a:pt x="0" y="210"/>
                    <a:pt x="0" y="454"/>
                  </a:cubicBezTo>
                  <a:lnTo>
                    <a:pt x="0" y="6002"/>
                  </a:lnTo>
                  <a:cubicBezTo>
                    <a:pt x="0" y="6246"/>
                    <a:pt x="210" y="6456"/>
                    <a:pt x="454" y="6456"/>
                  </a:cubicBezTo>
                  <a:lnTo>
                    <a:pt x="3541" y="6456"/>
                  </a:lnTo>
                  <a:lnTo>
                    <a:pt x="5269" y="7747"/>
                  </a:lnTo>
                  <a:cubicBezTo>
                    <a:pt x="5353" y="7811"/>
                    <a:pt x="5448" y="7840"/>
                    <a:pt x="5542" y="7840"/>
                  </a:cubicBezTo>
                  <a:cubicBezTo>
                    <a:pt x="5778" y="7840"/>
                    <a:pt x="6002" y="7655"/>
                    <a:pt x="6002" y="7380"/>
                  </a:cubicBezTo>
                  <a:lnTo>
                    <a:pt x="6002" y="6456"/>
                  </a:lnTo>
                  <a:lnTo>
                    <a:pt x="6926" y="6456"/>
                  </a:lnTo>
                  <a:cubicBezTo>
                    <a:pt x="7170" y="6456"/>
                    <a:pt x="7379" y="6246"/>
                    <a:pt x="7379" y="6002"/>
                  </a:cubicBezTo>
                  <a:lnTo>
                    <a:pt x="7379" y="454"/>
                  </a:lnTo>
                  <a:cubicBezTo>
                    <a:pt x="7379" y="210"/>
                    <a:pt x="7170" y="1"/>
                    <a:pt x="69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3"/>
            <p:cNvSpPr/>
            <p:nvPr/>
          </p:nvSpPr>
          <p:spPr>
            <a:xfrm>
              <a:off x="4255138" y="2850425"/>
              <a:ext cx="185375" cy="196000"/>
            </a:xfrm>
            <a:custGeom>
              <a:rect b="b" l="l" r="r" t="t"/>
              <a:pathLst>
                <a:path extrusionOk="0" h="7840" w="7415">
                  <a:moveTo>
                    <a:pt x="2303" y="2792"/>
                  </a:moveTo>
                  <a:cubicBezTo>
                    <a:pt x="2564" y="2792"/>
                    <a:pt x="2774" y="3001"/>
                    <a:pt x="2774" y="3262"/>
                  </a:cubicBezTo>
                  <a:cubicBezTo>
                    <a:pt x="2774" y="3507"/>
                    <a:pt x="2564" y="3716"/>
                    <a:pt x="2303" y="3716"/>
                  </a:cubicBezTo>
                  <a:cubicBezTo>
                    <a:pt x="2059" y="3716"/>
                    <a:pt x="1850" y="3507"/>
                    <a:pt x="1850" y="3262"/>
                  </a:cubicBezTo>
                  <a:cubicBezTo>
                    <a:pt x="1850" y="3001"/>
                    <a:pt x="2059" y="2792"/>
                    <a:pt x="2303" y="2792"/>
                  </a:cubicBezTo>
                  <a:close/>
                  <a:moveTo>
                    <a:pt x="3699" y="2792"/>
                  </a:moveTo>
                  <a:cubicBezTo>
                    <a:pt x="3943" y="2792"/>
                    <a:pt x="4153" y="3001"/>
                    <a:pt x="4153" y="3262"/>
                  </a:cubicBezTo>
                  <a:cubicBezTo>
                    <a:pt x="4153" y="3507"/>
                    <a:pt x="3943" y="3716"/>
                    <a:pt x="3699" y="3716"/>
                  </a:cubicBezTo>
                  <a:cubicBezTo>
                    <a:pt x="3437" y="3716"/>
                    <a:pt x="3227" y="3507"/>
                    <a:pt x="3227" y="3262"/>
                  </a:cubicBezTo>
                  <a:cubicBezTo>
                    <a:pt x="3227" y="3001"/>
                    <a:pt x="3437" y="2792"/>
                    <a:pt x="3699" y="2792"/>
                  </a:cubicBezTo>
                  <a:close/>
                  <a:moveTo>
                    <a:pt x="5077" y="2792"/>
                  </a:moveTo>
                  <a:cubicBezTo>
                    <a:pt x="5339" y="2792"/>
                    <a:pt x="5548" y="3001"/>
                    <a:pt x="5548" y="3262"/>
                  </a:cubicBezTo>
                  <a:cubicBezTo>
                    <a:pt x="5548" y="3507"/>
                    <a:pt x="5339" y="3716"/>
                    <a:pt x="5077" y="3716"/>
                  </a:cubicBezTo>
                  <a:cubicBezTo>
                    <a:pt x="4816" y="3716"/>
                    <a:pt x="4623" y="3507"/>
                    <a:pt x="4623" y="3262"/>
                  </a:cubicBezTo>
                  <a:cubicBezTo>
                    <a:pt x="4623" y="3001"/>
                    <a:pt x="4816" y="2792"/>
                    <a:pt x="5077" y="2792"/>
                  </a:cubicBezTo>
                  <a:close/>
                  <a:moveTo>
                    <a:pt x="454" y="1"/>
                  </a:moveTo>
                  <a:cubicBezTo>
                    <a:pt x="210" y="1"/>
                    <a:pt x="0" y="210"/>
                    <a:pt x="0" y="454"/>
                  </a:cubicBezTo>
                  <a:lnTo>
                    <a:pt x="0" y="6002"/>
                  </a:lnTo>
                  <a:cubicBezTo>
                    <a:pt x="0" y="6246"/>
                    <a:pt x="210" y="6456"/>
                    <a:pt x="454" y="6456"/>
                  </a:cubicBezTo>
                  <a:lnTo>
                    <a:pt x="1378" y="6456"/>
                  </a:lnTo>
                  <a:lnTo>
                    <a:pt x="1378" y="7380"/>
                  </a:lnTo>
                  <a:cubicBezTo>
                    <a:pt x="1378" y="7655"/>
                    <a:pt x="1602" y="7840"/>
                    <a:pt x="1845" y="7840"/>
                  </a:cubicBezTo>
                  <a:cubicBezTo>
                    <a:pt x="1941" y="7840"/>
                    <a:pt x="2040" y="7811"/>
                    <a:pt x="2129" y="7747"/>
                  </a:cubicBezTo>
                  <a:lnTo>
                    <a:pt x="3839" y="6456"/>
                  </a:lnTo>
                  <a:lnTo>
                    <a:pt x="6961" y="6456"/>
                  </a:lnTo>
                  <a:cubicBezTo>
                    <a:pt x="7205" y="6456"/>
                    <a:pt x="7414" y="6246"/>
                    <a:pt x="7414" y="6002"/>
                  </a:cubicBezTo>
                  <a:lnTo>
                    <a:pt x="7414" y="454"/>
                  </a:lnTo>
                  <a:cubicBezTo>
                    <a:pt x="7414" y="210"/>
                    <a:pt x="7205" y="1"/>
                    <a:pt x="69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53"/>
          <p:cNvGrpSpPr/>
          <p:nvPr/>
        </p:nvGrpSpPr>
        <p:grpSpPr>
          <a:xfrm>
            <a:off x="3443420" y="2295968"/>
            <a:ext cx="329160" cy="322366"/>
            <a:chOff x="4699563" y="2850425"/>
            <a:chExt cx="402150" cy="393850"/>
          </a:xfrm>
        </p:grpSpPr>
        <p:sp>
          <p:nvSpPr>
            <p:cNvPr id="1481" name="Google Shape;1481;p53"/>
            <p:cNvSpPr/>
            <p:nvPr/>
          </p:nvSpPr>
          <p:spPr>
            <a:xfrm>
              <a:off x="4699563" y="2850425"/>
              <a:ext cx="256475" cy="254275"/>
            </a:xfrm>
            <a:custGeom>
              <a:rect b="b" l="l" r="r" t="t"/>
              <a:pathLst>
                <a:path extrusionOk="0" h="10171" w="10259">
                  <a:moveTo>
                    <a:pt x="5252" y="1"/>
                  </a:moveTo>
                  <a:cubicBezTo>
                    <a:pt x="2443" y="1"/>
                    <a:pt x="158" y="2285"/>
                    <a:pt x="158" y="5077"/>
                  </a:cubicBezTo>
                  <a:cubicBezTo>
                    <a:pt x="158" y="6351"/>
                    <a:pt x="629" y="7554"/>
                    <a:pt x="1466" y="8479"/>
                  </a:cubicBezTo>
                  <a:lnTo>
                    <a:pt x="349" y="9352"/>
                  </a:lnTo>
                  <a:cubicBezTo>
                    <a:pt x="0" y="9613"/>
                    <a:pt x="193" y="10171"/>
                    <a:pt x="629" y="10171"/>
                  </a:cubicBezTo>
                  <a:lnTo>
                    <a:pt x="4380" y="10171"/>
                  </a:lnTo>
                  <a:cubicBezTo>
                    <a:pt x="4432" y="8775"/>
                    <a:pt x="4955" y="7502"/>
                    <a:pt x="5793" y="6472"/>
                  </a:cubicBezTo>
                  <a:lnTo>
                    <a:pt x="4171" y="6472"/>
                  </a:lnTo>
                  <a:lnTo>
                    <a:pt x="3839" y="7135"/>
                  </a:lnTo>
                  <a:cubicBezTo>
                    <a:pt x="3764" y="7297"/>
                    <a:pt x="3602" y="7397"/>
                    <a:pt x="3433" y="7397"/>
                  </a:cubicBezTo>
                  <a:cubicBezTo>
                    <a:pt x="3364" y="7397"/>
                    <a:pt x="3294" y="7380"/>
                    <a:pt x="3229" y="7345"/>
                  </a:cubicBezTo>
                  <a:cubicBezTo>
                    <a:pt x="3001" y="7240"/>
                    <a:pt x="2897" y="6961"/>
                    <a:pt x="3019" y="6735"/>
                  </a:cubicBezTo>
                  <a:lnTo>
                    <a:pt x="4834" y="3036"/>
                  </a:lnTo>
                  <a:cubicBezTo>
                    <a:pt x="4921" y="2862"/>
                    <a:pt x="5087" y="2775"/>
                    <a:pt x="5252" y="2775"/>
                  </a:cubicBezTo>
                  <a:cubicBezTo>
                    <a:pt x="5418" y="2775"/>
                    <a:pt x="5584" y="2862"/>
                    <a:pt x="5671" y="3036"/>
                  </a:cubicBezTo>
                  <a:lnTo>
                    <a:pt x="6892" y="5444"/>
                  </a:lnTo>
                  <a:cubicBezTo>
                    <a:pt x="7835" y="4728"/>
                    <a:pt x="9003" y="4292"/>
                    <a:pt x="10259" y="4223"/>
                  </a:cubicBezTo>
                  <a:cubicBezTo>
                    <a:pt x="9858" y="1815"/>
                    <a:pt x="7765" y="1"/>
                    <a:pt x="525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3"/>
            <p:cNvSpPr/>
            <p:nvPr/>
          </p:nvSpPr>
          <p:spPr>
            <a:xfrm>
              <a:off x="4815163" y="2957275"/>
              <a:ext cx="32300" cy="32300"/>
            </a:xfrm>
            <a:custGeom>
              <a:rect b="b" l="l" r="r" t="t"/>
              <a:pathLst>
                <a:path extrusionOk="0" h="1292" w="1292">
                  <a:moveTo>
                    <a:pt x="628" y="0"/>
                  </a:moveTo>
                  <a:lnTo>
                    <a:pt x="0" y="1291"/>
                  </a:lnTo>
                  <a:lnTo>
                    <a:pt x="1291" y="1291"/>
                  </a:lnTo>
                  <a:lnTo>
                    <a:pt x="62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3"/>
            <p:cNvSpPr/>
            <p:nvPr/>
          </p:nvSpPr>
          <p:spPr>
            <a:xfrm>
              <a:off x="4832163" y="2978650"/>
              <a:ext cx="269550" cy="265625"/>
            </a:xfrm>
            <a:custGeom>
              <a:rect b="b" l="l" r="r" t="t"/>
              <a:pathLst>
                <a:path extrusionOk="0" h="10625" w="10782">
                  <a:moveTo>
                    <a:pt x="5304" y="3001"/>
                  </a:moveTo>
                  <a:cubicBezTo>
                    <a:pt x="5566" y="3001"/>
                    <a:pt x="5757" y="3211"/>
                    <a:pt x="5757" y="3472"/>
                  </a:cubicBezTo>
                  <a:lnTo>
                    <a:pt x="5757" y="3925"/>
                  </a:lnTo>
                  <a:lnTo>
                    <a:pt x="7153" y="3925"/>
                  </a:lnTo>
                  <a:cubicBezTo>
                    <a:pt x="7415" y="3925"/>
                    <a:pt x="7607" y="4118"/>
                    <a:pt x="7607" y="4379"/>
                  </a:cubicBezTo>
                  <a:cubicBezTo>
                    <a:pt x="7607" y="4641"/>
                    <a:pt x="7415" y="4833"/>
                    <a:pt x="7153" y="4833"/>
                  </a:cubicBezTo>
                  <a:lnTo>
                    <a:pt x="6683" y="4833"/>
                  </a:lnTo>
                  <a:cubicBezTo>
                    <a:pt x="6648" y="5461"/>
                    <a:pt x="6404" y="6037"/>
                    <a:pt x="6037" y="6507"/>
                  </a:cubicBezTo>
                  <a:cubicBezTo>
                    <a:pt x="6431" y="6686"/>
                    <a:pt x="6770" y="6697"/>
                    <a:pt x="6978" y="6697"/>
                  </a:cubicBezTo>
                  <a:cubicBezTo>
                    <a:pt x="7008" y="6697"/>
                    <a:pt x="7035" y="6696"/>
                    <a:pt x="7060" y="6696"/>
                  </a:cubicBezTo>
                  <a:cubicBezTo>
                    <a:pt x="7098" y="6696"/>
                    <a:pt x="7130" y="6697"/>
                    <a:pt x="7153" y="6700"/>
                  </a:cubicBezTo>
                  <a:cubicBezTo>
                    <a:pt x="7397" y="6700"/>
                    <a:pt x="7607" y="6909"/>
                    <a:pt x="7607" y="7154"/>
                  </a:cubicBezTo>
                  <a:cubicBezTo>
                    <a:pt x="7607" y="7415"/>
                    <a:pt x="7397" y="7624"/>
                    <a:pt x="7153" y="7624"/>
                  </a:cubicBezTo>
                  <a:cubicBezTo>
                    <a:pt x="7142" y="7623"/>
                    <a:pt x="7126" y="7622"/>
                    <a:pt x="7107" y="7622"/>
                  </a:cubicBezTo>
                  <a:cubicBezTo>
                    <a:pt x="7065" y="7622"/>
                    <a:pt x="7005" y="7624"/>
                    <a:pt x="6929" y="7624"/>
                  </a:cubicBezTo>
                  <a:cubicBezTo>
                    <a:pt x="6597" y="7624"/>
                    <a:pt x="5971" y="7584"/>
                    <a:pt x="5304" y="7154"/>
                  </a:cubicBezTo>
                  <a:cubicBezTo>
                    <a:pt x="4638" y="7584"/>
                    <a:pt x="4001" y="7624"/>
                    <a:pt x="3672" y="7624"/>
                  </a:cubicBezTo>
                  <a:cubicBezTo>
                    <a:pt x="3596" y="7624"/>
                    <a:pt x="3537" y="7622"/>
                    <a:pt x="3497" y="7622"/>
                  </a:cubicBezTo>
                  <a:cubicBezTo>
                    <a:pt x="3479" y="7622"/>
                    <a:pt x="3464" y="7623"/>
                    <a:pt x="3454" y="7624"/>
                  </a:cubicBezTo>
                  <a:cubicBezTo>
                    <a:pt x="3210" y="7624"/>
                    <a:pt x="3001" y="7415"/>
                    <a:pt x="3001" y="7154"/>
                  </a:cubicBezTo>
                  <a:cubicBezTo>
                    <a:pt x="3001" y="6909"/>
                    <a:pt x="3210" y="6700"/>
                    <a:pt x="3454" y="6700"/>
                  </a:cubicBezTo>
                  <a:cubicBezTo>
                    <a:pt x="3478" y="6697"/>
                    <a:pt x="3509" y="6696"/>
                    <a:pt x="3548" y="6696"/>
                  </a:cubicBezTo>
                  <a:cubicBezTo>
                    <a:pt x="3572" y="6696"/>
                    <a:pt x="3600" y="6697"/>
                    <a:pt x="3629" y="6697"/>
                  </a:cubicBezTo>
                  <a:cubicBezTo>
                    <a:pt x="3838" y="6697"/>
                    <a:pt x="4177" y="6686"/>
                    <a:pt x="4571" y="6507"/>
                  </a:cubicBezTo>
                  <a:cubicBezTo>
                    <a:pt x="4205" y="6037"/>
                    <a:pt x="3961" y="5461"/>
                    <a:pt x="3926" y="4833"/>
                  </a:cubicBezTo>
                  <a:lnTo>
                    <a:pt x="3454" y="4833"/>
                  </a:lnTo>
                  <a:cubicBezTo>
                    <a:pt x="3210" y="4833"/>
                    <a:pt x="3001" y="4641"/>
                    <a:pt x="3001" y="4379"/>
                  </a:cubicBezTo>
                  <a:cubicBezTo>
                    <a:pt x="3001" y="4118"/>
                    <a:pt x="3210" y="3925"/>
                    <a:pt x="3454" y="3925"/>
                  </a:cubicBezTo>
                  <a:lnTo>
                    <a:pt x="4850" y="3925"/>
                  </a:lnTo>
                  <a:lnTo>
                    <a:pt x="4850" y="3472"/>
                  </a:lnTo>
                  <a:cubicBezTo>
                    <a:pt x="4850" y="3211"/>
                    <a:pt x="5043" y="3001"/>
                    <a:pt x="5304" y="3001"/>
                  </a:cubicBezTo>
                  <a:close/>
                  <a:moveTo>
                    <a:pt x="5304" y="1"/>
                  </a:moveTo>
                  <a:cubicBezTo>
                    <a:pt x="2373" y="1"/>
                    <a:pt x="0" y="2390"/>
                    <a:pt x="0" y="5321"/>
                  </a:cubicBezTo>
                  <a:cubicBezTo>
                    <a:pt x="0" y="8287"/>
                    <a:pt x="2408" y="10625"/>
                    <a:pt x="5287" y="10625"/>
                  </a:cubicBezTo>
                  <a:lnTo>
                    <a:pt x="10154" y="10625"/>
                  </a:lnTo>
                  <a:cubicBezTo>
                    <a:pt x="10591" y="10625"/>
                    <a:pt x="10782" y="10067"/>
                    <a:pt x="10433" y="9806"/>
                  </a:cubicBezTo>
                  <a:lnTo>
                    <a:pt x="9247" y="8880"/>
                  </a:lnTo>
                  <a:cubicBezTo>
                    <a:pt x="10119" y="7903"/>
                    <a:pt x="10626" y="6630"/>
                    <a:pt x="10626" y="5321"/>
                  </a:cubicBezTo>
                  <a:cubicBezTo>
                    <a:pt x="10626" y="2390"/>
                    <a:pt x="8235" y="1"/>
                    <a:pt x="53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3"/>
            <p:cNvSpPr/>
            <p:nvPr/>
          </p:nvSpPr>
          <p:spPr>
            <a:xfrm>
              <a:off x="4953413" y="3099450"/>
              <a:ext cx="22700" cy="27525"/>
            </a:xfrm>
            <a:custGeom>
              <a:rect b="b" l="l" r="r" t="t"/>
              <a:pathLst>
                <a:path extrusionOk="0" h="1101" w="908">
                  <a:moveTo>
                    <a:pt x="0" y="1"/>
                  </a:moveTo>
                  <a:cubicBezTo>
                    <a:pt x="35" y="419"/>
                    <a:pt x="210" y="803"/>
                    <a:pt x="454" y="1100"/>
                  </a:cubicBezTo>
                  <a:cubicBezTo>
                    <a:pt x="698" y="803"/>
                    <a:pt x="872" y="419"/>
                    <a:pt x="9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 name="Google Shape;1485;p53"/>
          <p:cNvGrpSpPr/>
          <p:nvPr/>
        </p:nvGrpSpPr>
        <p:grpSpPr>
          <a:xfrm>
            <a:off x="5402078" y="2295968"/>
            <a:ext cx="263843" cy="322366"/>
            <a:chOff x="5396538" y="2850425"/>
            <a:chExt cx="322350" cy="393850"/>
          </a:xfrm>
        </p:grpSpPr>
        <p:sp>
          <p:nvSpPr>
            <p:cNvPr id="1486" name="Google Shape;1486;p53"/>
            <p:cNvSpPr/>
            <p:nvPr/>
          </p:nvSpPr>
          <p:spPr>
            <a:xfrm>
              <a:off x="5442763" y="2850425"/>
              <a:ext cx="138300" cy="58475"/>
            </a:xfrm>
            <a:custGeom>
              <a:rect b="b" l="l" r="r" t="t"/>
              <a:pathLst>
                <a:path extrusionOk="0" h="2339" w="5532">
                  <a:moveTo>
                    <a:pt x="454" y="1"/>
                  </a:moveTo>
                  <a:cubicBezTo>
                    <a:pt x="210" y="1"/>
                    <a:pt x="1" y="210"/>
                    <a:pt x="1" y="454"/>
                  </a:cubicBezTo>
                  <a:lnTo>
                    <a:pt x="1" y="2338"/>
                  </a:lnTo>
                  <a:lnTo>
                    <a:pt x="5532" y="2338"/>
                  </a:lnTo>
                  <a:lnTo>
                    <a:pt x="5532" y="454"/>
                  </a:lnTo>
                  <a:cubicBezTo>
                    <a:pt x="5532" y="210"/>
                    <a:pt x="5339" y="1"/>
                    <a:pt x="50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3"/>
            <p:cNvSpPr/>
            <p:nvPr/>
          </p:nvSpPr>
          <p:spPr>
            <a:xfrm>
              <a:off x="5442763" y="3185825"/>
              <a:ext cx="138300" cy="58450"/>
            </a:xfrm>
            <a:custGeom>
              <a:rect b="b" l="l" r="r" t="t"/>
              <a:pathLst>
                <a:path extrusionOk="0" h="2338" w="5532">
                  <a:moveTo>
                    <a:pt x="1" y="0"/>
                  </a:moveTo>
                  <a:lnTo>
                    <a:pt x="1" y="1884"/>
                  </a:lnTo>
                  <a:cubicBezTo>
                    <a:pt x="1" y="2128"/>
                    <a:pt x="210" y="2338"/>
                    <a:pt x="454" y="2338"/>
                  </a:cubicBezTo>
                  <a:lnTo>
                    <a:pt x="5078" y="2338"/>
                  </a:lnTo>
                  <a:cubicBezTo>
                    <a:pt x="5323" y="2338"/>
                    <a:pt x="5532" y="2128"/>
                    <a:pt x="5532" y="1884"/>
                  </a:cubicBezTo>
                  <a:lnTo>
                    <a:pt x="55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3"/>
            <p:cNvSpPr/>
            <p:nvPr/>
          </p:nvSpPr>
          <p:spPr>
            <a:xfrm>
              <a:off x="5396538" y="2931975"/>
              <a:ext cx="229450" cy="230775"/>
            </a:xfrm>
            <a:custGeom>
              <a:rect b="b" l="l" r="r" t="t"/>
              <a:pathLst>
                <a:path extrusionOk="0" h="9231" w="9178">
                  <a:moveTo>
                    <a:pt x="1379" y="0"/>
                  </a:moveTo>
                  <a:cubicBezTo>
                    <a:pt x="612" y="0"/>
                    <a:pt x="1" y="612"/>
                    <a:pt x="1" y="1379"/>
                  </a:cubicBezTo>
                  <a:lnTo>
                    <a:pt x="1" y="7851"/>
                  </a:lnTo>
                  <a:cubicBezTo>
                    <a:pt x="1" y="8602"/>
                    <a:pt x="612" y="9230"/>
                    <a:pt x="1379" y="9230"/>
                  </a:cubicBezTo>
                  <a:lnTo>
                    <a:pt x="7851" y="9230"/>
                  </a:lnTo>
                  <a:cubicBezTo>
                    <a:pt x="8479" y="9230"/>
                    <a:pt x="9003" y="8811"/>
                    <a:pt x="9177" y="8253"/>
                  </a:cubicBezTo>
                  <a:lnTo>
                    <a:pt x="5583" y="8253"/>
                  </a:lnTo>
                  <a:cubicBezTo>
                    <a:pt x="4555" y="8253"/>
                    <a:pt x="4101" y="6944"/>
                    <a:pt x="4920" y="6316"/>
                  </a:cubicBezTo>
                  <a:lnTo>
                    <a:pt x="5078" y="6194"/>
                  </a:lnTo>
                  <a:cubicBezTo>
                    <a:pt x="3717" y="4275"/>
                    <a:pt x="3943" y="1658"/>
                    <a:pt x="56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3"/>
            <p:cNvSpPr/>
            <p:nvPr/>
          </p:nvSpPr>
          <p:spPr>
            <a:xfrm>
              <a:off x="5524338" y="2920625"/>
              <a:ext cx="194550" cy="194550"/>
            </a:xfrm>
            <a:custGeom>
              <a:rect b="b" l="l" r="r" t="t"/>
              <a:pathLst>
                <a:path extrusionOk="0" h="7782" w="7782">
                  <a:moveTo>
                    <a:pt x="5025" y="2513"/>
                  </a:moveTo>
                  <a:cubicBezTo>
                    <a:pt x="5270" y="2513"/>
                    <a:pt x="5479" y="2722"/>
                    <a:pt x="5479" y="2967"/>
                  </a:cubicBezTo>
                  <a:cubicBezTo>
                    <a:pt x="5479" y="3229"/>
                    <a:pt x="5270" y="3438"/>
                    <a:pt x="5025" y="3438"/>
                  </a:cubicBezTo>
                  <a:lnTo>
                    <a:pt x="2739" y="3438"/>
                  </a:lnTo>
                  <a:cubicBezTo>
                    <a:pt x="2478" y="3438"/>
                    <a:pt x="2269" y="3229"/>
                    <a:pt x="2269" y="2967"/>
                  </a:cubicBezTo>
                  <a:cubicBezTo>
                    <a:pt x="2269" y="2722"/>
                    <a:pt x="2478" y="2513"/>
                    <a:pt x="2739" y="2513"/>
                  </a:cubicBezTo>
                  <a:close/>
                  <a:moveTo>
                    <a:pt x="5042" y="4362"/>
                  </a:moveTo>
                  <a:cubicBezTo>
                    <a:pt x="5305" y="4362"/>
                    <a:pt x="5514" y="4572"/>
                    <a:pt x="5514" y="4816"/>
                  </a:cubicBezTo>
                  <a:cubicBezTo>
                    <a:pt x="5514" y="5078"/>
                    <a:pt x="5305" y="5288"/>
                    <a:pt x="5042" y="5288"/>
                  </a:cubicBezTo>
                  <a:lnTo>
                    <a:pt x="2739" y="5288"/>
                  </a:lnTo>
                  <a:cubicBezTo>
                    <a:pt x="2478" y="5288"/>
                    <a:pt x="2269" y="5078"/>
                    <a:pt x="2269" y="4816"/>
                  </a:cubicBezTo>
                  <a:cubicBezTo>
                    <a:pt x="2269" y="4572"/>
                    <a:pt x="2478" y="4362"/>
                    <a:pt x="2739" y="4362"/>
                  </a:cubicBezTo>
                  <a:close/>
                  <a:moveTo>
                    <a:pt x="3905" y="1"/>
                  </a:moveTo>
                  <a:cubicBezTo>
                    <a:pt x="3895" y="1"/>
                    <a:pt x="3884" y="1"/>
                    <a:pt x="3874" y="1"/>
                  </a:cubicBezTo>
                  <a:cubicBezTo>
                    <a:pt x="1727" y="19"/>
                    <a:pt x="1" y="1780"/>
                    <a:pt x="18" y="3909"/>
                  </a:cubicBezTo>
                  <a:cubicBezTo>
                    <a:pt x="18" y="5043"/>
                    <a:pt x="506" y="6072"/>
                    <a:pt x="1309" y="6788"/>
                  </a:cubicBezTo>
                  <a:lnTo>
                    <a:pt x="367" y="7503"/>
                  </a:lnTo>
                  <a:cubicBezTo>
                    <a:pt x="245" y="7591"/>
                    <a:pt x="315" y="7782"/>
                    <a:pt x="471" y="7782"/>
                  </a:cubicBezTo>
                  <a:lnTo>
                    <a:pt x="3909" y="7782"/>
                  </a:lnTo>
                  <a:cubicBezTo>
                    <a:pt x="6054" y="7765"/>
                    <a:pt x="7782" y="6037"/>
                    <a:pt x="7782" y="3892"/>
                  </a:cubicBezTo>
                  <a:cubicBezTo>
                    <a:pt x="7782" y="1739"/>
                    <a:pt x="6054" y="1"/>
                    <a:pt x="39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 name="Google Shape;1490;p53"/>
          <p:cNvGrpSpPr/>
          <p:nvPr/>
        </p:nvGrpSpPr>
        <p:grpSpPr>
          <a:xfrm>
            <a:off x="7327730" y="2295964"/>
            <a:ext cx="264539" cy="322366"/>
            <a:chOff x="5396113" y="2170900"/>
            <a:chExt cx="323200" cy="393850"/>
          </a:xfrm>
        </p:grpSpPr>
        <p:sp>
          <p:nvSpPr>
            <p:cNvPr id="1491" name="Google Shape;1491;p53"/>
            <p:cNvSpPr/>
            <p:nvPr/>
          </p:nvSpPr>
          <p:spPr>
            <a:xfrm>
              <a:off x="5419213" y="2240675"/>
              <a:ext cx="46275" cy="46275"/>
            </a:xfrm>
            <a:custGeom>
              <a:rect b="b" l="l" r="r" t="t"/>
              <a:pathLst>
                <a:path extrusionOk="0" h="1851" w="1851">
                  <a:moveTo>
                    <a:pt x="1" y="1"/>
                  </a:moveTo>
                  <a:lnTo>
                    <a:pt x="1" y="1850"/>
                  </a:lnTo>
                  <a:lnTo>
                    <a:pt x="1850" y="1850"/>
                  </a:lnTo>
                  <a:lnTo>
                    <a:pt x="18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3"/>
            <p:cNvSpPr/>
            <p:nvPr/>
          </p:nvSpPr>
          <p:spPr>
            <a:xfrm>
              <a:off x="5419213" y="2310000"/>
              <a:ext cx="46275" cy="46275"/>
            </a:xfrm>
            <a:custGeom>
              <a:rect b="b" l="l" r="r" t="t"/>
              <a:pathLst>
                <a:path extrusionOk="0" h="1851" w="1851">
                  <a:moveTo>
                    <a:pt x="1" y="1"/>
                  </a:moveTo>
                  <a:lnTo>
                    <a:pt x="1" y="1850"/>
                  </a:lnTo>
                  <a:lnTo>
                    <a:pt x="1850" y="1850"/>
                  </a:lnTo>
                  <a:lnTo>
                    <a:pt x="18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3"/>
            <p:cNvSpPr/>
            <p:nvPr/>
          </p:nvSpPr>
          <p:spPr>
            <a:xfrm>
              <a:off x="5419213" y="2170900"/>
              <a:ext cx="46275" cy="46675"/>
            </a:xfrm>
            <a:custGeom>
              <a:rect b="b" l="l" r="r" t="t"/>
              <a:pathLst>
                <a:path extrusionOk="0" h="1867" w="1851">
                  <a:moveTo>
                    <a:pt x="454" y="0"/>
                  </a:moveTo>
                  <a:cubicBezTo>
                    <a:pt x="210" y="0"/>
                    <a:pt x="1" y="192"/>
                    <a:pt x="1" y="454"/>
                  </a:cubicBezTo>
                  <a:lnTo>
                    <a:pt x="1" y="1866"/>
                  </a:lnTo>
                  <a:lnTo>
                    <a:pt x="1850" y="1866"/>
                  </a:lnTo>
                  <a:lnTo>
                    <a:pt x="18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3"/>
            <p:cNvSpPr/>
            <p:nvPr/>
          </p:nvSpPr>
          <p:spPr>
            <a:xfrm>
              <a:off x="5419213" y="2379375"/>
              <a:ext cx="46275" cy="46250"/>
            </a:xfrm>
            <a:custGeom>
              <a:rect b="b" l="l" r="r" t="t"/>
              <a:pathLst>
                <a:path extrusionOk="0" h="1850" w="1851">
                  <a:moveTo>
                    <a:pt x="1" y="1"/>
                  </a:moveTo>
                  <a:lnTo>
                    <a:pt x="1" y="1850"/>
                  </a:lnTo>
                  <a:lnTo>
                    <a:pt x="1850" y="1850"/>
                  </a:lnTo>
                  <a:lnTo>
                    <a:pt x="18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3"/>
            <p:cNvSpPr/>
            <p:nvPr/>
          </p:nvSpPr>
          <p:spPr>
            <a:xfrm>
              <a:off x="5419213" y="2517625"/>
              <a:ext cx="46275" cy="47125"/>
            </a:xfrm>
            <a:custGeom>
              <a:rect b="b" l="l" r="r" t="t"/>
              <a:pathLst>
                <a:path extrusionOk="0" h="1885" w="1851">
                  <a:moveTo>
                    <a:pt x="1" y="0"/>
                  </a:moveTo>
                  <a:lnTo>
                    <a:pt x="1" y="1414"/>
                  </a:lnTo>
                  <a:cubicBezTo>
                    <a:pt x="1" y="1675"/>
                    <a:pt x="210" y="1885"/>
                    <a:pt x="454" y="1885"/>
                  </a:cubicBezTo>
                  <a:lnTo>
                    <a:pt x="1850" y="1885"/>
                  </a:lnTo>
                  <a:lnTo>
                    <a:pt x="185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3"/>
            <p:cNvSpPr/>
            <p:nvPr/>
          </p:nvSpPr>
          <p:spPr>
            <a:xfrm>
              <a:off x="5419213" y="2448700"/>
              <a:ext cx="46275" cy="45850"/>
            </a:xfrm>
            <a:custGeom>
              <a:rect b="b" l="l" r="r" t="t"/>
              <a:pathLst>
                <a:path extrusionOk="0" h="1834" w="1851">
                  <a:moveTo>
                    <a:pt x="1" y="1"/>
                  </a:moveTo>
                  <a:lnTo>
                    <a:pt x="1" y="1833"/>
                  </a:lnTo>
                  <a:lnTo>
                    <a:pt x="1850" y="1833"/>
                  </a:lnTo>
                  <a:lnTo>
                    <a:pt x="185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3"/>
            <p:cNvSpPr/>
            <p:nvPr/>
          </p:nvSpPr>
          <p:spPr>
            <a:xfrm>
              <a:off x="5396113" y="2425600"/>
              <a:ext cx="23125" cy="23125"/>
            </a:xfrm>
            <a:custGeom>
              <a:rect b="b" l="l" r="r" t="t"/>
              <a:pathLst>
                <a:path extrusionOk="0" h="925" w="925">
                  <a:moveTo>
                    <a:pt x="471" y="1"/>
                  </a:moveTo>
                  <a:cubicBezTo>
                    <a:pt x="210" y="1"/>
                    <a:pt x="1" y="192"/>
                    <a:pt x="1" y="455"/>
                  </a:cubicBezTo>
                  <a:cubicBezTo>
                    <a:pt x="1" y="716"/>
                    <a:pt x="210" y="925"/>
                    <a:pt x="471" y="925"/>
                  </a:cubicBezTo>
                  <a:lnTo>
                    <a:pt x="925" y="925"/>
                  </a:lnTo>
                  <a:lnTo>
                    <a:pt x="92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3"/>
            <p:cNvSpPr/>
            <p:nvPr/>
          </p:nvSpPr>
          <p:spPr>
            <a:xfrm>
              <a:off x="5396113" y="2356250"/>
              <a:ext cx="23125" cy="23150"/>
            </a:xfrm>
            <a:custGeom>
              <a:rect b="b" l="l" r="r" t="t"/>
              <a:pathLst>
                <a:path extrusionOk="0" h="926" w="925">
                  <a:moveTo>
                    <a:pt x="471" y="0"/>
                  </a:moveTo>
                  <a:cubicBezTo>
                    <a:pt x="210" y="0"/>
                    <a:pt x="1" y="210"/>
                    <a:pt x="1" y="454"/>
                  </a:cubicBezTo>
                  <a:cubicBezTo>
                    <a:pt x="1" y="716"/>
                    <a:pt x="210" y="926"/>
                    <a:pt x="471" y="926"/>
                  </a:cubicBezTo>
                  <a:lnTo>
                    <a:pt x="925" y="926"/>
                  </a:lnTo>
                  <a:lnTo>
                    <a:pt x="9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3"/>
            <p:cNvSpPr/>
            <p:nvPr/>
          </p:nvSpPr>
          <p:spPr>
            <a:xfrm>
              <a:off x="5396113" y="2494525"/>
              <a:ext cx="23125" cy="23125"/>
            </a:xfrm>
            <a:custGeom>
              <a:rect b="b" l="l" r="r" t="t"/>
              <a:pathLst>
                <a:path extrusionOk="0" h="925" w="925">
                  <a:moveTo>
                    <a:pt x="471" y="0"/>
                  </a:moveTo>
                  <a:cubicBezTo>
                    <a:pt x="210" y="0"/>
                    <a:pt x="1" y="210"/>
                    <a:pt x="1" y="471"/>
                  </a:cubicBezTo>
                  <a:cubicBezTo>
                    <a:pt x="1" y="715"/>
                    <a:pt x="210" y="924"/>
                    <a:pt x="471" y="924"/>
                  </a:cubicBezTo>
                  <a:lnTo>
                    <a:pt x="925" y="924"/>
                  </a:lnTo>
                  <a:lnTo>
                    <a:pt x="9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3"/>
            <p:cNvSpPr/>
            <p:nvPr/>
          </p:nvSpPr>
          <p:spPr>
            <a:xfrm>
              <a:off x="5396113" y="2217550"/>
              <a:ext cx="23125" cy="23150"/>
            </a:xfrm>
            <a:custGeom>
              <a:rect b="b" l="l" r="r" t="t"/>
              <a:pathLst>
                <a:path extrusionOk="0" h="926" w="925">
                  <a:moveTo>
                    <a:pt x="471" y="0"/>
                  </a:moveTo>
                  <a:cubicBezTo>
                    <a:pt x="210" y="0"/>
                    <a:pt x="1" y="210"/>
                    <a:pt x="1" y="472"/>
                  </a:cubicBezTo>
                  <a:cubicBezTo>
                    <a:pt x="1" y="716"/>
                    <a:pt x="210" y="926"/>
                    <a:pt x="471" y="926"/>
                  </a:cubicBezTo>
                  <a:lnTo>
                    <a:pt x="925" y="926"/>
                  </a:lnTo>
                  <a:lnTo>
                    <a:pt x="9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3"/>
            <p:cNvSpPr/>
            <p:nvPr/>
          </p:nvSpPr>
          <p:spPr>
            <a:xfrm>
              <a:off x="5396113" y="2286925"/>
              <a:ext cx="23125" cy="23100"/>
            </a:xfrm>
            <a:custGeom>
              <a:rect b="b" l="l" r="r" t="t"/>
              <a:pathLst>
                <a:path extrusionOk="0" h="924" w="925">
                  <a:moveTo>
                    <a:pt x="471" y="0"/>
                  </a:moveTo>
                  <a:cubicBezTo>
                    <a:pt x="210" y="0"/>
                    <a:pt x="1" y="209"/>
                    <a:pt x="1" y="454"/>
                  </a:cubicBezTo>
                  <a:cubicBezTo>
                    <a:pt x="1" y="715"/>
                    <a:pt x="210" y="924"/>
                    <a:pt x="471" y="924"/>
                  </a:cubicBezTo>
                  <a:lnTo>
                    <a:pt x="925" y="924"/>
                  </a:lnTo>
                  <a:lnTo>
                    <a:pt x="9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3"/>
            <p:cNvSpPr/>
            <p:nvPr/>
          </p:nvSpPr>
          <p:spPr>
            <a:xfrm>
              <a:off x="5569263" y="2367175"/>
              <a:ext cx="69375" cy="34900"/>
            </a:xfrm>
            <a:custGeom>
              <a:rect b="b" l="l" r="r" t="t"/>
              <a:pathLst>
                <a:path extrusionOk="0" h="1396" w="2775">
                  <a:moveTo>
                    <a:pt x="1379" y="0"/>
                  </a:moveTo>
                  <a:cubicBezTo>
                    <a:pt x="628" y="0"/>
                    <a:pt x="0" y="628"/>
                    <a:pt x="0" y="1396"/>
                  </a:cubicBezTo>
                  <a:lnTo>
                    <a:pt x="2775" y="1396"/>
                  </a:lnTo>
                  <a:cubicBezTo>
                    <a:pt x="2775" y="628"/>
                    <a:pt x="2147" y="0"/>
                    <a:pt x="13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3"/>
            <p:cNvSpPr/>
            <p:nvPr/>
          </p:nvSpPr>
          <p:spPr>
            <a:xfrm>
              <a:off x="5586713" y="2286925"/>
              <a:ext cx="34500" cy="34450"/>
            </a:xfrm>
            <a:custGeom>
              <a:rect b="b" l="l" r="r" t="t"/>
              <a:pathLst>
                <a:path extrusionOk="0" h="1378" w="1380">
                  <a:moveTo>
                    <a:pt x="681" y="0"/>
                  </a:moveTo>
                  <a:cubicBezTo>
                    <a:pt x="297" y="0"/>
                    <a:pt x="0" y="314"/>
                    <a:pt x="0" y="698"/>
                  </a:cubicBezTo>
                  <a:cubicBezTo>
                    <a:pt x="0" y="1064"/>
                    <a:pt x="297" y="1378"/>
                    <a:pt x="681" y="1378"/>
                  </a:cubicBezTo>
                  <a:cubicBezTo>
                    <a:pt x="1065" y="1378"/>
                    <a:pt x="1379" y="1064"/>
                    <a:pt x="1379" y="698"/>
                  </a:cubicBezTo>
                  <a:cubicBezTo>
                    <a:pt x="1379" y="314"/>
                    <a:pt x="1065" y="0"/>
                    <a:pt x="6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3"/>
            <p:cNvSpPr/>
            <p:nvPr/>
          </p:nvSpPr>
          <p:spPr>
            <a:xfrm>
              <a:off x="5488588" y="2170900"/>
              <a:ext cx="230725" cy="393850"/>
            </a:xfrm>
            <a:custGeom>
              <a:rect b="b" l="l" r="r" t="t"/>
              <a:pathLst>
                <a:path extrusionOk="0" h="15754" w="9229">
                  <a:moveTo>
                    <a:pt x="4606" y="3716"/>
                  </a:moveTo>
                  <a:cubicBezTo>
                    <a:pt x="5495" y="3716"/>
                    <a:pt x="6228" y="4448"/>
                    <a:pt x="6228" y="5339"/>
                  </a:cubicBezTo>
                  <a:cubicBezTo>
                    <a:pt x="6228" y="6176"/>
                    <a:pt x="5583" y="6874"/>
                    <a:pt x="4762" y="6944"/>
                  </a:cubicBezTo>
                  <a:cubicBezTo>
                    <a:pt x="5967" y="7014"/>
                    <a:pt x="6926" y="8026"/>
                    <a:pt x="6926" y="9247"/>
                  </a:cubicBezTo>
                  <a:lnTo>
                    <a:pt x="6926" y="9700"/>
                  </a:lnTo>
                  <a:cubicBezTo>
                    <a:pt x="6926" y="9961"/>
                    <a:pt x="6716" y="10171"/>
                    <a:pt x="6455" y="10171"/>
                  </a:cubicBezTo>
                  <a:lnTo>
                    <a:pt x="2774" y="10171"/>
                  </a:lnTo>
                  <a:cubicBezTo>
                    <a:pt x="2513" y="10171"/>
                    <a:pt x="2303" y="9961"/>
                    <a:pt x="2303" y="9700"/>
                  </a:cubicBezTo>
                  <a:lnTo>
                    <a:pt x="2303" y="9247"/>
                  </a:lnTo>
                  <a:cubicBezTo>
                    <a:pt x="2303" y="8026"/>
                    <a:pt x="3262" y="7014"/>
                    <a:pt x="4467" y="6944"/>
                  </a:cubicBezTo>
                  <a:cubicBezTo>
                    <a:pt x="3646" y="6874"/>
                    <a:pt x="3001" y="6176"/>
                    <a:pt x="3001" y="5339"/>
                  </a:cubicBezTo>
                  <a:cubicBezTo>
                    <a:pt x="3001" y="4448"/>
                    <a:pt x="3716" y="3716"/>
                    <a:pt x="4606" y="3716"/>
                  </a:cubicBezTo>
                  <a:close/>
                  <a:moveTo>
                    <a:pt x="6455" y="11113"/>
                  </a:moveTo>
                  <a:cubicBezTo>
                    <a:pt x="6716" y="11113"/>
                    <a:pt x="6926" y="11306"/>
                    <a:pt x="6926" y="11566"/>
                  </a:cubicBezTo>
                  <a:cubicBezTo>
                    <a:pt x="6926" y="11829"/>
                    <a:pt x="6716" y="12020"/>
                    <a:pt x="6455" y="12020"/>
                  </a:cubicBezTo>
                  <a:lnTo>
                    <a:pt x="2774" y="12020"/>
                  </a:lnTo>
                  <a:cubicBezTo>
                    <a:pt x="2513" y="12020"/>
                    <a:pt x="2303" y="11829"/>
                    <a:pt x="2303" y="11566"/>
                  </a:cubicBezTo>
                  <a:cubicBezTo>
                    <a:pt x="2303" y="11306"/>
                    <a:pt x="2513" y="11113"/>
                    <a:pt x="2774" y="11113"/>
                  </a:cubicBezTo>
                  <a:close/>
                  <a:moveTo>
                    <a:pt x="0" y="0"/>
                  </a:moveTo>
                  <a:lnTo>
                    <a:pt x="0" y="15754"/>
                  </a:lnTo>
                  <a:lnTo>
                    <a:pt x="8758" y="15754"/>
                  </a:lnTo>
                  <a:cubicBezTo>
                    <a:pt x="9019" y="15754"/>
                    <a:pt x="9229" y="15544"/>
                    <a:pt x="9229" y="15283"/>
                  </a:cubicBezTo>
                  <a:lnTo>
                    <a:pt x="9229" y="454"/>
                  </a:lnTo>
                  <a:cubicBezTo>
                    <a:pt x="9229" y="192"/>
                    <a:pt x="9019" y="0"/>
                    <a:pt x="875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8" name="Shape 1508"/>
        <p:cNvGrpSpPr/>
        <p:nvPr/>
      </p:nvGrpSpPr>
      <p:grpSpPr>
        <a:xfrm>
          <a:off x="0" y="0"/>
          <a:ext cx="0" cy="0"/>
          <a:chOff x="0" y="0"/>
          <a:chExt cx="0" cy="0"/>
        </a:xfrm>
      </p:grpSpPr>
      <p:sp>
        <p:nvSpPr>
          <p:cNvPr id="1509" name="Google Shape;1509;p54"/>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Timing</a:t>
            </a:r>
            <a:endParaRPr/>
          </a:p>
        </p:txBody>
      </p:sp>
      <p:cxnSp>
        <p:nvCxnSpPr>
          <p:cNvPr id="1510" name="Google Shape;1510;p54"/>
          <p:cNvCxnSpPr>
            <a:stCxn id="1511" idx="4"/>
          </p:cNvCxnSpPr>
          <p:nvPr/>
        </p:nvCxnSpPr>
        <p:spPr>
          <a:xfrm>
            <a:off x="4572000" y="1414475"/>
            <a:ext cx="0" cy="3212100"/>
          </a:xfrm>
          <a:prstGeom prst="straightConnector1">
            <a:avLst/>
          </a:prstGeom>
          <a:noFill/>
          <a:ln cap="flat" cmpd="sng" w="9525">
            <a:solidFill>
              <a:schemeClr val="dk2"/>
            </a:solidFill>
            <a:prstDash val="dot"/>
            <a:round/>
            <a:headEnd len="med" w="med" type="none"/>
            <a:tailEnd len="med" w="med" type="none"/>
          </a:ln>
        </p:spPr>
      </p:cxnSp>
      <p:sp>
        <p:nvSpPr>
          <p:cNvPr id="1512" name="Google Shape;1512;p54"/>
          <p:cNvSpPr/>
          <p:nvPr/>
        </p:nvSpPr>
        <p:spPr>
          <a:xfrm flipH="1">
            <a:off x="1277884" y="1312950"/>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4"/>
          <p:cNvSpPr txBox="1"/>
          <p:nvPr/>
        </p:nvSpPr>
        <p:spPr>
          <a:xfrm flipH="1">
            <a:off x="1863943" y="1358800"/>
            <a:ext cx="2178600" cy="486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chemeClr val="lt1"/>
                </a:solidFill>
                <a:latin typeface="Lexend Deca"/>
                <a:ea typeface="Lexend Deca"/>
                <a:cs typeface="Lexend Deca"/>
                <a:sym typeface="Lexend Deca"/>
              </a:rPr>
              <a:t>Day 01</a:t>
            </a:r>
            <a:endParaRPr b="1" sz="2000">
              <a:solidFill>
                <a:schemeClr val="lt1"/>
              </a:solidFill>
              <a:latin typeface="Lexend Deca"/>
              <a:ea typeface="Lexend Deca"/>
              <a:cs typeface="Lexend Deca"/>
              <a:sym typeface="Lexend Deca"/>
            </a:endParaRPr>
          </a:p>
        </p:txBody>
      </p:sp>
      <p:sp>
        <p:nvSpPr>
          <p:cNvPr id="1514" name="Google Shape;1514;p54"/>
          <p:cNvSpPr txBox="1"/>
          <p:nvPr/>
        </p:nvSpPr>
        <p:spPr>
          <a:xfrm flipH="1">
            <a:off x="816937" y="1810775"/>
            <a:ext cx="3225600" cy="436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Work Sans"/>
                <a:ea typeface="Work Sans"/>
                <a:cs typeface="Work Sans"/>
                <a:sym typeface="Work Sans"/>
              </a:rPr>
              <a:t>Mars is actually a cold place</a:t>
            </a:r>
            <a:endParaRPr sz="1600">
              <a:solidFill>
                <a:schemeClr val="dk1"/>
              </a:solidFill>
              <a:latin typeface="Work Sans"/>
              <a:ea typeface="Work Sans"/>
              <a:cs typeface="Work Sans"/>
              <a:sym typeface="Work Sans"/>
            </a:endParaRPr>
          </a:p>
        </p:txBody>
      </p:sp>
      <p:sp>
        <p:nvSpPr>
          <p:cNvPr id="1515" name="Google Shape;1515;p54"/>
          <p:cNvSpPr/>
          <p:nvPr/>
        </p:nvSpPr>
        <p:spPr>
          <a:xfrm>
            <a:off x="4943437" y="1845700"/>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4"/>
          <p:cNvSpPr txBox="1"/>
          <p:nvPr/>
        </p:nvSpPr>
        <p:spPr>
          <a:xfrm>
            <a:off x="5198294" y="1891550"/>
            <a:ext cx="21786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Day 02</a:t>
            </a:r>
            <a:endParaRPr b="1" sz="2000">
              <a:solidFill>
                <a:schemeClr val="lt1"/>
              </a:solidFill>
              <a:latin typeface="Lexend Deca"/>
              <a:ea typeface="Lexend Deca"/>
              <a:cs typeface="Lexend Deca"/>
              <a:sym typeface="Lexend Deca"/>
            </a:endParaRPr>
          </a:p>
        </p:txBody>
      </p:sp>
      <p:sp>
        <p:nvSpPr>
          <p:cNvPr id="1517" name="Google Shape;1517;p54"/>
          <p:cNvSpPr txBox="1"/>
          <p:nvPr/>
        </p:nvSpPr>
        <p:spPr>
          <a:xfrm>
            <a:off x="5198300" y="2343525"/>
            <a:ext cx="32256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Mercury is the smallest planet</a:t>
            </a:r>
            <a:endParaRPr sz="1600">
              <a:solidFill>
                <a:schemeClr val="dk1"/>
              </a:solidFill>
              <a:latin typeface="Work Sans"/>
              <a:ea typeface="Work Sans"/>
              <a:cs typeface="Work Sans"/>
              <a:sym typeface="Work Sans"/>
            </a:endParaRPr>
          </a:p>
        </p:txBody>
      </p:sp>
      <p:sp>
        <p:nvSpPr>
          <p:cNvPr id="1518" name="Google Shape;1518;p54"/>
          <p:cNvSpPr/>
          <p:nvPr/>
        </p:nvSpPr>
        <p:spPr>
          <a:xfrm flipH="1">
            <a:off x="1277884" y="2417750"/>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4"/>
          <p:cNvSpPr txBox="1"/>
          <p:nvPr/>
        </p:nvSpPr>
        <p:spPr>
          <a:xfrm flipH="1">
            <a:off x="1863943" y="2463600"/>
            <a:ext cx="2178600" cy="486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chemeClr val="lt1"/>
                </a:solidFill>
                <a:latin typeface="Lexend Deca"/>
                <a:ea typeface="Lexend Deca"/>
                <a:cs typeface="Lexend Deca"/>
                <a:sym typeface="Lexend Deca"/>
              </a:rPr>
              <a:t>Day 03</a:t>
            </a:r>
            <a:endParaRPr b="1" sz="2000">
              <a:solidFill>
                <a:schemeClr val="lt1"/>
              </a:solidFill>
              <a:latin typeface="Lexend Deca"/>
              <a:ea typeface="Lexend Deca"/>
              <a:cs typeface="Lexend Deca"/>
              <a:sym typeface="Lexend Deca"/>
            </a:endParaRPr>
          </a:p>
        </p:txBody>
      </p:sp>
      <p:sp>
        <p:nvSpPr>
          <p:cNvPr id="1520" name="Google Shape;1520;p54"/>
          <p:cNvSpPr txBox="1"/>
          <p:nvPr/>
        </p:nvSpPr>
        <p:spPr>
          <a:xfrm flipH="1">
            <a:off x="816937" y="2915575"/>
            <a:ext cx="3225600" cy="436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Work Sans"/>
                <a:ea typeface="Work Sans"/>
                <a:cs typeface="Work Sans"/>
                <a:sym typeface="Work Sans"/>
              </a:rPr>
              <a:t>Neptune is far away from us</a:t>
            </a:r>
            <a:endParaRPr sz="1600">
              <a:solidFill>
                <a:schemeClr val="dk1"/>
              </a:solidFill>
              <a:latin typeface="Work Sans"/>
              <a:ea typeface="Work Sans"/>
              <a:cs typeface="Work Sans"/>
              <a:sym typeface="Work Sans"/>
            </a:endParaRPr>
          </a:p>
        </p:txBody>
      </p:sp>
      <p:sp>
        <p:nvSpPr>
          <p:cNvPr id="1521" name="Google Shape;1521;p54"/>
          <p:cNvSpPr/>
          <p:nvPr/>
        </p:nvSpPr>
        <p:spPr>
          <a:xfrm>
            <a:off x="4943437" y="2950500"/>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4"/>
          <p:cNvSpPr txBox="1"/>
          <p:nvPr/>
        </p:nvSpPr>
        <p:spPr>
          <a:xfrm>
            <a:off x="5198294" y="2996350"/>
            <a:ext cx="21786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Day 04</a:t>
            </a:r>
            <a:endParaRPr b="1" sz="2000">
              <a:solidFill>
                <a:schemeClr val="lt1"/>
              </a:solidFill>
              <a:latin typeface="Lexend Deca"/>
              <a:ea typeface="Lexend Deca"/>
              <a:cs typeface="Lexend Deca"/>
              <a:sym typeface="Lexend Deca"/>
            </a:endParaRPr>
          </a:p>
        </p:txBody>
      </p:sp>
      <p:sp>
        <p:nvSpPr>
          <p:cNvPr id="1523" name="Google Shape;1523;p54"/>
          <p:cNvSpPr txBox="1"/>
          <p:nvPr/>
        </p:nvSpPr>
        <p:spPr>
          <a:xfrm>
            <a:off x="5198300" y="3448325"/>
            <a:ext cx="32256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Jupiter is the biggest planet</a:t>
            </a:r>
            <a:endParaRPr sz="1600">
              <a:solidFill>
                <a:schemeClr val="dk1"/>
              </a:solidFill>
              <a:latin typeface="Work Sans"/>
              <a:ea typeface="Work Sans"/>
              <a:cs typeface="Work Sans"/>
              <a:sym typeface="Work Sans"/>
            </a:endParaRPr>
          </a:p>
        </p:txBody>
      </p:sp>
      <p:sp>
        <p:nvSpPr>
          <p:cNvPr id="1524" name="Google Shape;1524;p54"/>
          <p:cNvSpPr/>
          <p:nvPr/>
        </p:nvSpPr>
        <p:spPr>
          <a:xfrm flipH="1">
            <a:off x="1277884" y="3522550"/>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4"/>
          <p:cNvSpPr txBox="1"/>
          <p:nvPr/>
        </p:nvSpPr>
        <p:spPr>
          <a:xfrm flipH="1">
            <a:off x="1863943" y="3568400"/>
            <a:ext cx="2178600" cy="486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000">
                <a:solidFill>
                  <a:schemeClr val="lt1"/>
                </a:solidFill>
                <a:latin typeface="Lexend Deca"/>
                <a:ea typeface="Lexend Deca"/>
                <a:cs typeface="Lexend Deca"/>
                <a:sym typeface="Lexend Deca"/>
              </a:rPr>
              <a:t>Day 05</a:t>
            </a:r>
            <a:endParaRPr b="1" sz="2000">
              <a:solidFill>
                <a:schemeClr val="lt1"/>
              </a:solidFill>
              <a:latin typeface="Lexend Deca"/>
              <a:ea typeface="Lexend Deca"/>
              <a:cs typeface="Lexend Deca"/>
              <a:sym typeface="Lexend Deca"/>
            </a:endParaRPr>
          </a:p>
        </p:txBody>
      </p:sp>
      <p:sp>
        <p:nvSpPr>
          <p:cNvPr id="1526" name="Google Shape;1526;p54"/>
          <p:cNvSpPr txBox="1"/>
          <p:nvPr/>
        </p:nvSpPr>
        <p:spPr>
          <a:xfrm flipH="1">
            <a:off x="816937" y="4020375"/>
            <a:ext cx="3225600" cy="436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dk1"/>
                </a:solidFill>
                <a:latin typeface="Work Sans"/>
                <a:ea typeface="Work Sans"/>
                <a:cs typeface="Work Sans"/>
                <a:sym typeface="Work Sans"/>
              </a:rPr>
              <a:t>Earth is our beautiful planet</a:t>
            </a:r>
            <a:endParaRPr sz="1600">
              <a:solidFill>
                <a:schemeClr val="dk1"/>
              </a:solidFill>
              <a:latin typeface="Work Sans"/>
              <a:ea typeface="Work Sans"/>
              <a:cs typeface="Work Sans"/>
              <a:sym typeface="Work Sans"/>
            </a:endParaRPr>
          </a:p>
        </p:txBody>
      </p:sp>
      <p:grpSp>
        <p:nvGrpSpPr>
          <p:cNvPr id="1527" name="Google Shape;1527;p54"/>
          <p:cNvGrpSpPr/>
          <p:nvPr/>
        </p:nvGrpSpPr>
        <p:grpSpPr>
          <a:xfrm>
            <a:off x="720002" y="530839"/>
            <a:ext cx="7703988" cy="324596"/>
            <a:chOff x="720002" y="530839"/>
            <a:chExt cx="7703988" cy="324596"/>
          </a:xfrm>
        </p:grpSpPr>
        <p:grpSp>
          <p:nvGrpSpPr>
            <p:cNvPr id="1528" name="Google Shape;1528;p54"/>
            <p:cNvGrpSpPr/>
            <p:nvPr/>
          </p:nvGrpSpPr>
          <p:grpSpPr>
            <a:xfrm>
              <a:off x="7526973" y="530839"/>
              <a:ext cx="332201" cy="324420"/>
              <a:chOff x="3380213" y="4209475"/>
              <a:chExt cx="403450" cy="394000"/>
            </a:xfrm>
          </p:grpSpPr>
          <p:sp>
            <p:nvSpPr>
              <p:cNvPr id="1529" name="Google Shape;1529;p54"/>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4"/>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1" name="Google Shape;1531;p54"/>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2" name="Google Shape;1532;p54"/>
            <p:cNvGrpSpPr/>
            <p:nvPr/>
          </p:nvGrpSpPr>
          <p:grpSpPr>
            <a:xfrm>
              <a:off x="8054864" y="531011"/>
              <a:ext cx="369126" cy="324424"/>
              <a:chOff x="4467200" y="877100"/>
              <a:chExt cx="481825" cy="423475"/>
            </a:xfrm>
          </p:grpSpPr>
          <p:sp>
            <p:nvSpPr>
              <p:cNvPr id="1533" name="Google Shape;1533;p54"/>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34" name="Google Shape;1534;p54"/>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35" name="Google Shape;1535;p54"/>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36" name="Google Shape;1536;p54"/>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1511" name="Google Shape;1511;p54"/>
          <p:cNvSpPr/>
          <p:nvPr/>
        </p:nvSpPr>
        <p:spPr>
          <a:xfrm>
            <a:off x="4495200" y="1260875"/>
            <a:ext cx="153600" cy="153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4"/>
          <p:cNvSpPr/>
          <p:nvPr/>
        </p:nvSpPr>
        <p:spPr>
          <a:xfrm>
            <a:off x="4495200" y="1809294"/>
            <a:ext cx="153600" cy="153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4"/>
          <p:cNvSpPr/>
          <p:nvPr/>
        </p:nvSpPr>
        <p:spPr>
          <a:xfrm>
            <a:off x="4495200" y="2357713"/>
            <a:ext cx="153600" cy="153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4"/>
          <p:cNvSpPr/>
          <p:nvPr/>
        </p:nvSpPr>
        <p:spPr>
          <a:xfrm>
            <a:off x="4495200" y="2906131"/>
            <a:ext cx="153600" cy="1536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4"/>
          <p:cNvSpPr/>
          <p:nvPr/>
        </p:nvSpPr>
        <p:spPr>
          <a:xfrm>
            <a:off x="4495200" y="3454550"/>
            <a:ext cx="153600" cy="153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4"/>
          <p:cNvSpPr/>
          <p:nvPr/>
        </p:nvSpPr>
        <p:spPr>
          <a:xfrm>
            <a:off x="8132900" y="315613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4"/>
          <p:cNvSpPr/>
          <p:nvPr/>
        </p:nvSpPr>
        <p:spPr>
          <a:xfrm>
            <a:off x="8132900" y="205133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4"/>
          <p:cNvSpPr/>
          <p:nvPr/>
        </p:nvSpPr>
        <p:spPr>
          <a:xfrm>
            <a:off x="915675" y="372818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4"/>
          <p:cNvSpPr/>
          <p:nvPr/>
        </p:nvSpPr>
        <p:spPr>
          <a:xfrm>
            <a:off x="915675" y="262633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4"/>
          <p:cNvSpPr/>
          <p:nvPr/>
        </p:nvSpPr>
        <p:spPr>
          <a:xfrm>
            <a:off x="915675" y="151858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4"/>
          <p:cNvSpPr txBox="1"/>
          <p:nvPr/>
        </p:nvSpPr>
        <p:spPr>
          <a:xfrm>
            <a:off x="1277875" y="1068088"/>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11:30 AM</a:t>
            </a:r>
            <a:endParaRPr sz="1000">
              <a:solidFill>
                <a:schemeClr val="dk2"/>
              </a:solidFill>
              <a:latin typeface="Lexend Deca"/>
              <a:ea typeface="Lexend Deca"/>
              <a:cs typeface="Lexend Deca"/>
              <a:sym typeface="Lexend Deca"/>
            </a:endParaRPr>
          </a:p>
        </p:txBody>
      </p:sp>
      <p:sp>
        <p:nvSpPr>
          <p:cNvPr id="1547" name="Google Shape;1547;p54"/>
          <p:cNvSpPr txBox="1"/>
          <p:nvPr/>
        </p:nvSpPr>
        <p:spPr>
          <a:xfrm>
            <a:off x="1277875" y="2172888"/>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12:00</a:t>
            </a:r>
            <a:r>
              <a:rPr lang="en" sz="1000">
                <a:solidFill>
                  <a:schemeClr val="dk2"/>
                </a:solidFill>
                <a:latin typeface="Lexend Deca"/>
                <a:ea typeface="Lexend Deca"/>
                <a:cs typeface="Lexend Deca"/>
                <a:sym typeface="Lexend Deca"/>
              </a:rPr>
              <a:t> PM</a:t>
            </a:r>
            <a:endParaRPr sz="1000">
              <a:solidFill>
                <a:schemeClr val="dk2"/>
              </a:solidFill>
              <a:latin typeface="Lexend Deca"/>
              <a:ea typeface="Lexend Deca"/>
              <a:cs typeface="Lexend Deca"/>
              <a:sym typeface="Lexend Deca"/>
            </a:endParaRPr>
          </a:p>
        </p:txBody>
      </p:sp>
      <p:sp>
        <p:nvSpPr>
          <p:cNvPr id="1548" name="Google Shape;1548;p54"/>
          <p:cNvSpPr txBox="1"/>
          <p:nvPr/>
        </p:nvSpPr>
        <p:spPr>
          <a:xfrm>
            <a:off x="1277875" y="3277688"/>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12:30 PM</a:t>
            </a:r>
            <a:endParaRPr sz="1000">
              <a:solidFill>
                <a:schemeClr val="dk2"/>
              </a:solidFill>
              <a:latin typeface="Lexend Deca"/>
              <a:ea typeface="Lexend Deca"/>
              <a:cs typeface="Lexend Deca"/>
              <a:sym typeface="Lexend Deca"/>
            </a:endParaRPr>
          </a:p>
        </p:txBody>
      </p:sp>
      <p:sp>
        <p:nvSpPr>
          <p:cNvPr id="1549" name="Google Shape;1549;p54"/>
          <p:cNvSpPr txBox="1"/>
          <p:nvPr/>
        </p:nvSpPr>
        <p:spPr>
          <a:xfrm>
            <a:off x="7185650" y="1600838"/>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11:45 AM</a:t>
            </a:r>
            <a:endParaRPr sz="1000">
              <a:solidFill>
                <a:schemeClr val="dk2"/>
              </a:solidFill>
              <a:latin typeface="Lexend Deca"/>
              <a:ea typeface="Lexend Deca"/>
              <a:cs typeface="Lexend Deca"/>
              <a:sym typeface="Lexend Deca"/>
            </a:endParaRPr>
          </a:p>
        </p:txBody>
      </p:sp>
      <p:sp>
        <p:nvSpPr>
          <p:cNvPr id="1550" name="Google Shape;1550;p54"/>
          <p:cNvSpPr txBox="1"/>
          <p:nvPr/>
        </p:nvSpPr>
        <p:spPr>
          <a:xfrm>
            <a:off x="7185650" y="2699738"/>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12:15 PM</a:t>
            </a:r>
            <a:endParaRPr sz="1000">
              <a:solidFill>
                <a:schemeClr val="dk2"/>
              </a:solidFill>
              <a:latin typeface="Lexend Deca"/>
              <a:ea typeface="Lexend Deca"/>
              <a:cs typeface="Lexend Deca"/>
              <a:sym typeface="Lexend Deca"/>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4" name="Shape 1554"/>
        <p:cNvGrpSpPr/>
        <p:nvPr/>
      </p:nvGrpSpPr>
      <p:grpSpPr>
        <a:xfrm>
          <a:off x="0" y="0"/>
          <a:ext cx="0" cy="0"/>
          <a:chOff x="0" y="0"/>
          <a:chExt cx="0" cy="0"/>
        </a:xfrm>
      </p:grpSpPr>
      <p:sp>
        <p:nvSpPr>
          <p:cNvPr id="1555" name="Google Shape;1555;p55"/>
          <p:cNvSpPr/>
          <p:nvPr/>
        </p:nvSpPr>
        <p:spPr>
          <a:xfrm flipH="1">
            <a:off x="5597457" y="3218400"/>
            <a:ext cx="2766893"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5"/>
          <p:cNvSpPr/>
          <p:nvPr/>
        </p:nvSpPr>
        <p:spPr>
          <a:xfrm flipH="1">
            <a:off x="5597457" y="1800675"/>
            <a:ext cx="2766893"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5"/>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Predicted growth</a:t>
            </a:r>
            <a:endParaRPr/>
          </a:p>
        </p:txBody>
      </p:sp>
      <p:grpSp>
        <p:nvGrpSpPr>
          <p:cNvPr id="1558" name="Google Shape;1558;p55"/>
          <p:cNvGrpSpPr/>
          <p:nvPr/>
        </p:nvGrpSpPr>
        <p:grpSpPr>
          <a:xfrm>
            <a:off x="720002" y="530839"/>
            <a:ext cx="7703988" cy="324596"/>
            <a:chOff x="720002" y="530839"/>
            <a:chExt cx="7703988" cy="324596"/>
          </a:xfrm>
        </p:grpSpPr>
        <p:grpSp>
          <p:nvGrpSpPr>
            <p:cNvPr id="1559" name="Google Shape;1559;p55"/>
            <p:cNvGrpSpPr/>
            <p:nvPr/>
          </p:nvGrpSpPr>
          <p:grpSpPr>
            <a:xfrm>
              <a:off x="7526973" y="530839"/>
              <a:ext cx="332201" cy="324420"/>
              <a:chOff x="3380213" y="4209475"/>
              <a:chExt cx="403450" cy="394000"/>
            </a:xfrm>
          </p:grpSpPr>
          <p:sp>
            <p:nvSpPr>
              <p:cNvPr id="1560" name="Google Shape;1560;p55"/>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5"/>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2" name="Google Shape;1562;p55"/>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3" name="Google Shape;1563;p55"/>
            <p:cNvGrpSpPr/>
            <p:nvPr/>
          </p:nvGrpSpPr>
          <p:grpSpPr>
            <a:xfrm>
              <a:off x="8054864" y="531011"/>
              <a:ext cx="369126" cy="324424"/>
              <a:chOff x="4467200" y="877100"/>
              <a:chExt cx="481825" cy="423475"/>
            </a:xfrm>
          </p:grpSpPr>
          <p:sp>
            <p:nvSpPr>
              <p:cNvPr id="1564" name="Google Shape;1564;p5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65" name="Google Shape;1565;p5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66" name="Google Shape;1566;p5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67" name="Google Shape;1567;p5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1568" name="Google Shape;1568;p55"/>
          <p:cNvSpPr txBox="1"/>
          <p:nvPr/>
        </p:nvSpPr>
        <p:spPr>
          <a:xfrm>
            <a:off x="5573899" y="1729875"/>
            <a:ext cx="2519100" cy="714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3500">
                <a:solidFill>
                  <a:srgbClr val="FFFFFF"/>
                </a:solidFill>
                <a:latin typeface="Lexend Deca"/>
                <a:ea typeface="Lexend Deca"/>
                <a:cs typeface="Lexend Deca"/>
                <a:sym typeface="Lexend Deca"/>
              </a:rPr>
              <a:t>$</a:t>
            </a:r>
            <a:r>
              <a:rPr b="1" lang="en" sz="3500">
                <a:solidFill>
                  <a:srgbClr val="FFFFFF"/>
                </a:solidFill>
                <a:latin typeface="Lexend Deca"/>
                <a:ea typeface="Lexend Deca"/>
                <a:cs typeface="Lexend Deca"/>
                <a:sym typeface="Lexend Deca"/>
              </a:rPr>
              <a:t>140,000</a:t>
            </a:r>
            <a:endParaRPr b="1" sz="3500">
              <a:solidFill>
                <a:srgbClr val="FFFFFF"/>
              </a:solidFill>
              <a:latin typeface="Lexend Deca"/>
              <a:ea typeface="Lexend Deca"/>
              <a:cs typeface="Lexend Deca"/>
              <a:sym typeface="Lexend Deca"/>
            </a:endParaRPr>
          </a:p>
        </p:txBody>
      </p:sp>
      <p:sp>
        <p:nvSpPr>
          <p:cNvPr id="1569" name="Google Shape;1569;p55"/>
          <p:cNvSpPr txBox="1"/>
          <p:nvPr/>
        </p:nvSpPr>
        <p:spPr>
          <a:xfrm>
            <a:off x="5491099" y="2355025"/>
            <a:ext cx="2601900" cy="345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Work Sans"/>
                <a:ea typeface="Work Sans"/>
                <a:cs typeface="Work Sans"/>
                <a:sym typeface="Work Sans"/>
              </a:rPr>
              <a:t>Expected income for 2020</a:t>
            </a:r>
            <a:endParaRPr>
              <a:solidFill>
                <a:schemeClr val="dk1"/>
              </a:solidFill>
              <a:latin typeface="Work Sans"/>
              <a:ea typeface="Work Sans"/>
              <a:cs typeface="Work Sans"/>
              <a:sym typeface="Work Sans"/>
            </a:endParaRPr>
          </a:p>
        </p:txBody>
      </p:sp>
      <p:sp>
        <p:nvSpPr>
          <p:cNvPr id="1570" name="Google Shape;1570;p55"/>
          <p:cNvSpPr txBox="1"/>
          <p:nvPr/>
        </p:nvSpPr>
        <p:spPr>
          <a:xfrm>
            <a:off x="5573899" y="3147600"/>
            <a:ext cx="2519100" cy="714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3500">
                <a:solidFill>
                  <a:srgbClr val="FFFFFF"/>
                </a:solidFill>
                <a:latin typeface="Lexend Deca"/>
                <a:ea typeface="Lexend Deca"/>
                <a:cs typeface="Lexend Deca"/>
                <a:sym typeface="Lexend Deca"/>
              </a:rPr>
              <a:t>100</a:t>
            </a:r>
            <a:endParaRPr b="1" sz="3500">
              <a:solidFill>
                <a:srgbClr val="FFFFFF"/>
              </a:solidFill>
              <a:latin typeface="Lexend Deca"/>
              <a:ea typeface="Lexend Deca"/>
              <a:cs typeface="Lexend Deca"/>
              <a:sym typeface="Lexend Deca"/>
            </a:endParaRPr>
          </a:p>
        </p:txBody>
      </p:sp>
      <p:sp>
        <p:nvSpPr>
          <p:cNvPr id="1571" name="Google Shape;1571;p55"/>
          <p:cNvSpPr txBox="1"/>
          <p:nvPr/>
        </p:nvSpPr>
        <p:spPr>
          <a:xfrm>
            <a:off x="5491099" y="3772750"/>
            <a:ext cx="2601900" cy="345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Work Sans"/>
                <a:ea typeface="Work Sans"/>
                <a:cs typeface="Work Sans"/>
                <a:sym typeface="Work Sans"/>
              </a:rPr>
              <a:t>New employees next year</a:t>
            </a:r>
            <a:endParaRPr>
              <a:solidFill>
                <a:schemeClr val="dk1"/>
              </a:solidFill>
              <a:latin typeface="Work Sans"/>
              <a:ea typeface="Work Sans"/>
              <a:cs typeface="Work Sans"/>
              <a:sym typeface="Work Sans"/>
            </a:endParaRPr>
          </a:p>
        </p:txBody>
      </p:sp>
      <p:pic>
        <p:nvPicPr>
          <p:cNvPr id="1572" name="Google Shape;1572;p55" title="Chart">
            <a:hlinkClick r:id="rId3"/>
          </p:cNvPr>
          <p:cNvPicPr preferRelativeResize="0"/>
          <p:nvPr/>
        </p:nvPicPr>
        <p:blipFill>
          <a:blip r:embed="rId4">
            <a:alphaModFix/>
          </a:blip>
          <a:stretch>
            <a:fillRect/>
          </a:stretch>
        </p:blipFill>
        <p:spPr>
          <a:xfrm>
            <a:off x="908912" y="1269700"/>
            <a:ext cx="4211481" cy="2604099"/>
          </a:xfrm>
          <a:prstGeom prst="rect">
            <a:avLst/>
          </a:prstGeom>
          <a:noFill/>
          <a:ln>
            <a:noFill/>
          </a:ln>
        </p:spPr>
      </p:pic>
      <p:sp>
        <p:nvSpPr>
          <p:cNvPr id="1573" name="Google Shape;1573;p55"/>
          <p:cNvSpPr txBox="1"/>
          <p:nvPr/>
        </p:nvSpPr>
        <p:spPr>
          <a:xfrm>
            <a:off x="779650" y="3891950"/>
            <a:ext cx="4470000" cy="65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Follow the link in the graph to modify its data and then paste the new one here. </a:t>
            </a:r>
            <a:r>
              <a:rPr b="1" lang="en" sz="1200">
                <a:solidFill>
                  <a:schemeClr val="dk1"/>
                </a:solidFill>
                <a:uFill>
                  <a:noFill/>
                </a:uFill>
                <a:latin typeface="Work Sans"/>
                <a:ea typeface="Work Sans"/>
                <a:cs typeface="Work Sans"/>
                <a:sym typeface="Work Sans"/>
                <a:hlinkClick r:id="rId5">
                  <a:extLst>
                    <a:ext uri="{A12FA001-AC4F-418D-AE19-62706E023703}">
                      <ahyp:hlinkClr val="tx"/>
                    </a:ext>
                  </a:extLst>
                </a:hlinkClick>
              </a:rPr>
              <a:t>For more info, click here</a:t>
            </a:r>
            <a:endParaRPr b="1" sz="1200">
              <a:solidFill>
                <a:schemeClr val="dk1"/>
              </a:solidFill>
              <a:latin typeface="Work Sans"/>
              <a:ea typeface="Work Sans"/>
              <a:cs typeface="Work Sans"/>
              <a:sym typeface="Work Sans"/>
            </a:endParaRPr>
          </a:p>
        </p:txBody>
      </p:sp>
      <p:sp>
        <p:nvSpPr>
          <p:cNvPr id="1574" name="Google Shape;1574;p55"/>
          <p:cNvSpPr/>
          <p:nvPr/>
        </p:nvSpPr>
        <p:spPr>
          <a:xfrm>
            <a:off x="5329275" y="200013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5"/>
          <p:cNvSpPr txBox="1"/>
          <p:nvPr/>
        </p:nvSpPr>
        <p:spPr>
          <a:xfrm>
            <a:off x="7587050" y="1502913"/>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11:45 AM</a:t>
            </a:r>
            <a:endParaRPr sz="1000">
              <a:solidFill>
                <a:schemeClr val="dk2"/>
              </a:solidFill>
              <a:latin typeface="Lexend Deca"/>
              <a:ea typeface="Lexend Deca"/>
              <a:cs typeface="Lexend Deca"/>
              <a:sym typeface="Lexend Deca"/>
            </a:endParaRPr>
          </a:p>
        </p:txBody>
      </p:sp>
      <p:sp>
        <p:nvSpPr>
          <p:cNvPr id="1576" name="Google Shape;1576;p55"/>
          <p:cNvSpPr txBox="1"/>
          <p:nvPr/>
        </p:nvSpPr>
        <p:spPr>
          <a:xfrm>
            <a:off x="7587050" y="2927700"/>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11:45 AM</a:t>
            </a:r>
            <a:endParaRPr sz="1000">
              <a:solidFill>
                <a:schemeClr val="dk2"/>
              </a:solidFill>
              <a:latin typeface="Lexend Deca"/>
              <a:ea typeface="Lexend Deca"/>
              <a:cs typeface="Lexend Deca"/>
              <a:sym typeface="Lexend Deca"/>
            </a:endParaRPr>
          </a:p>
        </p:txBody>
      </p:sp>
      <p:sp>
        <p:nvSpPr>
          <p:cNvPr id="1577" name="Google Shape;1577;p55"/>
          <p:cNvSpPr/>
          <p:nvPr/>
        </p:nvSpPr>
        <p:spPr>
          <a:xfrm>
            <a:off x="5329275" y="342403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1" name="Shape 1581"/>
        <p:cNvGrpSpPr/>
        <p:nvPr/>
      </p:nvGrpSpPr>
      <p:grpSpPr>
        <a:xfrm>
          <a:off x="0" y="0"/>
          <a:ext cx="0" cy="0"/>
          <a:chOff x="0" y="0"/>
          <a:chExt cx="0" cy="0"/>
        </a:xfrm>
      </p:grpSpPr>
      <p:sp>
        <p:nvSpPr>
          <p:cNvPr id="1582" name="Google Shape;1582;p56"/>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Investment</a:t>
            </a:r>
            <a:endParaRPr/>
          </a:p>
        </p:txBody>
      </p:sp>
      <p:grpSp>
        <p:nvGrpSpPr>
          <p:cNvPr id="1583" name="Google Shape;1583;p56"/>
          <p:cNvGrpSpPr/>
          <p:nvPr/>
        </p:nvGrpSpPr>
        <p:grpSpPr>
          <a:xfrm>
            <a:off x="720002" y="530839"/>
            <a:ext cx="7703988" cy="324596"/>
            <a:chOff x="720002" y="530839"/>
            <a:chExt cx="7703988" cy="324596"/>
          </a:xfrm>
        </p:grpSpPr>
        <p:grpSp>
          <p:nvGrpSpPr>
            <p:cNvPr id="1584" name="Google Shape;1584;p56"/>
            <p:cNvGrpSpPr/>
            <p:nvPr/>
          </p:nvGrpSpPr>
          <p:grpSpPr>
            <a:xfrm>
              <a:off x="7526973" y="530839"/>
              <a:ext cx="332201" cy="324420"/>
              <a:chOff x="3380213" y="4209475"/>
              <a:chExt cx="403450" cy="394000"/>
            </a:xfrm>
          </p:grpSpPr>
          <p:sp>
            <p:nvSpPr>
              <p:cNvPr id="1585" name="Google Shape;1585;p56"/>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6"/>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7" name="Google Shape;1587;p56"/>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8" name="Google Shape;1588;p56"/>
            <p:cNvGrpSpPr/>
            <p:nvPr/>
          </p:nvGrpSpPr>
          <p:grpSpPr>
            <a:xfrm>
              <a:off x="8054864" y="531011"/>
              <a:ext cx="369126" cy="324424"/>
              <a:chOff x="4467200" y="877100"/>
              <a:chExt cx="481825" cy="423475"/>
            </a:xfrm>
          </p:grpSpPr>
          <p:sp>
            <p:nvSpPr>
              <p:cNvPr id="1589" name="Google Shape;1589;p56"/>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90" name="Google Shape;1590;p56"/>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91" name="Google Shape;1591;p56"/>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592" name="Google Shape;1592;p56"/>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1593" name="Google Shape;1593;p56"/>
          <p:cNvSpPr/>
          <p:nvPr/>
        </p:nvSpPr>
        <p:spPr>
          <a:xfrm>
            <a:off x="720012" y="1323300"/>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6"/>
          <p:cNvSpPr/>
          <p:nvPr/>
        </p:nvSpPr>
        <p:spPr>
          <a:xfrm>
            <a:off x="720012" y="2374413"/>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6"/>
          <p:cNvSpPr/>
          <p:nvPr/>
        </p:nvSpPr>
        <p:spPr>
          <a:xfrm>
            <a:off x="720012" y="3425538"/>
            <a:ext cx="3019516" cy="572709"/>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6"/>
          <p:cNvSpPr txBox="1"/>
          <p:nvPr/>
        </p:nvSpPr>
        <p:spPr>
          <a:xfrm>
            <a:off x="974869" y="1369150"/>
            <a:ext cx="21786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Mars</a:t>
            </a:r>
            <a:endParaRPr b="1" sz="2000">
              <a:solidFill>
                <a:schemeClr val="lt1"/>
              </a:solidFill>
              <a:latin typeface="Lexend Deca"/>
              <a:ea typeface="Lexend Deca"/>
              <a:cs typeface="Lexend Deca"/>
              <a:sym typeface="Lexend Deca"/>
            </a:endParaRPr>
          </a:p>
        </p:txBody>
      </p:sp>
      <p:sp>
        <p:nvSpPr>
          <p:cNvPr id="1597" name="Google Shape;1597;p56"/>
          <p:cNvSpPr txBox="1"/>
          <p:nvPr/>
        </p:nvSpPr>
        <p:spPr>
          <a:xfrm>
            <a:off x="974875" y="1897325"/>
            <a:ext cx="32256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Despite being red, it’s cold</a:t>
            </a:r>
            <a:endParaRPr sz="1600">
              <a:solidFill>
                <a:schemeClr val="dk1"/>
              </a:solidFill>
              <a:latin typeface="Work Sans"/>
              <a:ea typeface="Work Sans"/>
              <a:cs typeface="Work Sans"/>
              <a:sym typeface="Work Sans"/>
            </a:endParaRPr>
          </a:p>
        </p:txBody>
      </p:sp>
      <p:sp>
        <p:nvSpPr>
          <p:cNvPr id="1598" name="Google Shape;1598;p56"/>
          <p:cNvSpPr txBox="1"/>
          <p:nvPr/>
        </p:nvSpPr>
        <p:spPr>
          <a:xfrm>
            <a:off x="974869" y="2409725"/>
            <a:ext cx="21786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Jupiter</a:t>
            </a:r>
            <a:endParaRPr b="1" sz="2000">
              <a:solidFill>
                <a:schemeClr val="lt1"/>
              </a:solidFill>
              <a:latin typeface="Lexend Deca"/>
              <a:ea typeface="Lexend Deca"/>
              <a:cs typeface="Lexend Deca"/>
              <a:sym typeface="Lexend Deca"/>
            </a:endParaRPr>
          </a:p>
        </p:txBody>
      </p:sp>
      <p:sp>
        <p:nvSpPr>
          <p:cNvPr id="1599" name="Google Shape;1599;p56"/>
          <p:cNvSpPr txBox="1"/>
          <p:nvPr/>
        </p:nvSpPr>
        <p:spPr>
          <a:xfrm>
            <a:off x="974875" y="2937900"/>
            <a:ext cx="32256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Jupiter is the biggest planet</a:t>
            </a:r>
            <a:endParaRPr sz="1600">
              <a:solidFill>
                <a:schemeClr val="dk1"/>
              </a:solidFill>
              <a:latin typeface="Work Sans"/>
              <a:ea typeface="Work Sans"/>
              <a:cs typeface="Work Sans"/>
              <a:sym typeface="Work Sans"/>
            </a:endParaRPr>
          </a:p>
        </p:txBody>
      </p:sp>
      <p:sp>
        <p:nvSpPr>
          <p:cNvPr id="1600" name="Google Shape;1600;p56"/>
          <p:cNvSpPr txBox="1"/>
          <p:nvPr/>
        </p:nvSpPr>
        <p:spPr>
          <a:xfrm>
            <a:off x="974869" y="3450300"/>
            <a:ext cx="2178600" cy="48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Neptune</a:t>
            </a:r>
            <a:endParaRPr b="1" sz="2000">
              <a:solidFill>
                <a:schemeClr val="lt1"/>
              </a:solidFill>
              <a:latin typeface="Lexend Deca"/>
              <a:ea typeface="Lexend Deca"/>
              <a:cs typeface="Lexend Deca"/>
              <a:sym typeface="Lexend Deca"/>
            </a:endParaRPr>
          </a:p>
        </p:txBody>
      </p:sp>
      <p:sp>
        <p:nvSpPr>
          <p:cNvPr id="1601" name="Google Shape;1601;p56"/>
          <p:cNvSpPr txBox="1"/>
          <p:nvPr/>
        </p:nvSpPr>
        <p:spPr>
          <a:xfrm>
            <a:off x="974875" y="3978475"/>
            <a:ext cx="3225600" cy="43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Work Sans"/>
                <a:ea typeface="Work Sans"/>
                <a:cs typeface="Work Sans"/>
                <a:sym typeface="Work Sans"/>
              </a:rPr>
              <a:t>Neptune is far away from us</a:t>
            </a:r>
            <a:endParaRPr sz="1600">
              <a:solidFill>
                <a:schemeClr val="dk1"/>
              </a:solidFill>
              <a:latin typeface="Work Sans"/>
              <a:ea typeface="Work Sans"/>
              <a:cs typeface="Work Sans"/>
              <a:sym typeface="Work Sans"/>
            </a:endParaRPr>
          </a:p>
        </p:txBody>
      </p:sp>
      <p:sp>
        <p:nvSpPr>
          <p:cNvPr id="1602" name="Google Shape;1602;p56"/>
          <p:cNvSpPr txBox="1"/>
          <p:nvPr/>
        </p:nvSpPr>
        <p:spPr>
          <a:xfrm>
            <a:off x="4555750" y="3811450"/>
            <a:ext cx="3868200" cy="65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Follow the link in the graph to modify its data and then paste the new one here. </a:t>
            </a:r>
            <a:r>
              <a:rPr b="1" lang="en" sz="1200">
                <a:solidFill>
                  <a:schemeClr val="dk1"/>
                </a:solidFill>
                <a:uFill>
                  <a:noFill/>
                </a:uFill>
                <a:latin typeface="Work Sans"/>
                <a:ea typeface="Work Sans"/>
                <a:cs typeface="Work Sans"/>
                <a:sym typeface="Work Sans"/>
                <a:hlinkClick r:id="rId3">
                  <a:extLst>
                    <a:ext uri="{A12FA001-AC4F-418D-AE19-62706E023703}">
                      <ahyp:hlinkClr val="tx"/>
                    </a:ext>
                  </a:extLst>
                </a:hlinkClick>
              </a:rPr>
              <a:t>For more info, click here</a:t>
            </a:r>
            <a:endParaRPr b="1" sz="1200">
              <a:solidFill>
                <a:schemeClr val="dk1"/>
              </a:solidFill>
              <a:latin typeface="Work Sans"/>
              <a:ea typeface="Work Sans"/>
              <a:cs typeface="Work Sans"/>
              <a:sym typeface="Work Sans"/>
            </a:endParaRPr>
          </a:p>
        </p:txBody>
      </p:sp>
      <p:pic>
        <p:nvPicPr>
          <p:cNvPr id="1603" name="Google Shape;1603;p56" title="Chart">
            <a:hlinkClick r:id="rId4"/>
          </p:cNvPr>
          <p:cNvPicPr preferRelativeResize="0"/>
          <p:nvPr/>
        </p:nvPicPr>
        <p:blipFill>
          <a:blip r:embed="rId5">
            <a:alphaModFix/>
          </a:blip>
          <a:stretch>
            <a:fillRect/>
          </a:stretch>
        </p:blipFill>
        <p:spPr>
          <a:xfrm>
            <a:off x="4588475" y="1246325"/>
            <a:ext cx="3802747" cy="256512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7" name="Shape 1607"/>
        <p:cNvGrpSpPr/>
        <p:nvPr/>
      </p:nvGrpSpPr>
      <p:grpSpPr>
        <a:xfrm>
          <a:off x="0" y="0"/>
          <a:ext cx="0" cy="0"/>
          <a:chOff x="0" y="0"/>
          <a:chExt cx="0" cy="0"/>
        </a:xfrm>
      </p:grpSpPr>
      <p:grpSp>
        <p:nvGrpSpPr>
          <p:cNvPr id="1608" name="Google Shape;1608;p57"/>
          <p:cNvGrpSpPr/>
          <p:nvPr/>
        </p:nvGrpSpPr>
        <p:grpSpPr>
          <a:xfrm>
            <a:off x="3867911" y="1940575"/>
            <a:ext cx="4386577" cy="486974"/>
            <a:chOff x="1077498" y="1205738"/>
            <a:chExt cx="4386577" cy="486974"/>
          </a:xfrm>
        </p:grpSpPr>
        <p:sp>
          <p:nvSpPr>
            <p:cNvPr id="1609" name="Google Shape;1609;p57"/>
            <p:cNvSpPr/>
            <p:nvPr/>
          </p:nvSpPr>
          <p:spPr>
            <a:xfrm>
              <a:off x="1077498" y="1205800"/>
              <a:ext cx="2344194" cy="486911"/>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7"/>
            <p:cNvSpPr/>
            <p:nvPr/>
          </p:nvSpPr>
          <p:spPr>
            <a:xfrm>
              <a:off x="3119875" y="1205738"/>
              <a:ext cx="2344200" cy="486900"/>
            </a:xfrm>
            <a:prstGeom prst="roundRect">
              <a:avLst>
                <a:gd fmla="val 16908"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1" name="Google Shape;1611;p57"/>
          <p:cNvSpPr txBox="1"/>
          <p:nvPr>
            <p:ph type="ctrTitle"/>
          </p:nvPr>
        </p:nvSpPr>
        <p:spPr>
          <a:xfrm>
            <a:off x="4100400" y="1047150"/>
            <a:ext cx="4325400" cy="1011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1612" name="Google Shape;1612;p57"/>
          <p:cNvSpPr txBox="1"/>
          <p:nvPr>
            <p:ph idx="1" type="subTitle"/>
          </p:nvPr>
        </p:nvSpPr>
        <p:spPr>
          <a:xfrm>
            <a:off x="4100400" y="1974038"/>
            <a:ext cx="4230300" cy="4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Do you have any questions?</a:t>
            </a:r>
            <a:endParaRPr>
              <a:solidFill>
                <a:schemeClr val="lt1"/>
              </a:solidFill>
            </a:endParaRPr>
          </a:p>
        </p:txBody>
      </p:sp>
      <p:sp>
        <p:nvSpPr>
          <p:cNvPr id="1613" name="Google Shape;1613;p57"/>
          <p:cNvSpPr txBox="1"/>
          <p:nvPr>
            <p:ph idx="2" type="subTitle"/>
          </p:nvPr>
        </p:nvSpPr>
        <p:spPr>
          <a:xfrm>
            <a:off x="4100400" y="2410560"/>
            <a:ext cx="4230300" cy="90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youremail@freepik.com</a:t>
            </a:r>
            <a:endParaRPr>
              <a:solidFill>
                <a:schemeClr val="dk1"/>
              </a:solidFill>
            </a:endParaRPr>
          </a:p>
          <a:p>
            <a:pPr indent="0" lvl="0" marL="0" rtl="0" algn="l">
              <a:spcBef>
                <a:spcPts val="0"/>
              </a:spcBef>
              <a:spcAft>
                <a:spcPts val="0"/>
              </a:spcAft>
              <a:buNone/>
            </a:pPr>
            <a:r>
              <a:rPr lang="en">
                <a:solidFill>
                  <a:schemeClr val="dk1"/>
                </a:solidFill>
              </a:rPr>
              <a:t>+34 654 321 321</a:t>
            </a:r>
            <a:endParaRPr>
              <a:solidFill>
                <a:schemeClr val="dk1"/>
              </a:solidFill>
            </a:endParaRPr>
          </a:p>
          <a:p>
            <a:pPr indent="0" lvl="0" marL="0" rtl="0" algn="l">
              <a:spcBef>
                <a:spcPts val="0"/>
              </a:spcBef>
              <a:spcAft>
                <a:spcPts val="0"/>
              </a:spcAft>
              <a:buNone/>
            </a:pPr>
            <a:r>
              <a:rPr lang="en">
                <a:solidFill>
                  <a:schemeClr val="dk1"/>
                </a:solidFill>
              </a:rPr>
              <a:t>yourwebsite.com</a:t>
            </a:r>
            <a:endParaRPr>
              <a:solidFill>
                <a:schemeClr val="dk1"/>
              </a:solidFill>
            </a:endParaRPr>
          </a:p>
        </p:txBody>
      </p:sp>
      <p:sp>
        <p:nvSpPr>
          <p:cNvPr id="1614" name="Google Shape;1614;p57"/>
          <p:cNvSpPr txBox="1"/>
          <p:nvPr/>
        </p:nvSpPr>
        <p:spPr>
          <a:xfrm>
            <a:off x="4100400" y="4022538"/>
            <a:ext cx="3000000" cy="434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Work Sans"/>
                <a:ea typeface="Work Sans"/>
                <a:cs typeface="Work Sans"/>
                <a:sym typeface="Work Sans"/>
              </a:rPr>
              <a:t>Please keep this slide for attribution</a:t>
            </a:r>
            <a:endParaRPr b="1" sz="1000">
              <a:solidFill>
                <a:schemeClr val="dk1"/>
              </a:solidFill>
              <a:latin typeface="Work Sans"/>
              <a:ea typeface="Work Sans"/>
              <a:cs typeface="Work Sans"/>
              <a:sym typeface="Work Sans"/>
            </a:endParaRPr>
          </a:p>
        </p:txBody>
      </p:sp>
      <p:grpSp>
        <p:nvGrpSpPr>
          <p:cNvPr id="1615" name="Google Shape;1615;p57"/>
          <p:cNvGrpSpPr/>
          <p:nvPr/>
        </p:nvGrpSpPr>
        <p:grpSpPr>
          <a:xfrm>
            <a:off x="4212495" y="3311335"/>
            <a:ext cx="323340" cy="323323"/>
            <a:chOff x="266768" y="1721375"/>
            <a:chExt cx="397907" cy="397887"/>
          </a:xfrm>
        </p:grpSpPr>
        <p:sp>
          <p:nvSpPr>
            <p:cNvPr id="1616" name="Google Shape;1616;p5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 name="Google Shape;1618;p57"/>
          <p:cNvGrpSpPr/>
          <p:nvPr/>
        </p:nvGrpSpPr>
        <p:grpSpPr>
          <a:xfrm>
            <a:off x="5393636" y="3311335"/>
            <a:ext cx="323323" cy="323323"/>
            <a:chOff x="1379798" y="1723250"/>
            <a:chExt cx="397887" cy="397887"/>
          </a:xfrm>
        </p:grpSpPr>
        <p:sp>
          <p:nvSpPr>
            <p:cNvPr id="1619" name="Google Shape;1619;p5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 name="Google Shape;1623;p57"/>
          <p:cNvGrpSpPr/>
          <p:nvPr/>
        </p:nvGrpSpPr>
        <p:grpSpPr>
          <a:xfrm>
            <a:off x="4803083" y="3311335"/>
            <a:ext cx="323306" cy="323323"/>
            <a:chOff x="864491" y="1723250"/>
            <a:chExt cx="397866" cy="397887"/>
          </a:xfrm>
        </p:grpSpPr>
        <p:sp>
          <p:nvSpPr>
            <p:cNvPr id="1624" name="Google Shape;1624;p5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57"/>
          <p:cNvGrpSpPr/>
          <p:nvPr/>
        </p:nvGrpSpPr>
        <p:grpSpPr>
          <a:xfrm>
            <a:off x="5984207" y="3310857"/>
            <a:ext cx="324575" cy="324575"/>
            <a:chOff x="1190625" y="238125"/>
            <a:chExt cx="5235075" cy="5235075"/>
          </a:xfrm>
        </p:grpSpPr>
        <p:sp>
          <p:nvSpPr>
            <p:cNvPr id="1628" name="Google Shape;1628;p5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 name="Google Shape;1630;p57"/>
          <p:cNvGrpSpPr/>
          <p:nvPr/>
        </p:nvGrpSpPr>
        <p:grpSpPr>
          <a:xfrm>
            <a:off x="831438" y="1251949"/>
            <a:ext cx="2656075" cy="2969256"/>
            <a:chOff x="5777388" y="1251949"/>
            <a:chExt cx="2656075" cy="2969256"/>
          </a:xfrm>
        </p:grpSpPr>
        <p:sp>
          <p:nvSpPr>
            <p:cNvPr id="1631" name="Google Shape;1631;p57"/>
            <p:cNvSpPr/>
            <p:nvPr/>
          </p:nvSpPr>
          <p:spPr>
            <a:xfrm>
              <a:off x="5939224" y="3178369"/>
              <a:ext cx="2178935" cy="43374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7"/>
            <p:cNvSpPr/>
            <p:nvPr/>
          </p:nvSpPr>
          <p:spPr>
            <a:xfrm flipH="1">
              <a:off x="6092665" y="3787458"/>
              <a:ext cx="2178935" cy="43374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7"/>
            <p:cNvSpPr/>
            <p:nvPr/>
          </p:nvSpPr>
          <p:spPr>
            <a:xfrm>
              <a:off x="5939213" y="2215159"/>
              <a:ext cx="2179000" cy="787867"/>
            </a:xfrm>
            <a:custGeom>
              <a:rect b="b" l="l" r="r" t="t"/>
              <a:pathLst>
                <a:path extrusionOk="0" h="24024" w="66438">
                  <a:moveTo>
                    <a:pt x="212" y="0"/>
                  </a:moveTo>
                  <a:cubicBezTo>
                    <a:pt x="124" y="0"/>
                    <a:pt x="54" y="52"/>
                    <a:pt x="19" y="140"/>
                  </a:cubicBezTo>
                  <a:cubicBezTo>
                    <a:pt x="1" y="210"/>
                    <a:pt x="37" y="296"/>
                    <a:pt x="107" y="331"/>
                  </a:cubicBezTo>
                  <a:lnTo>
                    <a:pt x="4660" y="3245"/>
                  </a:lnTo>
                  <a:lnTo>
                    <a:pt x="4660" y="21581"/>
                  </a:lnTo>
                  <a:cubicBezTo>
                    <a:pt x="4660" y="22925"/>
                    <a:pt x="5760" y="24023"/>
                    <a:pt x="7102" y="24023"/>
                  </a:cubicBezTo>
                  <a:lnTo>
                    <a:pt x="63995" y="24023"/>
                  </a:lnTo>
                  <a:cubicBezTo>
                    <a:pt x="65338" y="24023"/>
                    <a:pt x="66437" y="22925"/>
                    <a:pt x="66437" y="21581"/>
                  </a:cubicBezTo>
                  <a:lnTo>
                    <a:pt x="66437" y="2443"/>
                  </a:lnTo>
                  <a:cubicBezTo>
                    <a:pt x="66437" y="1099"/>
                    <a:pt x="65338" y="0"/>
                    <a:pt x="639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7"/>
            <p:cNvSpPr/>
            <p:nvPr/>
          </p:nvSpPr>
          <p:spPr>
            <a:xfrm flipH="1">
              <a:off x="6092638" y="1251949"/>
              <a:ext cx="2179000" cy="787867"/>
            </a:xfrm>
            <a:custGeom>
              <a:rect b="b" l="l" r="r" t="t"/>
              <a:pathLst>
                <a:path extrusionOk="0" h="24024" w="66438">
                  <a:moveTo>
                    <a:pt x="212" y="0"/>
                  </a:moveTo>
                  <a:cubicBezTo>
                    <a:pt x="124" y="0"/>
                    <a:pt x="54" y="52"/>
                    <a:pt x="19" y="140"/>
                  </a:cubicBezTo>
                  <a:cubicBezTo>
                    <a:pt x="1" y="210"/>
                    <a:pt x="37" y="296"/>
                    <a:pt x="107" y="331"/>
                  </a:cubicBezTo>
                  <a:lnTo>
                    <a:pt x="4660" y="3245"/>
                  </a:lnTo>
                  <a:lnTo>
                    <a:pt x="4660" y="21581"/>
                  </a:lnTo>
                  <a:cubicBezTo>
                    <a:pt x="4660" y="22925"/>
                    <a:pt x="5760" y="24023"/>
                    <a:pt x="7102" y="24023"/>
                  </a:cubicBezTo>
                  <a:lnTo>
                    <a:pt x="63995" y="24023"/>
                  </a:lnTo>
                  <a:cubicBezTo>
                    <a:pt x="65338" y="24023"/>
                    <a:pt x="66437" y="22925"/>
                    <a:pt x="66437" y="21581"/>
                  </a:cubicBezTo>
                  <a:lnTo>
                    <a:pt x="66437" y="2443"/>
                  </a:lnTo>
                  <a:cubicBezTo>
                    <a:pt x="66437" y="1099"/>
                    <a:pt x="65338" y="0"/>
                    <a:pt x="639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7"/>
            <p:cNvSpPr/>
            <p:nvPr/>
          </p:nvSpPr>
          <p:spPr>
            <a:xfrm>
              <a:off x="8271638" y="156518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7"/>
            <p:cNvSpPr/>
            <p:nvPr/>
          </p:nvSpPr>
          <p:spPr>
            <a:xfrm>
              <a:off x="5777388" y="2528375"/>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7"/>
            <p:cNvSpPr/>
            <p:nvPr/>
          </p:nvSpPr>
          <p:spPr>
            <a:xfrm>
              <a:off x="5777388" y="3314550"/>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7"/>
            <p:cNvSpPr/>
            <p:nvPr/>
          </p:nvSpPr>
          <p:spPr>
            <a:xfrm>
              <a:off x="8271638" y="3923613"/>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639" name="Google Shape;1639;p57"/>
          <p:cNvPicPr preferRelativeResize="0"/>
          <p:nvPr/>
        </p:nvPicPr>
        <p:blipFill rotWithShape="1">
          <a:blip r:embed="rId3">
            <a:alphaModFix/>
          </a:blip>
          <a:srcRect b="0" l="14113" r="25415" t="0"/>
          <a:stretch/>
        </p:blipFill>
        <p:spPr>
          <a:xfrm>
            <a:off x="1185749" y="476225"/>
            <a:ext cx="433800" cy="433800"/>
          </a:xfrm>
          <a:prstGeom prst="ellipse">
            <a:avLst/>
          </a:prstGeom>
          <a:noFill/>
          <a:ln cap="flat" cmpd="sng" w="28575">
            <a:solidFill>
              <a:schemeClr val="lt1"/>
            </a:solidFill>
            <a:prstDash val="solid"/>
            <a:round/>
            <a:headEnd len="sm" w="sm" type="none"/>
            <a:tailEnd len="sm" w="sm" type="none"/>
          </a:ln>
        </p:spPr>
      </p:pic>
      <p:grpSp>
        <p:nvGrpSpPr>
          <p:cNvPr id="1640" name="Google Shape;1640;p57"/>
          <p:cNvGrpSpPr/>
          <p:nvPr/>
        </p:nvGrpSpPr>
        <p:grpSpPr>
          <a:xfrm>
            <a:off x="7526973" y="530839"/>
            <a:ext cx="332201" cy="324420"/>
            <a:chOff x="3380213" y="4209475"/>
            <a:chExt cx="403450" cy="394000"/>
          </a:xfrm>
        </p:grpSpPr>
        <p:sp>
          <p:nvSpPr>
            <p:cNvPr id="1641" name="Google Shape;1641;p57"/>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7"/>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3" name="Google Shape;1643;p57"/>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4" name="Google Shape;1644;p57"/>
          <p:cNvGrpSpPr/>
          <p:nvPr/>
        </p:nvGrpSpPr>
        <p:grpSpPr>
          <a:xfrm>
            <a:off x="8054864" y="531011"/>
            <a:ext cx="369126" cy="324424"/>
            <a:chOff x="4467200" y="877100"/>
            <a:chExt cx="481825" cy="423475"/>
          </a:xfrm>
        </p:grpSpPr>
        <p:sp>
          <p:nvSpPr>
            <p:cNvPr id="1645" name="Google Shape;1645;p5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6" name="Google Shape;1646;p5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7" name="Google Shape;1647;p5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648" name="Google Shape;1648;p5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1649" name="Google Shape;1649;p57"/>
          <p:cNvGrpSpPr/>
          <p:nvPr/>
        </p:nvGrpSpPr>
        <p:grpSpPr>
          <a:xfrm>
            <a:off x="8054884" y="4613755"/>
            <a:ext cx="332212" cy="332592"/>
            <a:chOff x="6674938" y="1490925"/>
            <a:chExt cx="393850" cy="394300"/>
          </a:xfrm>
        </p:grpSpPr>
        <p:sp>
          <p:nvSpPr>
            <p:cNvPr id="1650" name="Google Shape;1650;p57"/>
            <p:cNvSpPr/>
            <p:nvPr/>
          </p:nvSpPr>
          <p:spPr>
            <a:xfrm>
              <a:off x="6767813" y="1514925"/>
              <a:ext cx="23150" cy="46250"/>
            </a:xfrm>
            <a:custGeom>
              <a:rect b="b" l="l" r="r" t="t"/>
              <a:pathLst>
                <a:path extrusionOk="0" h="1850" w="926">
                  <a:moveTo>
                    <a:pt x="472" y="0"/>
                  </a:moveTo>
                  <a:cubicBezTo>
                    <a:pt x="210" y="0"/>
                    <a:pt x="0" y="210"/>
                    <a:pt x="0" y="471"/>
                  </a:cubicBezTo>
                  <a:lnTo>
                    <a:pt x="0" y="1396"/>
                  </a:lnTo>
                  <a:cubicBezTo>
                    <a:pt x="0" y="1640"/>
                    <a:pt x="210" y="1850"/>
                    <a:pt x="472" y="1850"/>
                  </a:cubicBezTo>
                  <a:cubicBezTo>
                    <a:pt x="716" y="1850"/>
                    <a:pt x="926" y="1640"/>
                    <a:pt x="926" y="1396"/>
                  </a:cubicBezTo>
                  <a:lnTo>
                    <a:pt x="926" y="471"/>
                  </a:lnTo>
                  <a:cubicBezTo>
                    <a:pt x="926" y="210"/>
                    <a:pt x="716"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7"/>
            <p:cNvSpPr/>
            <p:nvPr/>
          </p:nvSpPr>
          <p:spPr>
            <a:xfrm>
              <a:off x="6721588" y="1490925"/>
              <a:ext cx="23150" cy="70250"/>
            </a:xfrm>
            <a:custGeom>
              <a:rect b="b" l="l" r="r" t="t"/>
              <a:pathLst>
                <a:path extrusionOk="0" h="2810" w="926">
                  <a:moveTo>
                    <a:pt x="472" y="0"/>
                  </a:moveTo>
                  <a:cubicBezTo>
                    <a:pt x="209" y="0"/>
                    <a:pt x="0" y="209"/>
                    <a:pt x="0" y="472"/>
                  </a:cubicBezTo>
                  <a:lnTo>
                    <a:pt x="0" y="2338"/>
                  </a:lnTo>
                  <a:cubicBezTo>
                    <a:pt x="0" y="2600"/>
                    <a:pt x="209" y="2810"/>
                    <a:pt x="472" y="2810"/>
                  </a:cubicBezTo>
                  <a:cubicBezTo>
                    <a:pt x="733" y="2810"/>
                    <a:pt x="925" y="2600"/>
                    <a:pt x="925" y="2338"/>
                  </a:cubicBezTo>
                  <a:lnTo>
                    <a:pt x="925" y="472"/>
                  </a:lnTo>
                  <a:cubicBezTo>
                    <a:pt x="925" y="209"/>
                    <a:pt x="733"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7"/>
            <p:cNvSpPr/>
            <p:nvPr/>
          </p:nvSpPr>
          <p:spPr>
            <a:xfrm>
              <a:off x="6998963" y="1490925"/>
              <a:ext cx="22725" cy="70250"/>
            </a:xfrm>
            <a:custGeom>
              <a:rect b="b" l="l" r="r" t="t"/>
              <a:pathLst>
                <a:path extrusionOk="0" h="2810" w="909">
                  <a:moveTo>
                    <a:pt x="455" y="0"/>
                  </a:moveTo>
                  <a:cubicBezTo>
                    <a:pt x="194" y="0"/>
                    <a:pt x="1" y="209"/>
                    <a:pt x="1" y="472"/>
                  </a:cubicBezTo>
                  <a:lnTo>
                    <a:pt x="1" y="2356"/>
                  </a:lnTo>
                  <a:cubicBezTo>
                    <a:pt x="1" y="2600"/>
                    <a:pt x="194" y="2810"/>
                    <a:pt x="455" y="2810"/>
                  </a:cubicBezTo>
                  <a:cubicBezTo>
                    <a:pt x="717" y="2810"/>
                    <a:pt x="908" y="2600"/>
                    <a:pt x="908" y="2356"/>
                  </a:cubicBezTo>
                  <a:lnTo>
                    <a:pt x="908" y="472"/>
                  </a:lnTo>
                  <a:cubicBezTo>
                    <a:pt x="908" y="209"/>
                    <a:pt x="717" y="0"/>
                    <a:pt x="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7"/>
            <p:cNvSpPr/>
            <p:nvPr/>
          </p:nvSpPr>
          <p:spPr>
            <a:xfrm>
              <a:off x="6952738" y="1514925"/>
              <a:ext cx="23150" cy="46250"/>
            </a:xfrm>
            <a:custGeom>
              <a:rect b="b" l="l" r="r" t="t"/>
              <a:pathLst>
                <a:path extrusionOk="0" h="1850" w="926">
                  <a:moveTo>
                    <a:pt x="454" y="0"/>
                  </a:moveTo>
                  <a:cubicBezTo>
                    <a:pt x="210" y="0"/>
                    <a:pt x="1" y="210"/>
                    <a:pt x="1" y="471"/>
                  </a:cubicBezTo>
                  <a:lnTo>
                    <a:pt x="1" y="1396"/>
                  </a:lnTo>
                  <a:cubicBezTo>
                    <a:pt x="1" y="1640"/>
                    <a:pt x="210" y="1850"/>
                    <a:pt x="454" y="1850"/>
                  </a:cubicBezTo>
                  <a:cubicBezTo>
                    <a:pt x="717" y="1850"/>
                    <a:pt x="926" y="1640"/>
                    <a:pt x="926" y="1396"/>
                  </a:cubicBezTo>
                  <a:lnTo>
                    <a:pt x="926" y="471"/>
                  </a:lnTo>
                  <a:cubicBezTo>
                    <a:pt x="926" y="210"/>
                    <a:pt x="717"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7"/>
            <p:cNvSpPr/>
            <p:nvPr/>
          </p:nvSpPr>
          <p:spPr>
            <a:xfrm>
              <a:off x="6674938" y="1584250"/>
              <a:ext cx="393850" cy="300975"/>
            </a:xfrm>
            <a:custGeom>
              <a:rect b="b" l="l" r="r" t="t"/>
              <a:pathLst>
                <a:path extrusionOk="0" h="12039" w="15754">
                  <a:moveTo>
                    <a:pt x="454" y="0"/>
                  </a:moveTo>
                  <a:cubicBezTo>
                    <a:pt x="209" y="0"/>
                    <a:pt x="0" y="210"/>
                    <a:pt x="0" y="472"/>
                  </a:cubicBezTo>
                  <a:lnTo>
                    <a:pt x="0" y="11568"/>
                  </a:lnTo>
                  <a:cubicBezTo>
                    <a:pt x="0" y="11851"/>
                    <a:pt x="223" y="12038"/>
                    <a:pt x="459" y="12038"/>
                  </a:cubicBezTo>
                  <a:cubicBezTo>
                    <a:pt x="572" y="12038"/>
                    <a:pt x="689" y="11995"/>
                    <a:pt x="784" y="11899"/>
                  </a:cubicBezTo>
                  <a:lnTo>
                    <a:pt x="3454" y="9230"/>
                  </a:lnTo>
                  <a:lnTo>
                    <a:pt x="15300" y="9230"/>
                  </a:lnTo>
                  <a:cubicBezTo>
                    <a:pt x="15544" y="9230"/>
                    <a:pt x="15753" y="9021"/>
                    <a:pt x="15753" y="8777"/>
                  </a:cubicBezTo>
                  <a:lnTo>
                    <a:pt x="15753" y="472"/>
                  </a:lnTo>
                  <a:cubicBezTo>
                    <a:pt x="15753" y="210"/>
                    <a:pt x="15544" y="0"/>
                    <a:pt x="15300" y="0"/>
                  </a:cubicBezTo>
                  <a:lnTo>
                    <a:pt x="10189" y="0"/>
                  </a:lnTo>
                  <a:lnTo>
                    <a:pt x="10189" y="2268"/>
                  </a:lnTo>
                  <a:cubicBezTo>
                    <a:pt x="10189" y="3385"/>
                    <a:pt x="9386" y="4327"/>
                    <a:pt x="8339" y="4537"/>
                  </a:cubicBezTo>
                  <a:lnTo>
                    <a:pt x="8339" y="5532"/>
                  </a:lnTo>
                  <a:lnTo>
                    <a:pt x="9263" y="5532"/>
                  </a:lnTo>
                  <a:cubicBezTo>
                    <a:pt x="9508" y="5532"/>
                    <a:pt x="9717" y="5741"/>
                    <a:pt x="9717" y="6002"/>
                  </a:cubicBezTo>
                  <a:cubicBezTo>
                    <a:pt x="9717" y="6264"/>
                    <a:pt x="9508" y="6456"/>
                    <a:pt x="9263" y="6456"/>
                  </a:cubicBezTo>
                  <a:lnTo>
                    <a:pt x="6490" y="6456"/>
                  </a:lnTo>
                  <a:cubicBezTo>
                    <a:pt x="6228" y="6456"/>
                    <a:pt x="6036" y="6264"/>
                    <a:pt x="6036" y="6002"/>
                  </a:cubicBezTo>
                  <a:cubicBezTo>
                    <a:pt x="6036" y="5741"/>
                    <a:pt x="6228" y="5532"/>
                    <a:pt x="6490" y="5532"/>
                  </a:cubicBezTo>
                  <a:lnTo>
                    <a:pt x="7414" y="5532"/>
                  </a:lnTo>
                  <a:lnTo>
                    <a:pt x="7414" y="4537"/>
                  </a:lnTo>
                  <a:cubicBezTo>
                    <a:pt x="6367" y="4327"/>
                    <a:pt x="5565" y="3385"/>
                    <a:pt x="5565" y="2268"/>
                  </a:cubicBezTo>
                  <a:lnTo>
                    <a:pt x="5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7"/>
            <p:cNvSpPr/>
            <p:nvPr/>
          </p:nvSpPr>
          <p:spPr>
            <a:xfrm>
              <a:off x="6837188" y="1502700"/>
              <a:ext cx="69350" cy="104700"/>
            </a:xfrm>
            <a:custGeom>
              <a:rect b="b" l="l" r="r" t="t"/>
              <a:pathLst>
                <a:path extrusionOk="0" h="4188" w="2774">
                  <a:moveTo>
                    <a:pt x="1378" y="1"/>
                  </a:moveTo>
                  <a:cubicBezTo>
                    <a:pt x="628" y="1"/>
                    <a:pt x="0" y="629"/>
                    <a:pt x="0" y="1378"/>
                  </a:cubicBezTo>
                  <a:lnTo>
                    <a:pt x="0" y="4188"/>
                  </a:lnTo>
                  <a:lnTo>
                    <a:pt x="2773" y="4188"/>
                  </a:lnTo>
                  <a:lnTo>
                    <a:pt x="2773" y="1378"/>
                  </a:lnTo>
                  <a:cubicBezTo>
                    <a:pt x="2773" y="629"/>
                    <a:pt x="2145" y="1"/>
                    <a:pt x="1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7"/>
            <p:cNvSpPr/>
            <p:nvPr/>
          </p:nvSpPr>
          <p:spPr>
            <a:xfrm>
              <a:off x="6837188" y="1630475"/>
              <a:ext cx="69350" cy="45400"/>
            </a:xfrm>
            <a:custGeom>
              <a:rect b="b" l="l" r="r" t="t"/>
              <a:pathLst>
                <a:path extrusionOk="0" h="1816" w="2774">
                  <a:moveTo>
                    <a:pt x="0" y="1"/>
                  </a:moveTo>
                  <a:lnTo>
                    <a:pt x="0" y="419"/>
                  </a:lnTo>
                  <a:cubicBezTo>
                    <a:pt x="0" y="1187"/>
                    <a:pt x="628" y="1815"/>
                    <a:pt x="1378" y="1815"/>
                  </a:cubicBezTo>
                  <a:cubicBezTo>
                    <a:pt x="2145" y="1815"/>
                    <a:pt x="2773" y="1187"/>
                    <a:pt x="2773" y="419"/>
                  </a:cubicBez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7" name="Google Shape;1657;p57"/>
          <p:cNvGrpSpPr/>
          <p:nvPr/>
        </p:nvGrpSpPr>
        <p:grpSpPr>
          <a:xfrm>
            <a:off x="7495358" y="4615864"/>
            <a:ext cx="332239" cy="328589"/>
            <a:chOff x="3385438" y="2850425"/>
            <a:chExt cx="398225" cy="393850"/>
          </a:xfrm>
        </p:grpSpPr>
        <p:sp>
          <p:nvSpPr>
            <p:cNvPr id="1658" name="Google Shape;1658;p57"/>
            <p:cNvSpPr/>
            <p:nvPr/>
          </p:nvSpPr>
          <p:spPr>
            <a:xfrm>
              <a:off x="3482688" y="2966450"/>
              <a:ext cx="207625" cy="122150"/>
            </a:xfrm>
            <a:custGeom>
              <a:rect b="b" l="l" r="r" t="t"/>
              <a:pathLst>
                <a:path extrusionOk="0" h="4886" w="8305">
                  <a:moveTo>
                    <a:pt x="5078" y="471"/>
                  </a:moveTo>
                  <a:cubicBezTo>
                    <a:pt x="5846" y="471"/>
                    <a:pt x="6456" y="1082"/>
                    <a:pt x="6456" y="1850"/>
                  </a:cubicBezTo>
                  <a:cubicBezTo>
                    <a:pt x="6456" y="2617"/>
                    <a:pt x="5846" y="3245"/>
                    <a:pt x="5078" y="3245"/>
                  </a:cubicBezTo>
                  <a:cubicBezTo>
                    <a:pt x="4310" y="3245"/>
                    <a:pt x="3699" y="2617"/>
                    <a:pt x="3699" y="1850"/>
                  </a:cubicBezTo>
                  <a:cubicBezTo>
                    <a:pt x="3699" y="1082"/>
                    <a:pt x="4310" y="471"/>
                    <a:pt x="5078" y="471"/>
                  </a:cubicBezTo>
                  <a:close/>
                  <a:moveTo>
                    <a:pt x="1" y="0"/>
                  </a:moveTo>
                  <a:lnTo>
                    <a:pt x="1" y="4432"/>
                  </a:lnTo>
                  <a:lnTo>
                    <a:pt x="1973" y="2443"/>
                  </a:lnTo>
                  <a:cubicBezTo>
                    <a:pt x="2068" y="2355"/>
                    <a:pt x="2190" y="2312"/>
                    <a:pt x="2310" y="2312"/>
                  </a:cubicBezTo>
                  <a:cubicBezTo>
                    <a:pt x="2430" y="2312"/>
                    <a:pt x="2548" y="2355"/>
                    <a:pt x="2636" y="2443"/>
                  </a:cubicBezTo>
                  <a:lnTo>
                    <a:pt x="5078" y="4885"/>
                  </a:lnTo>
                  <a:lnTo>
                    <a:pt x="6595" y="3367"/>
                  </a:lnTo>
                  <a:cubicBezTo>
                    <a:pt x="6682" y="3279"/>
                    <a:pt x="6800" y="3236"/>
                    <a:pt x="6920" y="3236"/>
                  </a:cubicBezTo>
                  <a:cubicBezTo>
                    <a:pt x="7040" y="3236"/>
                    <a:pt x="7163" y="3279"/>
                    <a:pt x="7258" y="3367"/>
                  </a:cubicBezTo>
                  <a:lnTo>
                    <a:pt x="8305" y="4432"/>
                  </a:lnTo>
                  <a:lnTo>
                    <a:pt x="8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7"/>
            <p:cNvSpPr/>
            <p:nvPr/>
          </p:nvSpPr>
          <p:spPr>
            <a:xfrm>
              <a:off x="3598288" y="3001325"/>
              <a:ext cx="23125" cy="23125"/>
            </a:xfrm>
            <a:custGeom>
              <a:rect b="b" l="l" r="r" t="t"/>
              <a:pathLst>
                <a:path extrusionOk="0" h="925" w="925">
                  <a:moveTo>
                    <a:pt x="454" y="1"/>
                  </a:moveTo>
                  <a:cubicBezTo>
                    <a:pt x="192" y="1"/>
                    <a:pt x="0" y="210"/>
                    <a:pt x="0" y="455"/>
                  </a:cubicBezTo>
                  <a:cubicBezTo>
                    <a:pt x="0" y="716"/>
                    <a:pt x="192" y="925"/>
                    <a:pt x="454" y="925"/>
                  </a:cubicBezTo>
                  <a:cubicBezTo>
                    <a:pt x="715" y="925"/>
                    <a:pt x="924" y="716"/>
                    <a:pt x="924" y="455"/>
                  </a:cubicBezTo>
                  <a:cubicBezTo>
                    <a:pt x="924" y="210"/>
                    <a:pt x="715"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7"/>
            <p:cNvSpPr/>
            <p:nvPr/>
          </p:nvSpPr>
          <p:spPr>
            <a:xfrm>
              <a:off x="3385438" y="2850425"/>
              <a:ext cx="398225" cy="393850"/>
            </a:xfrm>
            <a:custGeom>
              <a:rect b="b" l="l" r="r" t="t"/>
              <a:pathLst>
                <a:path extrusionOk="0" h="15754" w="15929">
                  <a:moveTo>
                    <a:pt x="12195" y="3716"/>
                  </a:moveTo>
                  <a:cubicBezTo>
                    <a:pt x="12702" y="3716"/>
                    <a:pt x="13120" y="4135"/>
                    <a:pt x="13120" y="4641"/>
                  </a:cubicBezTo>
                  <a:lnTo>
                    <a:pt x="13120" y="11113"/>
                  </a:lnTo>
                  <a:cubicBezTo>
                    <a:pt x="13120" y="11620"/>
                    <a:pt x="12702" y="12038"/>
                    <a:pt x="12195" y="12038"/>
                  </a:cubicBezTo>
                  <a:lnTo>
                    <a:pt x="3891" y="12038"/>
                  </a:lnTo>
                  <a:cubicBezTo>
                    <a:pt x="3385" y="12038"/>
                    <a:pt x="2967" y="11620"/>
                    <a:pt x="2967" y="11113"/>
                  </a:cubicBezTo>
                  <a:lnTo>
                    <a:pt x="2967" y="4641"/>
                  </a:lnTo>
                  <a:cubicBezTo>
                    <a:pt x="2967" y="4135"/>
                    <a:pt x="3385" y="3716"/>
                    <a:pt x="3891" y="3716"/>
                  </a:cubicBezTo>
                  <a:close/>
                  <a:moveTo>
                    <a:pt x="8043" y="1"/>
                  </a:moveTo>
                  <a:cubicBezTo>
                    <a:pt x="3681" y="1"/>
                    <a:pt x="157" y="3525"/>
                    <a:pt x="157" y="7868"/>
                  </a:cubicBezTo>
                  <a:cubicBezTo>
                    <a:pt x="157" y="9927"/>
                    <a:pt x="978" y="11899"/>
                    <a:pt x="2390" y="13364"/>
                  </a:cubicBezTo>
                  <a:lnTo>
                    <a:pt x="350" y="14935"/>
                  </a:lnTo>
                  <a:cubicBezTo>
                    <a:pt x="1" y="15196"/>
                    <a:pt x="192" y="15754"/>
                    <a:pt x="629" y="15754"/>
                  </a:cubicBezTo>
                  <a:lnTo>
                    <a:pt x="8078" y="15754"/>
                  </a:lnTo>
                  <a:cubicBezTo>
                    <a:pt x="12404" y="15737"/>
                    <a:pt x="15928" y="12230"/>
                    <a:pt x="15928" y="7868"/>
                  </a:cubicBezTo>
                  <a:cubicBezTo>
                    <a:pt x="15928" y="3525"/>
                    <a:pt x="12404" y="1"/>
                    <a:pt x="8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7"/>
            <p:cNvSpPr/>
            <p:nvPr/>
          </p:nvSpPr>
          <p:spPr>
            <a:xfrm>
              <a:off x="3482688" y="3051925"/>
              <a:ext cx="207625" cy="76350"/>
            </a:xfrm>
            <a:custGeom>
              <a:rect b="b" l="l" r="r" t="t"/>
              <a:pathLst>
                <a:path extrusionOk="0" h="3054" w="8305">
                  <a:moveTo>
                    <a:pt x="2303" y="1"/>
                  </a:moveTo>
                  <a:lnTo>
                    <a:pt x="1" y="2320"/>
                  </a:lnTo>
                  <a:lnTo>
                    <a:pt x="1" y="3053"/>
                  </a:lnTo>
                  <a:lnTo>
                    <a:pt x="8305" y="3053"/>
                  </a:lnTo>
                  <a:lnTo>
                    <a:pt x="8305" y="2320"/>
                  </a:lnTo>
                  <a:lnTo>
                    <a:pt x="6927" y="925"/>
                  </a:lnTo>
                  <a:lnTo>
                    <a:pt x="5409" y="2443"/>
                  </a:lnTo>
                  <a:cubicBezTo>
                    <a:pt x="5313" y="2539"/>
                    <a:pt x="5196" y="2587"/>
                    <a:pt x="5078" y="2587"/>
                  </a:cubicBezTo>
                  <a:cubicBezTo>
                    <a:pt x="4960" y="2587"/>
                    <a:pt x="4842" y="2539"/>
                    <a:pt x="4746" y="2443"/>
                  </a:cubicBezTo>
                  <a:lnTo>
                    <a:pt x="23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2" name="Google Shape;1662;p57"/>
          <p:cNvSpPr txBox="1"/>
          <p:nvPr/>
        </p:nvSpPr>
        <p:spPr>
          <a:xfrm>
            <a:off x="1691950" y="446150"/>
            <a:ext cx="3409500" cy="4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Texting App Pitch Deck</a:t>
            </a:r>
            <a:endParaRPr b="1" sz="2000">
              <a:solidFill>
                <a:schemeClr val="lt1"/>
              </a:solidFill>
              <a:latin typeface="Lexend Deca"/>
              <a:ea typeface="Lexend Deca"/>
              <a:cs typeface="Lexend Deca"/>
              <a:sym typeface="Lexend Deca"/>
            </a:endParaRPr>
          </a:p>
        </p:txBody>
      </p:sp>
      <p:sp>
        <p:nvSpPr>
          <p:cNvPr id="1663" name="Google Shape;1663;p57"/>
          <p:cNvSpPr txBox="1"/>
          <p:nvPr/>
        </p:nvSpPr>
        <p:spPr>
          <a:xfrm>
            <a:off x="833325" y="4563150"/>
            <a:ext cx="34095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lt1"/>
                </a:solidFill>
                <a:latin typeface="Lexend Deca"/>
                <a:ea typeface="Lexend Deca"/>
                <a:cs typeface="Lexend Deca"/>
                <a:sym typeface="Lexend Deca"/>
              </a:rPr>
              <a:t>Write your message</a:t>
            </a:r>
            <a:endParaRPr b="1" sz="1700">
              <a:solidFill>
                <a:schemeClr val="lt1"/>
              </a:solidFill>
              <a:latin typeface="Lexend Deca"/>
              <a:ea typeface="Lexend Deca"/>
              <a:cs typeface="Lexend Deca"/>
              <a:sym typeface="Lexend Dec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1"/>
          <p:cNvSpPr/>
          <p:nvPr/>
        </p:nvSpPr>
        <p:spPr>
          <a:xfrm flipH="1">
            <a:off x="4653438" y="1533537"/>
            <a:ext cx="3164513" cy="62990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1"/>
          <p:cNvSpPr/>
          <p:nvPr/>
        </p:nvSpPr>
        <p:spPr>
          <a:xfrm flipH="1">
            <a:off x="4653438" y="3097687"/>
            <a:ext cx="3164513" cy="62990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1"/>
          <p:cNvSpPr/>
          <p:nvPr/>
        </p:nvSpPr>
        <p:spPr>
          <a:xfrm>
            <a:off x="1418163" y="1533537"/>
            <a:ext cx="3164513" cy="62990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1"/>
          <p:cNvSpPr txBox="1"/>
          <p:nvPr>
            <p:ph idx="1" type="subTitle"/>
          </p:nvPr>
        </p:nvSpPr>
        <p:spPr>
          <a:xfrm>
            <a:off x="1692250" y="2116067"/>
            <a:ext cx="26157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a:t>
            </a:r>
            <a:endParaRPr/>
          </a:p>
        </p:txBody>
      </p:sp>
      <p:sp>
        <p:nvSpPr>
          <p:cNvPr id="286" name="Google Shape;286;p31"/>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Table of contents</a:t>
            </a:r>
            <a:endParaRPr>
              <a:solidFill>
                <a:schemeClr val="lt1"/>
              </a:solidFill>
            </a:endParaRPr>
          </a:p>
        </p:txBody>
      </p:sp>
      <p:sp>
        <p:nvSpPr>
          <p:cNvPr id="287" name="Google Shape;287;p31"/>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1"/>
          <p:cNvSpPr txBox="1"/>
          <p:nvPr>
            <p:ph idx="7" type="subTitle"/>
          </p:nvPr>
        </p:nvSpPr>
        <p:spPr>
          <a:xfrm flipH="1">
            <a:off x="4836050" y="2116067"/>
            <a:ext cx="2615700" cy="72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You can describe the topic of the section</a:t>
            </a:r>
            <a:endParaRPr/>
          </a:p>
        </p:txBody>
      </p:sp>
      <p:sp>
        <p:nvSpPr>
          <p:cNvPr id="289" name="Google Shape;289;p31"/>
          <p:cNvSpPr txBox="1"/>
          <p:nvPr>
            <p:ph idx="8" type="subTitle"/>
          </p:nvPr>
        </p:nvSpPr>
        <p:spPr>
          <a:xfrm flipH="1">
            <a:off x="4521950" y="1603713"/>
            <a:ext cx="2929800" cy="431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t>Product</a:t>
            </a:r>
            <a:endParaRPr/>
          </a:p>
        </p:txBody>
      </p:sp>
      <p:sp>
        <p:nvSpPr>
          <p:cNvPr id="290" name="Google Shape;290;p31"/>
          <p:cNvSpPr txBox="1"/>
          <p:nvPr>
            <p:ph idx="2" type="subTitle"/>
          </p:nvPr>
        </p:nvSpPr>
        <p:spPr>
          <a:xfrm>
            <a:off x="1692250" y="1603713"/>
            <a:ext cx="29298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vs. solution</a:t>
            </a:r>
            <a:endParaRPr/>
          </a:p>
        </p:txBody>
      </p:sp>
      <p:sp>
        <p:nvSpPr>
          <p:cNvPr id="291" name="Google Shape;291;p31"/>
          <p:cNvSpPr txBox="1"/>
          <p:nvPr>
            <p:ph idx="13" type="subTitle"/>
          </p:nvPr>
        </p:nvSpPr>
        <p:spPr>
          <a:xfrm flipH="1">
            <a:off x="4836050" y="3682317"/>
            <a:ext cx="2615700" cy="726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describe the topic of the section</a:t>
            </a:r>
            <a:endParaRPr/>
          </a:p>
        </p:txBody>
      </p:sp>
      <p:sp>
        <p:nvSpPr>
          <p:cNvPr id="292" name="Google Shape;292;p31"/>
          <p:cNvSpPr txBox="1"/>
          <p:nvPr>
            <p:ph idx="3" type="title"/>
          </p:nvPr>
        </p:nvSpPr>
        <p:spPr>
          <a:xfrm>
            <a:off x="643800" y="1368043"/>
            <a:ext cx="1226700" cy="69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93" name="Google Shape;293;p31"/>
          <p:cNvSpPr txBox="1"/>
          <p:nvPr>
            <p:ph idx="9" type="title"/>
          </p:nvPr>
        </p:nvSpPr>
        <p:spPr>
          <a:xfrm flipH="1">
            <a:off x="7273500" y="1368043"/>
            <a:ext cx="1226700" cy="697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294" name="Google Shape;294;p31"/>
          <p:cNvSpPr/>
          <p:nvPr/>
        </p:nvSpPr>
        <p:spPr>
          <a:xfrm>
            <a:off x="1418163" y="3097687"/>
            <a:ext cx="3164513" cy="629907"/>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1"/>
          <p:cNvSpPr txBox="1"/>
          <p:nvPr>
            <p:ph idx="4" type="subTitle"/>
          </p:nvPr>
        </p:nvSpPr>
        <p:spPr>
          <a:xfrm>
            <a:off x="1692250" y="3682317"/>
            <a:ext cx="26157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a:t>
            </a:r>
            <a:endParaRPr/>
          </a:p>
        </p:txBody>
      </p:sp>
      <p:sp>
        <p:nvSpPr>
          <p:cNvPr id="296" name="Google Shape;296;p31"/>
          <p:cNvSpPr txBox="1"/>
          <p:nvPr>
            <p:ph idx="5" type="subTitle"/>
          </p:nvPr>
        </p:nvSpPr>
        <p:spPr>
          <a:xfrm>
            <a:off x="1692250" y="3169963"/>
            <a:ext cx="29298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Mkt. &amp; competition</a:t>
            </a:r>
            <a:endParaRPr/>
          </a:p>
        </p:txBody>
      </p:sp>
      <p:sp>
        <p:nvSpPr>
          <p:cNvPr id="297" name="Google Shape;297;p31"/>
          <p:cNvSpPr txBox="1"/>
          <p:nvPr>
            <p:ph idx="6" type="title"/>
          </p:nvPr>
        </p:nvSpPr>
        <p:spPr>
          <a:xfrm>
            <a:off x="643800" y="2925868"/>
            <a:ext cx="1226700" cy="69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98" name="Google Shape;298;p31"/>
          <p:cNvSpPr txBox="1"/>
          <p:nvPr>
            <p:ph idx="14" type="subTitle"/>
          </p:nvPr>
        </p:nvSpPr>
        <p:spPr>
          <a:xfrm flipH="1">
            <a:off x="4521950" y="3169963"/>
            <a:ext cx="2929800" cy="4311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Business model</a:t>
            </a:r>
            <a:endParaRPr/>
          </a:p>
        </p:txBody>
      </p:sp>
      <p:sp>
        <p:nvSpPr>
          <p:cNvPr id="299" name="Google Shape;299;p31"/>
          <p:cNvSpPr txBox="1"/>
          <p:nvPr>
            <p:ph idx="15" type="title"/>
          </p:nvPr>
        </p:nvSpPr>
        <p:spPr>
          <a:xfrm flipH="1">
            <a:off x="7273500" y="2925868"/>
            <a:ext cx="1226700" cy="6975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04</a:t>
            </a:r>
            <a:endParaRPr/>
          </a:p>
        </p:txBody>
      </p:sp>
      <p:grpSp>
        <p:nvGrpSpPr>
          <p:cNvPr id="300" name="Google Shape;300;p31"/>
          <p:cNvGrpSpPr/>
          <p:nvPr/>
        </p:nvGrpSpPr>
        <p:grpSpPr>
          <a:xfrm>
            <a:off x="7526973" y="530839"/>
            <a:ext cx="897018" cy="324596"/>
            <a:chOff x="7526973" y="530839"/>
            <a:chExt cx="897018" cy="324596"/>
          </a:xfrm>
        </p:grpSpPr>
        <p:grpSp>
          <p:nvGrpSpPr>
            <p:cNvPr id="301" name="Google Shape;301;p31"/>
            <p:cNvGrpSpPr/>
            <p:nvPr/>
          </p:nvGrpSpPr>
          <p:grpSpPr>
            <a:xfrm>
              <a:off x="7526973" y="530839"/>
              <a:ext cx="332201" cy="324420"/>
              <a:chOff x="3380213" y="4209475"/>
              <a:chExt cx="403450" cy="394000"/>
            </a:xfrm>
          </p:grpSpPr>
          <p:sp>
            <p:nvSpPr>
              <p:cNvPr id="302" name="Google Shape;302;p31"/>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1"/>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31"/>
            <p:cNvGrpSpPr/>
            <p:nvPr/>
          </p:nvGrpSpPr>
          <p:grpSpPr>
            <a:xfrm>
              <a:off x="8054864" y="531011"/>
              <a:ext cx="369126" cy="324424"/>
              <a:chOff x="4467200" y="877100"/>
              <a:chExt cx="481825" cy="423475"/>
            </a:xfrm>
          </p:grpSpPr>
          <p:sp>
            <p:nvSpPr>
              <p:cNvPr id="305" name="Google Shape;305;p31"/>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6" name="Google Shape;306;p31"/>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7" name="Google Shape;307;p31"/>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08" name="Google Shape;308;p31"/>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7" name="Shape 1667"/>
        <p:cNvGrpSpPr/>
        <p:nvPr/>
      </p:nvGrpSpPr>
      <p:grpSpPr>
        <a:xfrm>
          <a:off x="0" y="0"/>
          <a:ext cx="0" cy="0"/>
          <a:chOff x="0" y="0"/>
          <a:chExt cx="0" cy="0"/>
        </a:xfrm>
      </p:grpSpPr>
      <p:sp>
        <p:nvSpPr>
          <p:cNvPr id="1668" name="Google Shape;1668;p58"/>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Chat icon pack</a:t>
            </a:r>
            <a:endParaRPr/>
          </a:p>
        </p:txBody>
      </p:sp>
      <p:grpSp>
        <p:nvGrpSpPr>
          <p:cNvPr id="1669" name="Google Shape;1669;p58"/>
          <p:cNvGrpSpPr/>
          <p:nvPr/>
        </p:nvGrpSpPr>
        <p:grpSpPr>
          <a:xfrm>
            <a:off x="1749984" y="3850497"/>
            <a:ext cx="332648" cy="353779"/>
            <a:chOff x="1430138" y="4209475"/>
            <a:chExt cx="370350" cy="393875"/>
          </a:xfrm>
        </p:grpSpPr>
        <p:sp>
          <p:nvSpPr>
            <p:cNvPr id="1670" name="Google Shape;1670;p58"/>
            <p:cNvSpPr/>
            <p:nvPr/>
          </p:nvSpPr>
          <p:spPr>
            <a:xfrm>
              <a:off x="1522613" y="4557950"/>
              <a:ext cx="161850" cy="45400"/>
            </a:xfrm>
            <a:custGeom>
              <a:rect b="b" l="l" r="r" t="t"/>
              <a:pathLst>
                <a:path extrusionOk="0" h="1816" w="6474">
                  <a:moveTo>
                    <a:pt x="1379" y="1"/>
                  </a:moveTo>
                  <a:lnTo>
                    <a:pt x="1379" y="891"/>
                  </a:lnTo>
                  <a:lnTo>
                    <a:pt x="454" y="891"/>
                  </a:lnTo>
                  <a:cubicBezTo>
                    <a:pt x="210" y="891"/>
                    <a:pt x="0" y="1101"/>
                    <a:pt x="0" y="1362"/>
                  </a:cubicBezTo>
                  <a:cubicBezTo>
                    <a:pt x="0" y="1624"/>
                    <a:pt x="210" y="1815"/>
                    <a:pt x="454" y="1815"/>
                  </a:cubicBezTo>
                  <a:lnTo>
                    <a:pt x="6002" y="1815"/>
                  </a:lnTo>
                  <a:cubicBezTo>
                    <a:pt x="6264" y="1815"/>
                    <a:pt x="6474" y="1624"/>
                    <a:pt x="6474" y="1362"/>
                  </a:cubicBezTo>
                  <a:cubicBezTo>
                    <a:pt x="6474" y="1101"/>
                    <a:pt x="6264" y="891"/>
                    <a:pt x="6002" y="891"/>
                  </a:cubicBezTo>
                  <a:lnTo>
                    <a:pt x="5078" y="891"/>
                  </a:lnTo>
                  <a:lnTo>
                    <a:pt x="507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8"/>
            <p:cNvSpPr/>
            <p:nvPr/>
          </p:nvSpPr>
          <p:spPr>
            <a:xfrm>
              <a:off x="1430138" y="4243925"/>
              <a:ext cx="346325" cy="131750"/>
            </a:xfrm>
            <a:custGeom>
              <a:rect b="b" l="l" r="r" t="t"/>
              <a:pathLst>
                <a:path extrusionOk="0" h="5270" w="13853">
                  <a:moveTo>
                    <a:pt x="472" y="1"/>
                  </a:moveTo>
                  <a:cubicBezTo>
                    <a:pt x="210" y="1"/>
                    <a:pt x="1" y="210"/>
                    <a:pt x="1" y="472"/>
                  </a:cubicBezTo>
                  <a:lnTo>
                    <a:pt x="1" y="5269"/>
                  </a:lnTo>
                  <a:lnTo>
                    <a:pt x="1850" y="5269"/>
                  </a:lnTo>
                  <a:cubicBezTo>
                    <a:pt x="1850" y="4310"/>
                    <a:pt x="2461" y="3473"/>
                    <a:pt x="3299" y="3124"/>
                  </a:cubicBezTo>
                  <a:cubicBezTo>
                    <a:pt x="2985" y="2880"/>
                    <a:pt x="2775" y="2478"/>
                    <a:pt x="2775" y="2042"/>
                  </a:cubicBezTo>
                  <a:cubicBezTo>
                    <a:pt x="2775" y="1275"/>
                    <a:pt x="3403" y="663"/>
                    <a:pt x="4153" y="663"/>
                  </a:cubicBezTo>
                  <a:cubicBezTo>
                    <a:pt x="4921" y="663"/>
                    <a:pt x="5549" y="1275"/>
                    <a:pt x="5549" y="2042"/>
                  </a:cubicBezTo>
                  <a:cubicBezTo>
                    <a:pt x="5549" y="2478"/>
                    <a:pt x="5339" y="2880"/>
                    <a:pt x="5025" y="3124"/>
                  </a:cubicBezTo>
                  <a:cubicBezTo>
                    <a:pt x="5863" y="3473"/>
                    <a:pt x="6474" y="4310"/>
                    <a:pt x="6474" y="5269"/>
                  </a:cubicBezTo>
                  <a:lnTo>
                    <a:pt x="13853" y="5269"/>
                  </a:lnTo>
                  <a:lnTo>
                    <a:pt x="13853" y="4345"/>
                  </a:lnTo>
                  <a:lnTo>
                    <a:pt x="7851" y="4345"/>
                  </a:lnTo>
                  <a:cubicBezTo>
                    <a:pt x="7607" y="4345"/>
                    <a:pt x="7398" y="4136"/>
                    <a:pt x="7398" y="3892"/>
                  </a:cubicBezTo>
                  <a:lnTo>
                    <a:pt x="7398" y="2950"/>
                  </a:lnTo>
                  <a:lnTo>
                    <a:pt x="6665" y="2408"/>
                  </a:lnTo>
                  <a:cubicBezTo>
                    <a:pt x="6544" y="2322"/>
                    <a:pt x="6474" y="2199"/>
                    <a:pt x="6474" y="2042"/>
                  </a:cubicBezTo>
                  <a:cubicBezTo>
                    <a:pt x="6474" y="1903"/>
                    <a:pt x="6544" y="1763"/>
                    <a:pt x="6648" y="1675"/>
                  </a:cubicBezTo>
                  <a:lnTo>
                    <a:pt x="7398" y="1100"/>
                  </a:lnTo>
                  <a:lnTo>
                    <a:pt x="73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8"/>
            <p:cNvSpPr/>
            <p:nvPr/>
          </p:nvSpPr>
          <p:spPr>
            <a:xfrm>
              <a:off x="1476363" y="4498650"/>
              <a:ext cx="69400" cy="36225"/>
            </a:xfrm>
            <a:custGeom>
              <a:rect b="b" l="l" r="r" t="t"/>
              <a:pathLst>
                <a:path extrusionOk="0" h="1449" w="2776">
                  <a:moveTo>
                    <a:pt x="1397" y="0"/>
                  </a:moveTo>
                  <a:cubicBezTo>
                    <a:pt x="629" y="0"/>
                    <a:pt x="1" y="628"/>
                    <a:pt x="1" y="1396"/>
                  </a:cubicBezTo>
                  <a:lnTo>
                    <a:pt x="1" y="1449"/>
                  </a:lnTo>
                  <a:lnTo>
                    <a:pt x="2776" y="1449"/>
                  </a:lnTo>
                  <a:lnTo>
                    <a:pt x="2776" y="1396"/>
                  </a:lnTo>
                  <a:cubicBezTo>
                    <a:pt x="2776" y="628"/>
                    <a:pt x="2148" y="0"/>
                    <a:pt x="13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8"/>
            <p:cNvSpPr/>
            <p:nvPr/>
          </p:nvSpPr>
          <p:spPr>
            <a:xfrm>
              <a:off x="1522613" y="4283175"/>
              <a:ext cx="23150" cy="23175"/>
            </a:xfrm>
            <a:custGeom>
              <a:rect b="b" l="l" r="r" t="t"/>
              <a:pathLst>
                <a:path extrusionOk="0" h="927" w="926">
                  <a:moveTo>
                    <a:pt x="454" y="1"/>
                  </a:moveTo>
                  <a:cubicBezTo>
                    <a:pt x="210" y="1"/>
                    <a:pt x="0" y="210"/>
                    <a:pt x="0" y="472"/>
                  </a:cubicBezTo>
                  <a:cubicBezTo>
                    <a:pt x="0" y="733"/>
                    <a:pt x="210" y="926"/>
                    <a:pt x="454" y="926"/>
                  </a:cubicBezTo>
                  <a:cubicBezTo>
                    <a:pt x="716" y="926"/>
                    <a:pt x="926" y="733"/>
                    <a:pt x="926" y="472"/>
                  </a:cubicBezTo>
                  <a:cubicBezTo>
                    <a:pt x="926" y="210"/>
                    <a:pt x="716" y="1"/>
                    <a:pt x="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8"/>
            <p:cNvSpPr/>
            <p:nvPr/>
          </p:nvSpPr>
          <p:spPr>
            <a:xfrm>
              <a:off x="1499513" y="4341200"/>
              <a:ext cx="69350" cy="34475"/>
            </a:xfrm>
            <a:custGeom>
              <a:rect b="b" l="l" r="r" t="t"/>
              <a:pathLst>
                <a:path extrusionOk="0" h="1379" w="2774">
                  <a:moveTo>
                    <a:pt x="1378" y="1"/>
                  </a:moveTo>
                  <a:cubicBezTo>
                    <a:pt x="628" y="1"/>
                    <a:pt x="0" y="611"/>
                    <a:pt x="0" y="1378"/>
                  </a:cubicBezTo>
                  <a:lnTo>
                    <a:pt x="2774" y="1378"/>
                  </a:lnTo>
                  <a:cubicBezTo>
                    <a:pt x="2774" y="611"/>
                    <a:pt x="2146" y="1"/>
                    <a:pt x="1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8"/>
            <p:cNvSpPr/>
            <p:nvPr/>
          </p:nvSpPr>
          <p:spPr>
            <a:xfrm>
              <a:off x="1430138" y="4398775"/>
              <a:ext cx="161850" cy="136100"/>
            </a:xfrm>
            <a:custGeom>
              <a:rect b="b" l="l" r="r" t="t"/>
              <a:pathLst>
                <a:path extrusionOk="0" h="5444" w="6474">
                  <a:moveTo>
                    <a:pt x="1" y="1"/>
                  </a:moveTo>
                  <a:lnTo>
                    <a:pt x="1" y="5444"/>
                  </a:lnTo>
                  <a:lnTo>
                    <a:pt x="926" y="5444"/>
                  </a:lnTo>
                  <a:lnTo>
                    <a:pt x="926" y="5391"/>
                  </a:lnTo>
                  <a:cubicBezTo>
                    <a:pt x="926" y="4414"/>
                    <a:pt x="1536" y="3576"/>
                    <a:pt x="2392" y="3246"/>
                  </a:cubicBezTo>
                  <a:cubicBezTo>
                    <a:pt x="2059" y="2983"/>
                    <a:pt x="1850" y="2599"/>
                    <a:pt x="1850" y="2164"/>
                  </a:cubicBezTo>
                  <a:cubicBezTo>
                    <a:pt x="1850" y="1396"/>
                    <a:pt x="2478" y="768"/>
                    <a:pt x="3246" y="768"/>
                  </a:cubicBezTo>
                  <a:cubicBezTo>
                    <a:pt x="3997" y="768"/>
                    <a:pt x="4625" y="1396"/>
                    <a:pt x="4625" y="2164"/>
                  </a:cubicBezTo>
                  <a:cubicBezTo>
                    <a:pt x="4625" y="2599"/>
                    <a:pt x="4415" y="2983"/>
                    <a:pt x="4101" y="3246"/>
                  </a:cubicBezTo>
                  <a:cubicBezTo>
                    <a:pt x="4939" y="3576"/>
                    <a:pt x="5549" y="4414"/>
                    <a:pt x="5549" y="5391"/>
                  </a:cubicBezTo>
                  <a:lnTo>
                    <a:pt x="5549" y="5444"/>
                  </a:lnTo>
                  <a:lnTo>
                    <a:pt x="6474" y="5444"/>
                  </a:lnTo>
                  <a:lnTo>
                    <a:pt x="64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8"/>
            <p:cNvSpPr/>
            <p:nvPr/>
          </p:nvSpPr>
          <p:spPr>
            <a:xfrm>
              <a:off x="1499513" y="4441075"/>
              <a:ext cx="23125" cy="23150"/>
            </a:xfrm>
            <a:custGeom>
              <a:rect b="b" l="l" r="r" t="t"/>
              <a:pathLst>
                <a:path extrusionOk="0" h="926" w="925">
                  <a:moveTo>
                    <a:pt x="471" y="0"/>
                  </a:moveTo>
                  <a:cubicBezTo>
                    <a:pt x="210" y="0"/>
                    <a:pt x="0" y="210"/>
                    <a:pt x="0" y="472"/>
                  </a:cubicBezTo>
                  <a:cubicBezTo>
                    <a:pt x="0" y="716"/>
                    <a:pt x="210" y="926"/>
                    <a:pt x="471" y="926"/>
                  </a:cubicBezTo>
                  <a:cubicBezTo>
                    <a:pt x="715" y="926"/>
                    <a:pt x="924" y="716"/>
                    <a:pt x="924" y="472"/>
                  </a:cubicBezTo>
                  <a:cubicBezTo>
                    <a:pt x="924" y="210"/>
                    <a:pt x="715" y="0"/>
                    <a:pt x="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8"/>
            <p:cNvSpPr/>
            <p:nvPr/>
          </p:nvSpPr>
          <p:spPr>
            <a:xfrm>
              <a:off x="1615063" y="4398775"/>
              <a:ext cx="161400" cy="136100"/>
            </a:xfrm>
            <a:custGeom>
              <a:rect b="b" l="l" r="r" t="t"/>
              <a:pathLst>
                <a:path extrusionOk="0" h="5444" w="6456">
                  <a:moveTo>
                    <a:pt x="1" y="1"/>
                  </a:moveTo>
                  <a:lnTo>
                    <a:pt x="1" y="5444"/>
                  </a:lnTo>
                  <a:lnTo>
                    <a:pt x="926" y="5444"/>
                  </a:lnTo>
                  <a:lnTo>
                    <a:pt x="926" y="5391"/>
                  </a:lnTo>
                  <a:cubicBezTo>
                    <a:pt x="926" y="4414"/>
                    <a:pt x="1519" y="3576"/>
                    <a:pt x="2374" y="3246"/>
                  </a:cubicBezTo>
                  <a:cubicBezTo>
                    <a:pt x="2043" y="2983"/>
                    <a:pt x="1850" y="2599"/>
                    <a:pt x="1850" y="2164"/>
                  </a:cubicBezTo>
                  <a:cubicBezTo>
                    <a:pt x="1850" y="1396"/>
                    <a:pt x="2461" y="768"/>
                    <a:pt x="3229" y="768"/>
                  </a:cubicBezTo>
                  <a:cubicBezTo>
                    <a:pt x="3997" y="768"/>
                    <a:pt x="4607" y="1396"/>
                    <a:pt x="4607" y="2164"/>
                  </a:cubicBezTo>
                  <a:cubicBezTo>
                    <a:pt x="4607" y="2599"/>
                    <a:pt x="4397" y="2983"/>
                    <a:pt x="4083" y="3246"/>
                  </a:cubicBezTo>
                  <a:cubicBezTo>
                    <a:pt x="4939" y="3576"/>
                    <a:pt x="5532" y="4414"/>
                    <a:pt x="5532" y="5391"/>
                  </a:cubicBezTo>
                  <a:lnTo>
                    <a:pt x="5532" y="5444"/>
                  </a:lnTo>
                  <a:lnTo>
                    <a:pt x="6456" y="5444"/>
                  </a:lnTo>
                  <a:lnTo>
                    <a:pt x="645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8"/>
            <p:cNvSpPr/>
            <p:nvPr/>
          </p:nvSpPr>
          <p:spPr>
            <a:xfrm>
              <a:off x="1684438" y="4441075"/>
              <a:ext cx="22700" cy="23150"/>
            </a:xfrm>
            <a:custGeom>
              <a:rect b="b" l="l" r="r" t="t"/>
              <a:pathLst>
                <a:path extrusionOk="0" h="926" w="908">
                  <a:moveTo>
                    <a:pt x="454" y="0"/>
                  </a:moveTo>
                  <a:cubicBezTo>
                    <a:pt x="192" y="0"/>
                    <a:pt x="1" y="210"/>
                    <a:pt x="1" y="472"/>
                  </a:cubicBezTo>
                  <a:cubicBezTo>
                    <a:pt x="1" y="716"/>
                    <a:pt x="192" y="926"/>
                    <a:pt x="454" y="926"/>
                  </a:cubicBezTo>
                  <a:cubicBezTo>
                    <a:pt x="715" y="926"/>
                    <a:pt x="908" y="716"/>
                    <a:pt x="908" y="472"/>
                  </a:cubicBezTo>
                  <a:cubicBezTo>
                    <a:pt x="908" y="210"/>
                    <a:pt x="715" y="0"/>
                    <a:pt x="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8"/>
            <p:cNvSpPr/>
            <p:nvPr/>
          </p:nvSpPr>
          <p:spPr>
            <a:xfrm>
              <a:off x="1661313" y="4498650"/>
              <a:ext cx="68925" cy="36225"/>
            </a:xfrm>
            <a:custGeom>
              <a:rect b="b" l="l" r="r" t="t"/>
              <a:pathLst>
                <a:path extrusionOk="0" h="1449" w="2757">
                  <a:moveTo>
                    <a:pt x="1379" y="0"/>
                  </a:moveTo>
                  <a:cubicBezTo>
                    <a:pt x="611" y="0"/>
                    <a:pt x="0" y="628"/>
                    <a:pt x="0" y="1396"/>
                  </a:cubicBezTo>
                  <a:lnTo>
                    <a:pt x="0" y="1449"/>
                  </a:lnTo>
                  <a:lnTo>
                    <a:pt x="2757" y="1449"/>
                  </a:lnTo>
                  <a:lnTo>
                    <a:pt x="2757" y="1396"/>
                  </a:lnTo>
                  <a:cubicBezTo>
                    <a:pt x="2757" y="628"/>
                    <a:pt x="2147" y="0"/>
                    <a:pt x="1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8"/>
            <p:cNvSpPr/>
            <p:nvPr/>
          </p:nvSpPr>
          <p:spPr>
            <a:xfrm>
              <a:off x="1622513" y="4209475"/>
              <a:ext cx="177975" cy="119950"/>
            </a:xfrm>
            <a:custGeom>
              <a:rect b="b" l="l" r="r" t="t"/>
              <a:pathLst>
                <a:path extrusionOk="0" h="4798" w="7119">
                  <a:moveTo>
                    <a:pt x="628" y="1"/>
                  </a:moveTo>
                  <a:lnTo>
                    <a:pt x="628" y="2704"/>
                  </a:lnTo>
                  <a:cubicBezTo>
                    <a:pt x="628" y="2862"/>
                    <a:pt x="558" y="2984"/>
                    <a:pt x="436" y="3072"/>
                  </a:cubicBezTo>
                  <a:lnTo>
                    <a:pt x="0" y="3402"/>
                  </a:lnTo>
                  <a:lnTo>
                    <a:pt x="436" y="3716"/>
                  </a:lnTo>
                  <a:cubicBezTo>
                    <a:pt x="558" y="3804"/>
                    <a:pt x="628" y="3944"/>
                    <a:pt x="628" y="4100"/>
                  </a:cubicBezTo>
                  <a:lnTo>
                    <a:pt x="628" y="4798"/>
                  </a:lnTo>
                  <a:lnTo>
                    <a:pt x="7118" y="4798"/>
                  </a:lnTo>
                  <a:lnTo>
                    <a:pt x="7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1" name="Google Shape;1681;p58"/>
          <p:cNvGrpSpPr/>
          <p:nvPr/>
        </p:nvGrpSpPr>
        <p:grpSpPr>
          <a:xfrm>
            <a:off x="2329413" y="3850497"/>
            <a:ext cx="354160" cy="353779"/>
            <a:chOff x="2075238" y="4209475"/>
            <a:chExt cx="394300" cy="393875"/>
          </a:xfrm>
        </p:grpSpPr>
        <p:sp>
          <p:nvSpPr>
            <p:cNvPr id="1682" name="Google Shape;1682;p58"/>
            <p:cNvSpPr/>
            <p:nvPr/>
          </p:nvSpPr>
          <p:spPr>
            <a:xfrm>
              <a:off x="2138913" y="4338125"/>
              <a:ext cx="103825" cy="103850"/>
            </a:xfrm>
            <a:custGeom>
              <a:rect b="b" l="l" r="r" t="t"/>
              <a:pathLst>
                <a:path extrusionOk="0" h="4154" w="4153">
                  <a:moveTo>
                    <a:pt x="2076" y="1"/>
                  </a:moveTo>
                  <a:cubicBezTo>
                    <a:pt x="924" y="1"/>
                    <a:pt x="0" y="926"/>
                    <a:pt x="0" y="2078"/>
                  </a:cubicBezTo>
                  <a:cubicBezTo>
                    <a:pt x="0" y="3211"/>
                    <a:pt x="924" y="4153"/>
                    <a:pt x="2076" y="4153"/>
                  </a:cubicBezTo>
                  <a:cubicBezTo>
                    <a:pt x="3227" y="4153"/>
                    <a:pt x="4153" y="3211"/>
                    <a:pt x="4153" y="2078"/>
                  </a:cubicBezTo>
                  <a:cubicBezTo>
                    <a:pt x="4153" y="926"/>
                    <a:pt x="3227" y="1"/>
                    <a:pt x="20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8"/>
            <p:cNvSpPr/>
            <p:nvPr/>
          </p:nvSpPr>
          <p:spPr>
            <a:xfrm>
              <a:off x="2075238" y="4441950"/>
              <a:ext cx="231175" cy="161400"/>
            </a:xfrm>
            <a:custGeom>
              <a:rect b="b" l="l" r="r" t="t"/>
              <a:pathLst>
                <a:path extrusionOk="0" h="6456" w="9247">
                  <a:moveTo>
                    <a:pt x="5739" y="1815"/>
                  </a:moveTo>
                  <a:cubicBezTo>
                    <a:pt x="5984" y="1815"/>
                    <a:pt x="6193" y="2024"/>
                    <a:pt x="6193" y="2268"/>
                  </a:cubicBezTo>
                  <a:lnTo>
                    <a:pt x="6193" y="2740"/>
                  </a:lnTo>
                  <a:lnTo>
                    <a:pt x="6647" y="2740"/>
                  </a:lnTo>
                  <a:cubicBezTo>
                    <a:pt x="6909" y="2740"/>
                    <a:pt x="7118" y="2949"/>
                    <a:pt x="7118" y="3193"/>
                  </a:cubicBezTo>
                  <a:cubicBezTo>
                    <a:pt x="7118" y="3454"/>
                    <a:pt x="6909" y="3664"/>
                    <a:pt x="6647" y="3664"/>
                  </a:cubicBezTo>
                  <a:lnTo>
                    <a:pt x="6193" y="3664"/>
                  </a:lnTo>
                  <a:lnTo>
                    <a:pt x="6193" y="4117"/>
                  </a:lnTo>
                  <a:cubicBezTo>
                    <a:pt x="6193" y="4380"/>
                    <a:pt x="5984" y="4589"/>
                    <a:pt x="5739" y="4589"/>
                  </a:cubicBezTo>
                  <a:cubicBezTo>
                    <a:pt x="5478" y="4589"/>
                    <a:pt x="5269" y="4380"/>
                    <a:pt x="5269" y="4117"/>
                  </a:cubicBezTo>
                  <a:lnTo>
                    <a:pt x="5269" y="3664"/>
                  </a:lnTo>
                  <a:lnTo>
                    <a:pt x="4815" y="3664"/>
                  </a:lnTo>
                  <a:cubicBezTo>
                    <a:pt x="4553" y="3664"/>
                    <a:pt x="4344" y="3454"/>
                    <a:pt x="4344" y="3193"/>
                  </a:cubicBezTo>
                  <a:cubicBezTo>
                    <a:pt x="4344" y="2949"/>
                    <a:pt x="4553" y="2740"/>
                    <a:pt x="4815" y="2740"/>
                  </a:cubicBezTo>
                  <a:lnTo>
                    <a:pt x="5269" y="2740"/>
                  </a:lnTo>
                  <a:lnTo>
                    <a:pt x="5269" y="2268"/>
                  </a:lnTo>
                  <a:cubicBezTo>
                    <a:pt x="5269" y="2024"/>
                    <a:pt x="5478" y="1815"/>
                    <a:pt x="5739" y="1815"/>
                  </a:cubicBezTo>
                  <a:close/>
                  <a:moveTo>
                    <a:pt x="4623" y="0"/>
                  </a:moveTo>
                  <a:cubicBezTo>
                    <a:pt x="2076" y="0"/>
                    <a:pt x="0" y="2077"/>
                    <a:pt x="0" y="4624"/>
                  </a:cubicBezTo>
                  <a:lnTo>
                    <a:pt x="0" y="6002"/>
                  </a:lnTo>
                  <a:cubicBezTo>
                    <a:pt x="0" y="6264"/>
                    <a:pt x="210" y="6455"/>
                    <a:pt x="471" y="6455"/>
                  </a:cubicBezTo>
                  <a:lnTo>
                    <a:pt x="8775" y="6455"/>
                  </a:lnTo>
                  <a:cubicBezTo>
                    <a:pt x="9037" y="6455"/>
                    <a:pt x="9247" y="6264"/>
                    <a:pt x="9247" y="6002"/>
                  </a:cubicBezTo>
                  <a:lnTo>
                    <a:pt x="9247" y="4624"/>
                  </a:lnTo>
                  <a:cubicBezTo>
                    <a:pt x="9247" y="2077"/>
                    <a:pt x="7170" y="0"/>
                    <a:pt x="46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8"/>
            <p:cNvSpPr/>
            <p:nvPr/>
          </p:nvSpPr>
          <p:spPr>
            <a:xfrm>
              <a:off x="2261463" y="4209475"/>
              <a:ext cx="208075" cy="196275"/>
            </a:xfrm>
            <a:custGeom>
              <a:rect b="b" l="l" r="r" t="t"/>
              <a:pathLst>
                <a:path extrusionOk="0" h="7851" w="8323">
                  <a:moveTo>
                    <a:pt x="5985" y="1885"/>
                  </a:moveTo>
                  <a:cubicBezTo>
                    <a:pt x="6229" y="1885"/>
                    <a:pt x="6439" y="2095"/>
                    <a:pt x="6439" y="2339"/>
                  </a:cubicBezTo>
                  <a:cubicBezTo>
                    <a:pt x="6439" y="2600"/>
                    <a:pt x="6229" y="2809"/>
                    <a:pt x="5985" y="2809"/>
                  </a:cubicBezTo>
                  <a:lnTo>
                    <a:pt x="2286" y="2809"/>
                  </a:lnTo>
                  <a:cubicBezTo>
                    <a:pt x="2024" y="2809"/>
                    <a:pt x="1833" y="2600"/>
                    <a:pt x="1833" y="2339"/>
                  </a:cubicBezTo>
                  <a:cubicBezTo>
                    <a:pt x="1833" y="2095"/>
                    <a:pt x="2024" y="1885"/>
                    <a:pt x="2286" y="1885"/>
                  </a:cubicBezTo>
                  <a:close/>
                  <a:moveTo>
                    <a:pt x="5985" y="3734"/>
                  </a:moveTo>
                  <a:cubicBezTo>
                    <a:pt x="6229" y="3734"/>
                    <a:pt x="6439" y="3926"/>
                    <a:pt x="6439" y="4188"/>
                  </a:cubicBezTo>
                  <a:cubicBezTo>
                    <a:pt x="6439" y="4449"/>
                    <a:pt x="6229" y="4642"/>
                    <a:pt x="5985" y="4642"/>
                  </a:cubicBezTo>
                  <a:lnTo>
                    <a:pt x="2286" y="4642"/>
                  </a:lnTo>
                  <a:cubicBezTo>
                    <a:pt x="2024" y="4642"/>
                    <a:pt x="1833" y="4449"/>
                    <a:pt x="1833" y="4188"/>
                  </a:cubicBezTo>
                  <a:cubicBezTo>
                    <a:pt x="1833" y="3926"/>
                    <a:pt x="2024" y="3734"/>
                    <a:pt x="2286" y="3734"/>
                  </a:cubicBezTo>
                  <a:close/>
                  <a:moveTo>
                    <a:pt x="472" y="1"/>
                  </a:moveTo>
                  <a:cubicBezTo>
                    <a:pt x="210" y="1"/>
                    <a:pt x="0" y="210"/>
                    <a:pt x="0" y="471"/>
                  </a:cubicBezTo>
                  <a:lnTo>
                    <a:pt x="0" y="7380"/>
                  </a:lnTo>
                  <a:cubicBezTo>
                    <a:pt x="0" y="7663"/>
                    <a:pt x="232" y="7851"/>
                    <a:pt x="469" y="7851"/>
                  </a:cubicBezTo>
                  <a:cubicBezTo>
                    <a:pt x="582" y="7851"/>
                    <a:pt x="696" y="7808"/>
                    <a:pt x="786" y="7712"/>
                  </a:cubicBezTo>
                  <a:lnTo>
                    <a:pt x="2042" y="6473"/>
                  </a:lnTo>
                  <a:lnTo>
                    <a:pt x="7851" y="6473"/>
                  </a:lnTo>
                  <a:cubicBezTo>
                    <a:pt x="8113" y="6473"/>
                    <a:pt x="8323" y="6263"/>
                    <a:pt x="8323" y="6002"/>
                  </a:cubicBezTo>
                  <a:lnTo>
                    <a:pt x="8323" y="471"/>
                  </a:lnTo>
                  <a:cubicBezTo>
                    <a:pt x="8323" y="210"/>
                    <a:pt x="8113" y="1"/>
                    <a:pt x="78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 name="Google Shape;1685;p58"/>
          <p:cNvGrpSpPr/>
          <p:nvPr/>
        </p:nvGrpSpPr>
        <p:grpSpPr>
          <a:xfrm>
            <a:off x="2919777" y="3850497"/>
            <a:ext cx="353779" cy="353913"/>
            <a:chOff x="2732513" y="4209475"/>
            <a:chExt cx="393875" cy="394025"/>
          </a:xfrm>
        </p:grpSpPr>
        <p:sp>
          <p:nvSpPr>
            <p:cNvPr id="1686" name="Google Shape;1686;p58"/>
            <p:cNvSpPr/>
            <p:nvPr/>
          </p:nvSpPr>
          <p:spPr>
            <a:xfrm>
              <a:off x="2732513" y="4316325"/>
              <a:ext cx="393875" cy="287175"/>
            </a:xfrm>
            <a:custGeom>
              <a:rect b="b" l="l" r="r" t="t"/>
              <a:pathLst>
                <a:path extrusionOk="0" h="11487" w="15755">
                  <a:moveTo>
                    <a:pt x="2791" y="1"/>
                  </a:moveTo>
                  <a:cubicBezTo>
                    <a:pt x="1135" y="821"/>
                    <a:pt x="0" y="2548"/>
                    <a:pt x="0" y="4537"/>
                  </a:cubicBezTo>
                  <a:cubicBezTo>
                    <a:pt x="0" y="6788"/>
                    <a:pt x="1500" y="8777"/>
                    <a:pt x="3664" y="9405"/>
                  </a:cubicBezTo>
                  <a:lnTo>
                    <a:pt x="3664" y="11027"/>
                  </a:lnTo>
                  <a:cubicBezTo>
                    <a:pt x="3664" y="11302"/>
                    <a:pt x="3892" y="11486"/>
                    <a:pt x="4132" y="11486"/>
                  </a:cubicBezTo>
                  <a:cubicBezTo>
                    <a:pt x="4243" y="11486"/>
                    <a:pt x="4356" y="11447"/>
                    <a:pt x="4450" y="11359"/>
                  </a:cubicBezTo>
                  <a:lnTo>
                    <a:pt x="6194" y="9614"/>
                  </a:lnTo>
                  <a:lnTo>
                    <a:pt x="10677" y="9614"/>
                  </a:lnTo>
                  <a:cubicBezTo>
                    <a:pt x="13487" y="9614"/>
                    <a:pt x="15755" y="7328"/>
                    <a:pt x="15755" y="4537"/>
                  </a:cubicBezTo>
                  <a:cubicBezTo>
                    <a:pt x="15755" y="2548"/>
                    <a:pt x="14620" y="821"/>
                    <a:pt x="12963" y="1"/>
                  </a:cubicBezTo>
                  <a:lnTo>
                    <a:pt x="12963" y="6369"/>
                  </a:lnTo>
                  <a:cubicBezTo>
                    <a:pt x="12963" y="7137"/>
                    <a:pt x="12335" y="7765"/>
                    <a:pt x="11568" y="7765"/>
                  </a:cubicBezTo>
                  <a:lnTo>
                    <a:pt x="4187" y="7765"/>
                  </a:lnTo>
                  <a:cubicBezTo>
                    <a:pt x="3420" y="7765"/>
                    <a:pt x="2791" y="7137"/>
                    <a:pt x="2791" y="6369"/>
                  </a:cubicBezTo>
                  <a:lnTo>
                    <a:pt x="27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8"/>
            <p:cNvSpPr/>
            <p:nvPr/>
          </p:nvSpPr>
          <p:spPr>
            <a:xfrm>
              <a:off x="2964113" y="4216475"/>
              <a:ext cx="62375" cy="63250"/>
            </a:xfrm>
            <a:custGeom>
              <a:rect b="b" l="l" r="r" t="t"/>
              <a:pathLst>
                <a:path extrusionOk="0" h="2530" w="2495">
                  <a:moveTo>
                    <a:pt x="1" y="0"/>
                  </a:moveTo>
                  <a:lnTo>
                    <a:pt x="1" y="2529"/>
                  </a:lnTo>
                  <a:lnTo>
                    <a:pt x="2495" y="2529"/>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8"/>
            <p:cNvSpPr/>
            <p:nvPr/>
          </p:nvSpPr>
          <p:spPr>
            <a:xfrm>
              <a:off x="2825413" y="4209475"/>
              <a:ext cx="208050" cy="277850"/>
            </a:xfrm>
            <a:custGeom>
              <a:rect b="b" l="l" r="r" t="t"/>
              <a:pathLst>
                <a:path extrusionOk="0" h="11114" w="8322">
                  <a:moveTo>
                    <a:pt x="6002" y="5112"/>
                  </a:moveTo>
                  <a:cubicBezTo>
                    <a:pt x="6263" y="5112"/>
                    <a:pt x="6473" y="5321"/>
                    <a:pt x="6473" y="5566"/>
                  </a:cubicBezTo>
                  <a:cubicBezTo>
                    <a:pt x="6473" y="5828"/>
                    <a:pt x="6263" y="6037"/>
                    <a:pt x="6002" y="6037"/>
                  </a:cubicBezTo>
                  <a:lnTo>
                    <a:pt x="2320" y="6037"/>
                  </a:lnTo>
                  <a:cubicBezTo>
                    <a:pt x="2059" y="6037"/>
                    <a:pt x="1850" y="5828"/>
                    <a:pt x="1850" y="5566"/>
                  </a:cubicBezTo>
                  <a:cubicBezTo>
                    <a:pt x="1850" y="5321"/>
                    <a:pt x="2059" y="5112"/>
                    <a:pt x="2320" y="5112"/>
                  </a:cubicBezTo>
                  <a:close/>
                  <a:moveTo>
                    <a:pt x="6002" y="6961"/>
                  </a:moveTo>
                  <a:cubicBezTo>
                    <a:pt x="6263" y="6961"/>
                    <a:pt x="6473" y="7171"/>
                    <a:pt x="6473" y="7415"/>
                  </a:cubicBezTo>
                  <a:cubicBezTo>
                    <a:pt x="6473" y="7677"/>
                    <a:pt x="6263" y="7887"/>
                    <a:pt x="6002" y="7887"/>
                  </a:cubicBezTo>
                  <a:lnTo>
                    <a:pt x="2320" y="7887"/>
                  </a:lnTo>
                  <a:cubicBezTo>
                    <a:pt x="2059" y="7887"/>
                    <a:pt x="1850" y="7677"/>
                    <a:pt x="1850" y="7415"/>
                  </a:cubicBezTo>
                  <a:cubicBezTo>
                    <a:pt x="1850" y="7171"/>
                    <a:pt x="2059" y="6961"/>
                    <a:pt x="2320" y="6961"/>
                  </a:cubicBezTo>
                  <a:close/>
                  <a:moveTo>
                    <a:pt x="6002" y="8811"/>
                  </a:moveTo>
                  <a:cubicBezTo>
                    <a:pt x="6263" y="8811"/>
                    <a:pt x="6473" y="9003"/>
                    <a:pt x="6473" y="9264"/>
                  </a:cubicBezTo>
                  <a:cubicBezTo>
                    <a:pt x="6473" y="9527"/>
                    <a:pt x="6263" y="9736"/>
                    <a:pt x="6002" y="9736"/>
                  </a:cubicBezTo>
                  <a:lnTo>
                    <a:pt x="2320" y="9736"/>
                  </a:lnTo>
                  <a:cubicBezTo>
                    <a:pt x="2059" y="9736"/>
                    <a:pt x="1850" y="9527"/>
                    <a:pt x="1850" y="9264"/>
                  </a:cubicBezTo>
                  <a:cubicBezTo>
                    <a:pt x="1850" y="9003"/>
                    <a:pt x="2059" y="8811"/>
                    <a:pt x="2320" y="8811"/>
                  </a:cubicBezTo>
                  <a:close/>
                  <a:moveTo>
                    <a:pt x="471" y="1"/>
                  </a:moveTo>
                  <a:cubicBezTo>
                    <a:pt x="210" y="1"/>
                    <a:pt x="1" y="210"/>
                    <a:pt x="1" y="471"/>
                  </a:cubicBezTo>
                  <a:lnTo>
                    <a:pt x="1" y="10643"/>
                  </a:lnTo>
                  <a:cubicBezTo>
                    <a:pt x="1" y="10904"/>
                    <a:pt x="210" y="11114"/>
                    <a:pt x="471" y="11114"/>
                  </a:cubicBezTo>
                  <a:lnTo>
                    <a:pt x="7852" y="11114"/>
                  </a:lnTo>
                  <a:cubicBezTo>
                    <a:pt x="8113" y="11114"/>
                    <a:pt x="8322" y="10904"/>
                    <a:pt x="8322" y="10643"/>
                  </a:cubicBezTo>
                  <a:lnTo>
                    <a:pt x="8322" y="3734"/>
                  </a:lnTo>
                  <a:lnTo>
                    <a:pt x="5077" y="3734"/>
                  </a:lnTo>
                  <a:cubicBezTo>
                    <a:pt x="4833" y="3734"/>
                    <a:pt x="4623" y="3525"/>
                    <a:pt x="4623" y="3263"/>
                  </a:cubicBezTo>
                  <a:lnTo>
                    <a:pt x="462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58"/>
          <p:cNvGrpSpPr/>
          <p:nvPr/>
        </p:nvGrpSpPr>
        <p:grpSpPr>
          <a:xfrm>
            <a:off x="3501541" y="3850497"/>
            <a:ext cx="362379" cy="353891"/>
            <a:chOff x="3380213" y="4209475"/>
            <a:chExt cx="403450" cy="394000"/>
          </a:xfrm>
        </p:grpSpPr>
        <p:sp>
          <p:nvSpPr>
            <p:cNvPr id="1690" name="Google Shape;1690;p58"/>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8"/>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58"/>
          <p:cNvGrpSpPr/>
          <p:nvPr/>
        </p:nvGrpSpPr>
        <p:grpSpPr>
          <a:xfrm>
            <a:off x="4100147" y="3881440"/>
            <a:ext cx="353756" cy="292005"/>
            <a:chOff x="4046663" y="4243925"/>
            <a:chExt cx="393850" cy="325100"/>
          </a:xfrm>
        </p:grpSpPr>
        <p:sp>
          <p:nvSpPr>
            <p:cNvPr id="1693" name="Google Shape;1693;p58"/>
            <p:cNvSpPr/>
            <p:nvPr/>
          </p:nvSpPr>
          <p:spPr>
            <a:xfrm>
              <a:off x="4185363" y="4317650"/>
              <a:ext cx="116450" cy="122575"/>
            </a:xfrm>
            <a:custGeom>
              <a:rect b="b" l="l" r="r" t="t"/>
              <a:pathLst>
                <a:path extrusionOk="0" h="4903" w="4658">
                  <a:moveTo>
                    <a:pt x="2338" y="1064"/>
                  </a:moveTo>
                  <a:cubicBezTo>
                    <a:pt x="3087" y="1064"/>
                    <a:pt x="3715" y="1692"/>
                    <a:pt x="3715" y="2460"/>
                  </a:cubicBezTo>
                  <a:cubicBezTo>
                    <a:pt x="3715" y="3227"/>
                    <a:pt x="3087" y="3856"/>
                    <a:pt x="2338" y="3856"/>
                  </a:cubicBezTo>
                  <a:cubicBezTo>
                    <a:pt x="1570" y="3856"/>
                    <a:pt x="942" y="3227"/>
                    <a:pt x="942" y="2460"/>
                  </a:cubicBezTo>
                  <a:cubicBezTo>
                    <a:pt x="942" y="1692"/>
                    <a:pt x="1570" y="1064"/>
                    <a:pt x="2338" y="1064"/>
                  </a:cubicBezTo>
                  <a:close/>
                  <a:moveTo>
                    <a:pt x="1901" y="1"/>
                  </a:moveTo>
                  <a:lnTo>
                    <a:pt x="1761" y="524"/>
                  </a:lnTo>
                  <a:cubicBezTo>
                    <a:pt x="1727" y="629"/>
                    <a:pt x="1657" y="733"/>
                    <a:pt x="1552" y="785"/>
                  </a:cubicBezTo>
                  <a:lnTo>
                    <a:pt x="1273" y="943"/>
                  </a:lnTo>
                  <a:cubicBezTo>
                    <a:pt x="1204" y="989"/>
                    <a:pt x="1127" y="1012"/>
                    <a:pt x="1047" y="1012"/>
                  </a:cubicBezTo>
                  <a:cubicBezTo>
                    <a:pt x="1007" y="1012"/>
                    <a:pt x="965" y="1006"/>
                    <a:pt x="924" y="994"/>
                  </a:cubicBezTo>
                  <a:lnTo>
                    <a:pt x="419" y="855"/>
                  </a:lnTo>
                  <a:lnTo>
                    <a:pt x="0" y="1606"/>
                  </a:lnTo>
                  <a:lnTo>
                    <a:pt x="366" y="1971"/>
                  </a:lnTo>
                  <a:cubicBezTo>
                    <a:pt x="454" y="2059"/>
                    <a:pt x="489" y="2181"/>
                    <a:pt x="489" y="2304"/>
                  </a:cubicBezTo>
                  <a:lnTo>
                    <a:pt x="489" y="2618"/>
                  </a:lnTo>
                  <a:cubicBezTo>
                    <a:pt x="489" y="2739"/>
                    <a:pt x="454" y="2844"/>
                    <a:pt x="366" y="2932"/>
                  </a:cubicBezTo>
                  <a:lnTo>
                    <a:pt x="0" y="3315"/>
                  </a:lnTo>
                  <a:lnTo>
                    <a:pt x="419" y="4048"/>
                  </a:lnTo>
                  <a:lnTo>
                    <a:pt x="924" y="3925"/>
                  </a:lnTo>
                  <a:cubicBezTo>
                    <a:pt x="967" y="3913"/>
                    <a:pt x="1010" y="3907"/>
                    <a:pt x="1052" y="3907"/>
                  </a:cubicBezTo>
                  <a:cubicBezTo>
                    <a:pt x="1130" y="3907"/>
                    <a:pt x="1205" y="3927"/>
                    <a:pt x="1273" y="3960"/>
                  </a:cubicBezTo>
                  <a:lnTo>
                    <a:pt x="1552" y="4118"/>
                  </a:lnTo>
                  <a:cubicBezTo>
                    <a:pt x="1657" y="4188"/>
                    <a:pt x="1727" y="4274"/>
                    <a:pt x="1761" y="4397"/>
                  </a:cubicBezTo>
                  <a:lnTo>
                    <a:pt x="1901" y="4902"/>
                  </a:lnTo>
                  <a:lnTo>
                    <a:pt x="2757" y="4902"/>
                  </a:lnTo>
                  <a:lnTo>
                    <a:pt x="2896" y="4397"/>
                  </a:lnTo>
                  <a:cubicBezTo>
                    <a:pt x="2931" y="4274"/>
                    <a:pt x="3001" y="4188"/>
                    <a:pt x="3106" y="4118"/>
                  </a:cubicBezTo>
                  <a:lnTo>
                    <a:pt x="3385" y="3960"/>
                  </a:lnTo>
                  <a:cubicBezTo>
                    <a:pt x="3453" y="3927"/>
                    <a:pt x="3527" y="3907"/>
                    <a:pt x="3605" y="3907"/>
                  </a:cubicBezTo>
                  <a:cubicBezTo>
                    <a:pt x="3647" y="3907"/>
                    <a:pt x="3690" y="3913"/>
                    <a:pt x="3734" y="3925"/>
                  </a:cubicBezTo>
                  <a:lnTo>
                    <a:pt x="4239" y="4048"/>
                  </a:lnTo>
                  <a:lnTo>
                    <a:pt x="4658" y="3315"/>
                  </a:lnTo>
                  <a:lnTo>
                    <a:pt x="4292" y="2932"/>
                  </a:lnTo>
                  <a:cubicBezTo>
                    <a:pt x="4204" y="2844"/>
                    <a:pt x="4169" y="2739"/>
                    <a:pt x="4169" y="2618"/>
                  </a:cubicBezTo>
                  <a:lnTo>
                    <a:pt x="4169" y="2304"/>
                  </a:lnTo>
                  <a:cubicBezTo>
                    <a:pt x="4169" y="2181"/>
                    <a:pt x="4204" y="2059"/>
                    <a:pt x="4292" y="1971"/>
                  </a:cubicBezTo>
                  <a:lnTo>
                    <a:pt x="4658" y="1606"/>
                  </a:lnTo>
                  <a:lnTo>
                    <a:pt x="4239" y="855"/>
                  </a:lnTo>
                  <a:lnTo>
                    <a:pt x="3734" y="994"/>
                  </a:lnTo>
                  <a:cubicBezTo>
                    <a:pt x="3692" y="1006"/>
                    <a:pt x="3651" y="1012"/>
                    <a:pt x="3611" y="1012"/>
                  </a:cubicBezTo>
                  <a:cubicBezTo>
                    <a:pt x="3531" y="1012"/>
                    <a:pt x="3454" y="989"/>
                    <a:pt x="3385" y="943"/>
                  </a:cubicBezTo>
                  <a:lnTo>
                    <a:pt x="3106" y="785"/>
                  </a:lnTo>
                  <a:cubicBezTo>
                    <a:pt x="3001" y="733"/>
                    <a:pt x="2931" y="629"/>
                    <a:pt x="2896" y="524"/>
                  </a:cubicBezTo>
                  <a:lnTo>
                    <a:pt x="27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8"/>
            <p:cNvSpPr/>
            <p:nvPr/>
          </p:nvSpPr>
          <p:spPr>
            <a:xfrm>
              <a:off x="4232013" y="4367375"/>
              <a:ext cx="23150" cy="23125"/>
            </a:xfrm>
            <a:custGeom>
              <a:rect b="b" l="l" r="r" t="t"/>
              <a:pathLst>
                <a:path extrusionOk="0" h="925" w="926">
                  <a:moveTo>
                    <a:pt x="472" y="1"/>
                  </a:moveTo>
                  <a:cubicBezTo>
                    <a:pt x="209" y="1"/>
                    <a:pt x="0" y="210"/>
                    <a:pt x="0" y="471"/>
                  </a:cubicBezTo>
                  <a:cubicBezTo>
                    <a:pt x="0" y="733"/>
                    <a:pt x="209" y="924"/>
                    <a:pt x="472" y="924"/>
                  </a:cubicBezTo>
                  <a:cubicBezTo>
                    <a:pt x="716" y="924"/>
                    <a:pt x="925" y="733"/>
                    <a:pt x="925" y="471"/>
                  </a:cubicBezTo>
                  <a:cubicBezTo>
                    <a:pt x="925" y="210"/>
                    <a:pt x="716" y="1"/>
                    <a:pt x="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8"/>
            <p:cNvSpPr/>
            <p:nvPr/>
          </p:nvSpPr>
          <p:spPr>
            <a:xfrm>
              <a:off x="4046663" y="4243925"/>
              <a:ext cx="393850" cy="325100"/>
            </a:xfrm>
            <a:custGeom>
              <a:rect b="b" l="l" r="r" t="t"/>
              <a:pathLst>
                <a:path extrusionOk="0" h="13004" w="15754">
                  <a:moveTo>
                    <a:pt x="8654" y="2024"/>
                  </a:moveTo>
                  <a:cubicBezTo>
                    <a:pt x="8863" y="2024"/>
                    <a:pt x="9054" y="2164"/>
                    <a:pt x="9107" y="2373"/>
                  </a:cubicBezTo>
                  <a:lnTo>
                    <a:pt x="9282" y="2985"/>
                  </a:lnTo>
                  <a:lnTo>
                    <a:pt x="9892" y="2827"/>
                  </a:lnTo>
                  <a:cubicBezTo>
                    <a:pt x="9932" y="2817"/>
                    <a:pt x="9973" y="2812"/>
                    <a:pt x="10012" y="2812"/>
                  </a:cubicBezTo>
                  <a:cubicBezTo>
                    <a:pt x="10178" y="2812"/>
                    <a:pt x="10330" y="2895"/>
                    <a:pt x="10415" y="3036"/>
                  </a:cubicBezTo>
                  <a:lnTo>
                    <a:pt x="11201" y="4397"/>
                  </a:lnTo>
                  <a:cubicBezTo>
                    <a:pt x="11305" y="4571"/>
                    <a:pt x="11270" y="4799"/>
                    <a:pt x="11113" y="4955"/>
                  </a:cubicBezTo>
                  <a:lnTo>
                    <a:pt x="10677" y="5409"/>
                  </a:lnTo>
                  <a:lnTo>
                    <a:pt x="11113" y="5862"/>
                  </a:lnTo>
                  <a:cubicBezTo>
                    <a:pt x="11270" y="6002"/>
                    <a:pt x="11305" y="6246"/>
                    <a:pt x="11201" y="6421"/>
                  </a:cubicBezTo>
                  <a:lnTo>
                    <a:pt x="10415" y="7765"/>
                  </a:lnTo>
                  <a:cubicBezTo>
                    <a:pt x="10330" y="7919"/>
                    <a:pt x="10178" y="8006"/>
                    <a:pt x="10012" y="8006"/>
                  </a:cubicBezTo>
                  <a:cubicBezTo>
                    <a:pt x="9972" y="8006"/>
                    <a:pt x="9932" y="8001"/>
                    <a:pt x="9892" y="7991"/>
                  </a:cubicBezTo>
                  <a:lnTo>
                    <a:pt x="9282" y="7835"/>
                  </a:lnTo>
                  <a:lnTo>
                    <a:pt x="9107" y="8444"/>
                  </a:lnTo>
                  <a:cubicBezTo>
                    <a:pt x="9054" y="8637"/>
                    <a:pt x="8863" y="8777"/>
                    <a:pt x="8654" y="8777"/>
                  </a:cubicBezTo>
                  <a:lnTo>
                    <a:pt x="7100" y="8777"/>
                  </a:lnTo>
                  <a:cubicBezTo>
                    <a:pt x="6891" y="8777"/>
                    <a:pt x="6700" y="8637"/>
                    <a:pt x="6647" y="8444"/>
                  </a:cubicBezTo>
                  <a:lnTo>
                    <a:pt x="6472" y="7835"/>
                  </a:lnTo>
                  <a:lnTo>
                    <a:pt x="5862" y="7991"/>
                  </a:lnTo>
                  <a:cubicBezTo>
                    <a:pt x="5822" y="8001"/>
                    <a:pt x="5781" y="8006"/>
                    <a:pt x="5742" y="8006"/>
                  </a:cubicBezTo>
                  <a:cubicBezTo>
                    <a:pt x="5576" y="8006"/>
                    <a:pt x="5423" y="7919"/>
                    <a:pt x="5339" y="7765"/>
                  </a:cubicBezTo>
                  <a:lnTo>
                    <a:pt x="4571" y="6421"/>
                  </a:lnTo>
                  <a:cubicBezTo>
                    <a:pt x="4466" y="6246"/>
                    <a:pt x="4483" y="6002"/>
                    <a:pt x="4641" y="5862"/>
                  </a:cubicBezTo>
                  <a:lnTo>
                    <a:pt x="5076" y="5409"/>
                  </a:lnTo>
                  <a:lnTo>
                    <a:pt x="4641" y="4955"/>
                  </a:lnTo>
                  <a:cubicBezTo>
                    <a:pt x="4483" y="4799"/>
                    <a:pt x="4466" y="4571"/>
                    <a:pt x="4571" y="4397"/>
                  </a:cubicBezTo>
                  <a:lnTo>
                    <a:pt x="5339" y="3036"/>
                  </a:lnTo>
                  <a:cubicBezTo>
                    <a:pt x="5423" y="2895"/>
                    <a:pt x="5576" y="2812"/>
                    <a:pt x="5741" y="2812"/>
                  </a:cubicBezTo>
                  <a:cubicBezTo>
                    <a:pt x="5781" y="2812"/>
                    <a:pt x="5822" y="2817"/>
                    <a:pt x="5862" y="2827"/>
                  </a:cubicBezTo>
                  <a:lnTo>
                    <a:pt x="6472" y="2985"/>
                  </a:lnTo>
                  <a:lnTo>
                    <a:pt x="6647" y="2373"/>
                  </a:lnTo>
                  <a:cubicBezTo>
                    <a:pt x="6700" y="2164"/>
                    <a:pt x="6891" y="2024"/>
                    <a:pt x="7100" y="2024"/>
                  </a:cubicBezTo>
                  <a:close/>
                  <a:moveTo>
                    <a:pt x="5409" y="1"/>
                  </a:moveTo>
                  <a:cubicBezTo>
                    <a:pt x="2425" y="1"/>
                    <a:pt x="0" y="2426"/>
                    <a:pt x="0" y="5409"/>
                  </a:cubicBezTo>
                  <a:cubicBezTo>
                    <a:pt x="0" y="7782"/>
                    <a:pt x="1517" y="9770"/>
                    <a:pt x="3611" y="10503"/>
                  </a:cubicBezTo>
                  <a:lnTo>
                    <a:pt x="3611" y="12545"/>
                  </a:lnTo>
                  <a:cubicBezTo>
                    <a:pt x="3611" y="12819"/>
                    <a:pt x="3839" y="13004"/>
                    <a:pt x="4079" y="13004"/>
                  </a:cubicBezTo>
                  <a:cubicBezTo>
                    <a:pt x="4190" y="13004"/>
                    <a:pt x="4303" y="12964"/>
                    <a:pt x="4397" y="12876"/>
                  </a:cubicBezTo>
                  <a:lnTo>
                    <a:pt x="6455" y="10817"/>
                  </a:lnTo>
                  <a:lnTo>
                    <a:pt x="10345" y="10817"/>
                  </a:lnTo>
                  <a:cubicBezTo>
                    <a:pt x="13329" y="10817"/>
                    <a:pt x="15753" y="8393"/>
                    <a:pt x="15753" y="5409"/>
                  </a:cubicBezTo>
                  <a:cubicBezTo>
                    <a:pt x="15753" y="2426"/>
                    <a:pt x="13329" y="1"/>
                    <a:pt x="10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6" name="Google Shape;1696;p58"/>
          <p:cNvGrpSpPr/>
          <p:nvPr/>
        </p:nvGrpSpPr>
        <p:grpSpPr>
          <a:xfrm>
            <a:off x="4686581" y="3850497"/>
            <a:ext cx="361211" cy="353779"/>
            <a:chOff x="4699563" y="4209475"/>
            <a:chExt cx="402150" cy="393875"/>
          </a:xfrm>
        </p:grpSpPr>
        <p:sp>
          <p:nvSpPr>
            <p:cNvPr id="1697" name="Google Shape;1697;p58"/>
            <p:cNvSpPr/>
            <p:nvPr/>
          </p:nvSpPr>
          <p:spPr>
            <a:xfrm>
              <a:off x="4817788" y="4209475"/>
              <a:ext cx="283925" cy="300975"/>
            </a:xfrm>
            <a:custGeom>
              <a:rect b="b" l="l" r="r" t="t"/>
              <a:pathLst>
                <a:path extrusionOk="0" h="12039" w="11357">
                  <a:moveTo>
                    <a:pt x="5181" y="1"/>
                  </a:moveTo>
                  <a:cubicBezTo>
                    <a:pt x="2983" y="1"/>
                    <a:pt x="1047" y="1187"/>
                    <a:pt x="0" y="2949"/>
                  </a:cubicBezTo>
                  <a:cubicBezTo>
                    <a:pt x="499" y="2843"/>
                    <a:pt x="990" y="2793"/>
                    <a:pt x="1470" y="2793"/>
                  </a:cubicBezTo>
                  <a:cubicBezTo>
                    <a:pt x="6079" y="2793"/>
                    <a:pt x="9619" y="7409"/>
                    <a:pt x="8007" y="12039"/>
                  </a:cubicBezTo>
                  <a:lnTo>
                    <a:pt x="10729" y="12039"/>
                  </a:lnTo>
                  <a:cubicBezTo>
                    <a:pt x="11166" y="12039"/>
                    <a:pt x="11357" y="11481"/>
                    <a:pt x="11008" y="11201"/>
                  </a:cubicBezTo>
                  <a:lnTo>
                    <a:pt x="9577" y="10120"/>
                  </a:lnTo>
                  <a:cubicBezTo>
                    <a:pt x="10607" y="9003"/>
                    <a:pt x="11201" y="7538"/>
                    <a:pt x="11201" y="6019"/>
                  </a:cubicBezTo>
                  <a:cubicBezTo>
                    <a:pt x="11201" y="2704"/>
                    <a:pt x="8496" y="1"/>
                    <a:pt x="5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8"/>
            <p:cNvSpPr/>
            <p:nvPr/>
          </p:nvSpPr>
          <p:spPr>
            <a:xfrm>
              <a:off x="4808188" y="4440650"/>
              <a:ext cx="92475" cy="69350"/>
            </a:xfrm>
            <a:custGeom>
              <a:rect b="b" l="l" r="r" t="t"/>
              <a:pathLst>
                <a:path extrusionOk="0" h="2774" w="3699">
                  <a:moveTo>
                    <a:pt x="2164" y="924"/>
                  </a:moveTo>
                  <a:cubicBezTo>
                    <a:pt x="2408" y="924"/>
                    <a:pt x="2617" y="1134"/>
                    <a:pt x="2617" y="1396"/>
                  </a:cubicBezTo>
                  <a:cubicBezTo>
                    <a:pt x="2617" y="1640"/>
                    <a:pt x="2408" y="1850"/>
                    <a:pt x="2164" y="1850"/>
                  </a:cubicBezTo>
                  <a:lnTo>
                    <a:pt x="1552" y="1850"/>
                  </a:lnTo>
                  <a:cubicBezTo>
                    <a:pt x="1291" y="1850"/>
                    <a:pt x="1082" y="1640"/>
                    <a:pt x="1082" y="1396"/>
                  </a:cubicBezTo>
                  <a:cubicBezTo>
                    <a:pt x="1082" y="1134"/>
                    <a:pt x="1291" y="924"/>
                    <a:pt x="1552" y="924"/>
                  </a:cubicBezTo>
                  <a:close/>
                  <a:moveTo>
                    <a:pt x="0" y="0"/>
                  </a:moveTo>
                  <a:lnTo>
                    <a:pt x="0" y="2774"/>
                  </a:lnTo>
                  <a:lnTo>
                    <a:pt x="3699" y="2774"/>
                  </a:lnTo>
                  <a:lnTo>
                    <a:pt x="369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8"/>
            <p:cNvSpPr/>
            <p:nvPr/>
          </p:nvSpPr>
          <p:spPr>
            <a:xfrm>
              <a:off x="4699563" y="4302825"/>
              <a:ext cx="304925" cy="300525"/>
            </a:xfrm>
            <a:custGeom>
              <a:rect b="b" l="l" r="r" t="t"/>
              <a:pathLst>
                <a:path extrusionOk="0" h="12021" w="12197">
                  <a:moveTo>
                    <a:pt x="6195" y="2303"/>
                  </a:moveTo>
                  <a:cubicBezTo>
                    <a:pt x="7223" y="2303"/>
                    <a:pt x="8044" y="3123"/>
                    <a:pt x="8044" y="4153"/>
                  </a:cubicBezTo>
                  <a:lnTo>
                    <a:pt x="8044" y="4588"/>
                  </a:lnTo>
                  <a:lnTo>
                    <a:pt x="8497" y="4588"/>
                  </a:lnTo>
                  <a:cubicBezTo>
                    <a:pt x="8758" y="4588"/>
                    <a:pt x="8968" y="4797"/>
                    <a:pt x="8968" y="5060"/>
                  </a:cubicBezTo>
                  <a:lnTo>
                    <a:pt x="8968" y="8740"/>
                  </a:lnTo>
                  <a:cubicBezTo>
                    <a:pt x="8968" y="9003"/>
                    <a:pt x="8758" y="9212"/>
                    <a:pt x="8497" y="9212"/>
                  </a:cubicBezTo>
                  <a:lnTo>
                    <a:pt x="3892" y="9212"/>
                  </a:lnTo>
                  <a:cubicBezTo>
                    <a:pt x="3629" y="9212"/>
                    <a:pt x="3420" y="9003"/>
                    <a:pt x="3420" y="8740"/>
                  </a:cubicBezTo>
                  <a:lnTo>
                    <a:pt x="3420" y="5060"/>
                  </a:lnTo>
                  <a:cubicBezTo>
                    <a:pt x="3420" y="4797"/>
                    <a:pt x="3629" y="4588"/>
                    <a:pt x="3892" y="4588"/>
                  </a:cubicBezTo>
                  <a:lnTo>
                    <a:pt x="4345" y="4588"/>
                  </a:lnTo>
                  <a:lnTo>
                    <a:pt x="4345" y="4153"/>
                  </a:lnTo>
                  <a:cubicBezTo>
                    <a:pt x="4345" y="3123"/>
                    <a:pt x="5183" y="2303"/>
                    <a:pt x="6195" y="2303"/>
                  </a:cubicBezTo>
                  <a:close/>
                  <a:moveTo>
                    <a:pt x="6176" y="0"/>
                  </a:moveTo>
                  <a:cubicBezTo>
                    <a:pt x="2862" y="0"/>
                    <a:pt x="158" y="2687"/>
                    <a:pt x="158" y="6002"/>
                  </a:cubicBezTo>
                  <a:cubicBezTo>
                    <a:pt x="158" y="7537"/>
                    <a:pt x="751" y="9003"/>
                    <a:pt x="1780" y="10101"/>
                  </a:cubicBezTo>
                  <a:lnTo>
                    <a:pt x="349" y="11201"/>
                  </a:lnTo>
                  <a:cubicBezTo>
                    <a:pt x="0" y="11462"/>
                    <a:pt x="193" y="12020"/>
                    <a:pt x="629" y="12020"/>
                  </a:cubicBezTo>
                  <a:lnTo>
                    <a:pt x="6211" y="12020"/>
                  </a:lnTo>
                  <a:cubicBezTo>
                    <a:pt x="9526" y="12003"/>
                    <a:pt x="12196" y="9333"/>
                    <a:pt x="12196" y="6002"/>
                  </a:cubicBezTo>
                  <a:cubicBezTo>
                    <a:pt x="12196" y="2687"/>
                    <a:pt x="9491" y="0"/>
                    <a:pt x="61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8"/>
            <p:cNvSpPr/>
            <p:nvPr/>
          </p:nvSpPr>
          <p:spPr>
            <a:xfrm>
              <a:off x="4831288" y="4383500"/>
              <a:ext cx="46250" cy="34050"/>
            </a:xfrm>
            <a:custGeom>
              <a:rect b="b" l="l" r="r" t="t"/>
              <a:pathLst>
                <a:path extrusionOk="0" h="1362" w="1850">
                  <a:moveTo>
                    <a:pt x="926" y="0"/>
                  </a:moveTo>
                  <a:cubicBezTo>
                    <a:pt x="419" y="0"/>
                    <a:pt x="0" y="419"/>
                    <a:pt x="0" y="926"/>
                  </a:cubicBezTo>
                  <a:lnTo>
                    <a:pt x="0" y="1361"/>
                  </a:lnTo>
                  <a:lnTo>
                    <a:pt x="1850" y="1361"/>
                  </a:lnTo>
                  <a:lnTo>
                    <a:pt x="1850" y="926"/>
                  </a:lnTo>
                  <a:cubicBezTo>
                    <a:pt x="1850" y="419"/>
                    <a:pt x="1431" y="0"/>
                    <a:pt x="9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58"/>
          <p:cNvGrpSpPr/>
          <p:nvPr/>
        </p:nvGrpSpPr>
        <p:grpSpPr>
          <a:xfrm>
            <a:off x="5276564" y="3850497"/>
            <a:ext cx="361638" cy="353779"/>
            <a:chOff x="5356413" y="4209475"/>
            <a:chExt cx="402625" cy="393875"/>
          </a:xfrm>
        </p:grpSpPr>
        <p:sp>
          <p:nvSpPr>
            <p:cNvPr id="1702" name="Google Shape;1702;p58"/>
            <p:cNvSpPr/>
            <p:nvPr/>
          </p:nvSpPr>
          <p:spPr>
            <a:xfrm>
              <a:off x="5356413" y="4302825"/>
              <a:ext cx="305325" cy="300525"/>
            </a:xfrm>
            <a:custGeom>
              <a:rect b="b" l="l" r="r" t="t"/>
              <a:pathLst>
                <a:path extrusionOk="0" h="12021" w="12213">
                  <a:moveTo>
                    <a:pt x="6211" y="2757"/>
                  </a:moveTo>
                  <a:cubicBezTo>
                    <a:pt x="6456" y="2757"/>
                    <a:pt x="6665" y="2966"/>
                    <a:pt x="6665" y="3227"/>
                  </a:cubicBezTo>
                  <a:lnTo>
                    <a:pt x="6665" y="3681"/>
                  </a:lnTo>
                  <a:lnTo>
                    <a:pt x="7590" y="3681"/>
                  </a:lnTo>
                  <a:cubicBezTo>
                    <a:pt x="7851" y="3681"/>
                    <a:pt x="8061" y="3890"/>
                    <a:pt x="8061" y="4153"/>
                  </a:cubicBezTo>
                  <a:cubicBezTo>
                    <a:pt x="8061" y="4397"/>
                    <a:pt x="7851" y="4606"/>
                    <a:pt x="7590" y="4606"/>
                  </a:cubicBezTo>
                  <a:lnTo>
                    <a:pt x="5287" y="4606"/>
                  </a:lnTo>
                  <a:lnTo>
                    <a:pt x="5287" y="5530"/>
                  </a:lnTo>
                  <a:lnTo>
                    <a:pt x="7590" y="5530"/>
                  </a:lnTo>
                  <a:cubicBezTo>
                    <a:pt x="7851" y="5530"/>
                    <a:pt x="8044" y="5740"/>
                    <a:pt x="8044" y="6002"/>
                  </a:cubicBezTo>
                  <a:lnTo>
                    <a:pt x="8044" y="7833"/>
                  </a:lnTo>
                  <a:cubicBezTo>
                    <a:pt x="8044" y="8096"/>
                    <a:pt x="7851" y="8305"/>
                    <a:pt x="7590" y="8305"/>
                  </a:cubicBezTo>
                  <a:lnTo>
                    <a:pt x="6648" y="8305"/>
                  </a:lnTo>
                  <a:lnTo>
                    <a:pt x="6648" y="8758"/>
                  </a:lnTo>
                  <a:cubicBezTo>
                    <a:pt x="6648" y="9019"/>
                    <a:pt x="6439" y="9229"/>
                    <a:pt x="6195" y="9229"/>
                  </a:cubicBezTo>
                  <a:cubicBezTo>
                    <a:pt x="5932" y="9229"/>
                    <a:pt x="5723" y="9019"/>
                    <a:pt x="5723" y="8758"/>
                  </a:cubicBezTo>
                  <a:lnTo>
                    <a:pt x="5723" y="8305"/>
                  </a:lnTo>
                  <a:lnTo>
                    <a:pt x="4816" y="8305"/>
                  </a:lnTo>
                  <a:cubicBezTo>
                    <a:pt x="4571" y="8305"/>
                    <a:pt x="4362" y="8096"/>
                    <a:pt x="4362" y="7833"/>
                  </a:cubicBezTo>
                  <a:cubicBezTo>
                    <a:pt x="4362" y="7589"/>
                    <a:pt x="4571" y="7380"/>
                    <a:pt x="4816" y="7380"/>
                  </a:cubicBezTo>
                  <a:lnTo>
                    <a:pt x="7119" y="7380"/>
                  </a:lnTo>
                  <a:lnTo>
                    <a:pt x="7119" y="6456"/>
                  </a:lnTo>
                  <a:lnTo>
                    <a:pt x="4816" y="6456"/>
                  </a:lnTo>
                  <a:cubicBezTo>
                    <a:pt x="4571" y="6456"/>
                    <a:pt x="4362" y="6246"/>
                    <a:pt x="4362" y="6002"/>
                  </a:cubicBezTo>
                  <a:lnTo>
                    <a:pt x="4362" y="4153"/>
                  </a:lnTo>
                  <a:cubicBezTo>
                    <a:pt x="4362" y="3890"/>
                    <a:pt x="4571" y="3681"/>
                    <a:pt x="4816" y="3681"/>
                  </a:cubicBezTo>
                  <a:lnTo>
                    <a:pt x="5741" y="3681"/>
                  </a:lnTo>
                  <a:lnTo>
                    <a:pt x="5741" y="3227"/>
                  </a:lnTo>
                  <a:cubicBezTo>
                    <a:pt x="5741" y="2966"/>
                    <a:pt x="5950" y="2757"/>
                    <a:pt x="6211" y="2757"/>
                  </a:cubicBezTo>
                  <a:close/>
                  <a:moveTo>
                    <a:pt x="6195" y="0"/>
                  </a:moveTo>
                  <a:cubicBezTo>
                    <a:pt x="2880" y="0"/>
                    <a:pt x="175" y="2687"/>
                    <a:pt x="175" y="6002"/>
                  </a:cubicBezTo>
                  <a:cubicBezTo>
                    <a:pt x="175" y="7537"/>
                    <a:pt x="751" y="9003"/>
                    <a:pt x="1780" y="10101"/>
                  </a:cubicBezTo>
                  <a:lnTo>
                    <a:pt x="349" y="11201"/>
                  </a:lnTo>
                  <a:cubicBezTo>
                    <a:pt x="0" y="11462"/>
                    <a:pt x="193" y="12020"/>
                    <a:pt x="629" y="12020"/>
                  </a:cubicBezTo>
                  <a:lnTo>
                    <a:pt x="6229" y="12020"/>
                  </a:lnTo>
                  <a:cubicBezTo>
                    <a:pt x="9526" y="12003"/>
                    <a:pt x="12213" y="9333"/>
                    <a:pt x="12213" y="6002"/>
                  </a:cubicBezTo>
                  <a:cubicBezTo>
                    <a:pt x="12213" y="2687"/>
                    <a:pt x="9509" y="0"/>
                    <a:pt x="6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8"/>
            <p:cNvSpPr/>
            <p:nvPr/>
          </p:nvSpPr>
          <p:spPr>
            <a:xfrm>
              <a:off x="5474638" y="4209475"/>
              <a:ext cx="284400" cy="300975"/>
            </a:xfrm>
            <a:custGeom>
              <a:rect b="b" l="l" r="r" t="t"/>
              <a:pathLst>
                <a:path extrusionOk="0" h="12039" w="11376">
                  <a:moveTo>
                    <a:pt x="5181" y="1"/>
                  </a:moveTo>
                  <a:cubicBezTo>
                    <a:pt x="2983" y="1"/>
                    <a:pt x="1064" y="1187"/>
                    <a:pt x="0" y="2949"/>
                  </a:cubicBezTo>
                  <a:cubicBezTo>
                    <a:pt x="484" y="2846"/>
                    <a:pt x="970" y="2796"/>
                    <a:pt x="1453" y="2796"/>
                  </a:cubicBezTo>
                  <a:cubicBezTo>
                    <a:pt x="3184" y="2796"/>
                    <a:pt x="4867" y="3441"/>
                    <a:pt x="6176" y="4642"/>
                  </a:cubicBezTo>
                  <a:lnTo>
                    <a:pt x="8409" y="4642"/>
                  </a:lnTo>
                  <a:cubicBezTo>
                    <a:pt x="8653" y="4642"/>
                    <a:pt x="8863" y="4851"/>
                    <a:pt x="8863" y="5112"/>
                  </a:cubicBezTo>
                  <a:cubicBezTo>
                    <a:pt x="8863" y="5374"/>
                    <a:pt x="8653" y="5566"/>
                    <a:pt x="8409" y="5566"/>
                  </a:cubicBezTo>
                  <a:lnTo>
                    <a:pt x="7013" y="5566"/>
                  </a:lnTo>
                  <a:cubicBezTo>
                    <a:pt x="7223" y="5863"/>
                    <a:pt x="7414" y="6177"/>
                    <a:pt x="7589" y="6491"/>
                  </a:cubicBezTo>
                  <a:lnTo>
                    <a:pt x="8409" y="6491"/>
                  </a:lnTo>
                  <a:cubicBezTo>
                    <a:pt x="8653" y="6491"/>
                    <a:pt x="8863" y="6700"/>
                    <a:pt x="8863" y="6961"/>
                  </a:cubicBezTo>
                  <a:cubicBezTo>
                    <a:pt x="8863" y="7206"/>
                    <a:pt x="8653" y="7415"/>
                    <a:pt x="8409" y="7415"/>
                  </a:cubicBezTo>
                  <a:lnTo>
                    <a:pt x="8007" y="7415"/>
                  </a:lnTo>
                  <a:cubicBezTo>
                    <a:pt x="8251" y="8148"/>
                    <a:pt x="8409" y="8933"/>
                    <a:pt x="8409" y="9736"/>
                  </a:cubicBezTo>
                  <a:cubicBezTo>
                    <a:pt x="8409" y="10538"/>
                    <a:pt x="8270" y="11306"/>
                    <a:pt x="8007" y="12039"/>
                  </a:cubicBezTo>
                  <a:lnTo>
                    <a:pt x="10747" y="12039"/>
                  </a:lnTo>
                  <a:cubicBezTo>
                    <a:pt x="11182" y="12039"/>
                    <a:pt x="11375" y="11481"/>
                    <a:pt x="11026" y="11201"/>
                  </a:cubicBezTo>
                  <a:lnTo>
                    <a:pt x="9596" y="10120"/>
                  </a:lnTo>
                  <a:cubicBezTo>
                    <a:pt x="10624" y="9003"/>
                    <a:pt x="11201" y="7538"/>
                    <a:pt x="11201" y="6019"/>
                  </a:cubicBezTo>
                  <a:cubicBezTo>
                    <a:pt x="11201" y="2704"/>
                    <a:pt x="8496" y="1"/>
                    <a:pt x="5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 name="Google Shape;1704;p58"/>
          <p:cNvGrpSpPr/>
          <p:nvPr/>
        </p:nvGrpSpPr>
        <p:grpSpPr>
          <a:xfrm>
            <a:off x="5873598" y="3850497"/>
            <a:ext cx="346750" cy="353779"/>
            <a:chOff x="6021113" y="4209475"/>
            <a:chExt cx="386050" cy="393875"/>
          </a:xfrm>
        </p:grpSpPr>
        <p:sp>
          <p:nvSpPr>
            <p:cNvPr id="1705" name="Google Shape;1705;p58"/>
            <p:cNvSpPr/>
            <p:nvPr/>
          </p:nvSpPr>
          <p:spPr>
            <a:xfrm>
              <a:off x="6074313" y="4221700"/>
              <a:ext cx="23175" cy="34925"/>
            </a:xfrm>
            <a:custGeom>
              <a:rect b="b" l="l" r="r" t="t"/>
              <a:pathLst>
                <a:path extrusionOk="0" h="1397" w="927">
                  <a:moveTo>
                    <a:pt x="455" y="0"/>
                  </a:moveTo>
                  <a:cubicBezTo>
                    <a:pt x="194" y="0"/>
                    <a:pt x="1" y="210"/>
                    <a:pt x="1" y="471"/>
                  </a:cubicBezTo>
                  <a:lnTo>
                    <a:pt x="1" y="924"/>
                  </a:lnTo>
                  <a:cubicBezTo>
                    <a:pt x="1" y="1187"/>
                    <a:pt x="194" y="1396"/>
                    <a:pt x="455" y="1396"/>
                  </a:cubicBezTo>
                  <a:cubicBezTo>
                    <a:pt x="717" y="1396"/>
                    <a:pt x="926" y="1187"/>
                    <a:pt x="926" y="924"/>
                  </a:cubicBezTo>
                  <a:lnTo>
                    <a:pt x="926" y="471"/>
                  </a:lnTo>
                  <a:cubicBezTo>
                    <a:pt x="926" y="210"/>
                    <a:pt x="71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8"/>
            <p:cNvSpPr/>
            <p:nvPr/>
          </p:nvSpPr>
          <p:spPr>
            <a:xfrm>
              <a:off x="6021113" y="4241025"/>
              <a:ext cx="33175" cy="31925"/>
            </a:xfrm>
            <a:custGeom>
              <a:rect b="b" l="l" r="r" t="t"/>
              <a:pathLst>
                <a:path extrusionOk="0" h="1277" w="1327">
                  <a:moveTo>
                    <a:pt x="495" y="0"/>
                  </a:moveTo>
                  <a:cubicBezTo>
                    <a:pt x="393" y="0"/>
                    <a:pt x="292" y="33"/>
                    <a:pt x="210" y="100"/>
                  </a:cubicBezTo>
                  <a:cubicBezTo>
                    <a:pt x="19" y="274"/>
                    <a:pt x="1" y="570"/>
                    <a:pt x="158" y="763"/>
                  </a:cubicBezTo>
                  <a:lnTo>
                    <a:pt x="454" y="1112"/>
                  </a:lnTo>
                  <a:cubicBezTo>
                    <a:pt x="542" y="1218"/>
                    <a:pt x="673" y="1277"/>
                    <a:pt x="806" y="1277"/>
                  </a:cubicBezTo>
                  <a:cubicBezTo>
                    <a:pt x="910" y="1277"/>
                    <a:pt x="1015" y="1240"/>
                    <a:pt x="1100" y="1163"/>
                  </a:cubicBezTo>
                  <a:cubicBezTo>
                    <a:pt x="1310" y="1007"/>
                    <a:pt x="1326" y="710"/>
                    <a:pt x="1170" y="518"/>
                  </a:cubicBezTo>
                  <a:lnTo>
                    <a:pt x="873" y="170"/>
                  </a:lnTo>
                  <a:cubicBezTo>
                    <a:pt x="773" y="59"/>
                    <a:pt x="632" y="0"/>
                    <a:pt x="4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8"/>
            <p:cNvSpPr/>
            <p:nvPr/>
          </p:nvSpPr>
          <p:spPr>
            <a:xfrm>
              <a:off x="6117513" y="4240400"/>
              <a:ext cx="33175" cy="31950"/>
            </a:xfrm>
            <a:custGeom>
              <a:rect b="b" l="l" r="r" t="t"/>
              <a:pathLst>
                <a:path extrusionOk="0" h="1278" w="1327">
                  <a:moveTo>
                    <a:pt x="805" y="1"/>
                  </a:moveTo>
                  <a:cubicBezTo>
                    <a:pt x="678" y="1"/>
                    <a:pt x="550" y="54"/>
                    <a:pt x="454" y="160"/>
                  </a:cubicBezTo>
                  <a:lnTo>
                    <a:pt x="157" y="525"/>
                  </a:lnTo>
                  <a:cubicBezTo>
                    <a:pt x="1" y="718"/>
                    <a:pt x="18" y="1014"/>
                    <a:pt x="210" y="1172"/>
                  </a:cubicBezTo>
                  <a:cubicBezTo>
                    <a:pt x="304" y="1242"/>
                    <a:pt x="413" y="1277"/>
                    <a:pt x="519" y="1277"/>
                  </a:cubicBezTo>
                  <a:cubicBezTo>
                    <a:pt x="650" y="1277"/>
                    <a:pt x="777" y="1224"/>
                    <a:pt x="873" y="1119"/>
                  </a:cubicBezTo>
                  <a:lnTo>
                    <a:pt x="1169" y="753"/>
                  </a:lnTo>
                  <a:cubicBezTo>
                    <a:pt x="1327" y="560"/>
                    <a:pt x="1309" y="264"/>
                    <a:pt x="1099" y="107"/>
                  </a:cubicBezTo>
                  <a:cubicBezTo>
                    <a:pt x="1013" y="36"/>
                    <a:pt x="909" y="1"/>
                    <a:pt x="8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8"/>
            <p:cNvSpPr/>
            <p:nvPr/>
          </p:nvSpPr>
          <p:spPr>
            <a:xfrm>
              <a:off x="6189913" y="4209475"/>
              <a:ext cx="217250" cy="145725"/>
            </a:xfrm>
            <a:custGeom>
              <a:rect b="b" l="l" r="r" t="t"/>
              <a:pathLst>
                <a:path extrusionOk="0" h="5829" w="8690">
                  <a:moveTo>
                    <a:pt x="6421" y="1937"/>
                  </a:moveTo>
                  <a:cubicBezTo>
                    <a:pt x="6682" y="1937"/>
                    <a:pt x="6891" y="2146"/>
                    <a:pt x="6891" y="2390"/>
                  </a:cubicBezTo>
                  <a:cubicBezTo>
                    <a:pt x="6891" y="2653"/>
                    <a:pt x="6682" y="2862"/>
                    <a:pt x="6421" y="2862"/>
                  </a:cubicBezTo>
                  <a:lnTo>
                    <a:pt x="2269" y="2862"/>
                  </a:lnTo>
                  <a:cubicBezTo>
                    <a:pt x="2007" y="2862"/>
                    <a:pt x="1797" y="2653"/>
                    <a:pt x="1797" y="2390"/>
                  </a:cubicBezTo>
                  <a:cubicBezTo>
                    <a:pt x="1797" y="2146"/>
                    <a:pt x="2007" y="1937"/>
                    <a:pt x="2269" y="1937"/>
                  </a:cubicBezTo>
                  <a:close/>
                  <a:moveTo>
                    <a:pt x="2251" y="1"/>
                  </a:moveTo>
                  <a:cubicBezTo>
                    <a:pt x="1013" y="1"/>
                    <a:pt x="1" y="1013"/>
                    <a:pt x="1" y="2251"/>
                  </a:cubicBezTo>
                  <a:cubicBezTo>
                    <a:pt x="1" y="3490"/>
                    <a:pt x="1013" y="4502"/>
                    <a:pt x="2251" y="4502"/>
                  </a:cubicBezTo>
                  <a:cubicBezTo>
                    <a:pt x="2548" y="4502"/>
                    <a:pt x="2792" y="4746"/>
                    <a:pt x="2792" y="5042"/>
                  </a:cubicBezTo>
                  <a:lnTo>
                    <a:pt x="2792" y="5828"/>
                  </a:lnTo>
                  <a:lnTo>
                    <a:pt x="3960" y="4658"/>
                  </a:lnTo>
                  <a:cubicBezTo>
                    <a:pt x="4048" y="4572"/>
                    <a:pt x="4188" y="4502"/>
                    <a:pt x="4344" y="4502"/>
                  </a:cubicBezTo>
                  <a:lnTo>
                    <a:pt x="6438" y="4502"/>
                  </a:lnTo>
                  <a:cubicBezTo>
                    <a:pt x="7677" y="4502"/>
                    <a:pt x="8689" y="3490"/>
                    <a:pt x="8689" y="2251"/>
                  </a:cubicBezTo>
                  <a:cubicBezTo>
                    <a:pt x="8689" y="1013"/>
                    <a:pt x="7677" y="1"/>
                    <a:pt x="64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8"/>
            <p:cNvSpPr/>
            <p:nvPr/>
          </p:nvSpPr>
          <p:spPr>
            <a:xfrm>
              <a:off x="6188188" y="4429725"/>
              <a:ext cx="27050" cy="23150"/>
            </a:xfrm>
            <a:custGeom>
              <a:rect b="b" l="l" r="r" t="t"/>
              <a:pathLst>
                <a:path extrusionOk="0" h="926" w="1082">
                  <a:moveTo>
                    <a:pt x="0" y="1"/>
                  </a:moveTo>
                  <a:cubicBezTo>
                    <a:pt x="105" y="280"/>
                    <a:pt x="105" y="612"/>
                    <a:pt x="0" y="926"/>
                  </a:cubicBezTo>
                  <a:lnTo>
                    <a:pt x="1082" y="926"/>
                  </a:lnTo>
                  <a:cubicBezTo>
                    <a:pt x="977" y="629"/>
                    <a:pt x="977" y="298"/>
                    <a:pt x="10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8"/>
            <p:cNvSpPr/>
            <p:nvPr/>
          </p:nvSpPr>
          <p:spPr>
            <a:xfrm>
              <a:off x="6051638" y="4279650"/>
              <a:ext cx="277000" cy="323700"/>
            </a:xfrm>
            <a:custGeom>
              <a:rect b="b" l="l" r="r" t="t"/>
              <a:pathLst>
                <a:path extrusionOk="0" h="12948" w="11080">
                  <a:moveTo>
                    <a:pt x="7852" y="5080"/>
                  </a:moveTo>
                  <a:cubicBezTo>
                    <a:pt x="8602" y="5080"/>
                    <a:pt x="9230" y="5690"/>
                    <a:pt x="9230" y="6457"/>
                  </a:cubicBezTo>
                  <a:cubicBezTo>
                    <a:pt x="9230" y="7225"/>
                    <a:pt x="8602" y="7853"/>
                    <a:pt x="7852" y="7853"/>
                  </a:cubicBezTo>
                  <a:lnTo>
                    <a:pt x="4153" y="7853"/>
                  </a:lnTo>
                  <a:cubicBezTo>
                    <a:pt x="3385" y="7853"/>
                    <a:pt x="2757" y="7225"/>
                    <a:pt x="2757" y="6457"/>
                  </a:cubicBezTo>
                  <a:cubicBezTo>
                    <a:pt x="2757" y="5690"/>
                    <a:pt x="3385" y="5080"/>
                    <a:pt x="4153" y="5080"/>
                  </a:cubicBezTo>
                  <a:close/>
                  <a:moveTo>
                    <a:pt x="1369" y="1"/>
                  </a:moveTo>
                  <a:cubicBezTo>
                    <a:pt x="613" y="1"/>
                    <a:pt x="1" y="616"/>
                    <a:pt x="1" y="1381"/>
                  </a:cubicBezTo>
                  <a:cubicBezTo>
                    <a:pt x="1" y="1974"/>
                    <a:pt x="385" y="2498"/>
                    <a:pt x="926" y="2689"/>
                  </a:cubicBezTo>
                  <a:lnTo>
                    <a:pt x="926" y="6457"/>
                  </a:lnTo>
                  <a:cubicBezTo>
                    <a:pt x="926" y="7992"/>
                    <a:pt x="1868" y="9318"/>
                    <a:pt x="3194" y="9877"/>
                  </a:cubicBezTo>
                  <a:cubicBezTo>
                    <a:pt x="2426" y="10086"/>
                    <a:pt x="1850" y="10802"/>
                    <a:pt x="1850" y="11656"/>
                  </a:cubicBezTo>
                  <a:lnTo>
                    <a:pt x="1850" y="12494"/>
                  </a:lnTo>
                  <a:cubicBezTo>
                    <a:pt x="1850" y="12756"/>
                    <a:pt x="2059" y="12947"/>
                    <a:pt x="2304" y="12947"/>
                  </a:cubicBezTo>
                  <a:lnTo>
                    <a:pt x="9684" y="12947"/>
                  </a:lnTo>
                  <a:cubicBezTo>
                    <a:pt x="9945" y="12947"/>
                    <a:pt x="10154" y="12756"/>
                    <a:pt x="10154" y="12494"/>
                  </a:cubicBezTo>
                  <a:lnTo>
                    <a:pt x="10154" y="11656"/>
                  </a:lnTo>
                  <a:cubicBezTo>
                    <a:pt x="10154" y="10802"/>
                    <a:pt x="9579" y="10086"/>
                    <a:pt x="8794" y="9877"/>
                  </a:cubicBezTo>
                  <a:cubicBezTo>
                    <a:pt x="10138" y="9318"/>
                    <a:pt x="11080" y="7992"/>
                    <a:pt x="11080" y="6457"/>
                  </a:cubicBezTo>
                  <a:cubicBezTo>
                    <a:pt x="11080" y="5131"/>
                    <a:pt x="10382" y="3980"/>
                    <a:pt x="9335" y="3317"/>
                  </a:cubicBezTo>
                  <a:lnTo>
                    <a:pt x="8445" y="4207"/>
                  </a:lnTo>
                  <a:cubicBezTo>
                    <a:pt x="8322" y="4330"/>
                    <a:pt x="8170" y="4385"/>
                    <a:pt x="8021" y="4385"/>
                  </a:cubicBezTo>
                  <a:cubicBezTo>
                    <a:pt x="7704" y="4385"/>
                    <a:pt x="7398" y="4138"/>
                    <a:pt x="7398" y="3770"/>
                  </a:cubicBezTo>
                  <a:lnTo>
                    <a:pt x="7398" y="2759"/>
                  </a:lnTo>
                  <a:lnTo>
                    <a:pt x="4607" y="2759"/>
                  </a:lnTo>
                  <a:cubicBezTo>
                    <a:pt x="3508" y="2759"/>
                    <a:pt x="2513" y="3247"/>
                    <a:pt x="1850" y="4015"/>
                  </a:cubicBezTo>
                  <a:lnTo>
                    <a:pt x="1850" y="2689"/>
                  </a:lnTo>
                  <a:cubicBezTo>
                    <a:pt x="2408" y="2479"/>
                    <a:pt x="2792" y="1939"/>
                    <a:pt x="2757" y="1293"/>
                  </a:cubicBezTo>
                  <a:cubicBezTo>
                    <a:pt x="2722" y="595"/>
                    <a:pt x="2147" y="20"/>
                    <a:pt x="1431" y="2"/>
                  </a:cubicBezTo>
                  <a:cubicBezTo>
                    <a:pt x="1410" y="1"/>
                    <a:pt x="1390" y="1"/>
                    <a:pt x="13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8"/>
            <p:cNvSpPr/>
            <p:nvPr/>
          </p:nvSpPr>
          <p:spPr>
            <a:xfrm>
              <a:off x="6143688" y="4429725"/>
              <a:ext cx="23125" cy="23150"/>
            </a:xfrm>
            <a:custGeom>
              <a:rect b="b" l="l" r="r" t="t"/>
              <a:pathLst>
                <a:path extrusionOk="0" h="926" w="925">
                  <a:moveTo>
                    <a:pt x="471" y="1"/>
                  </a:moveTo>
                  <a:cubicBezTo>
                    <a:pt x="210" y="1"/>
                    <a:pt x="1" y="210"/>
                    <a:pt x="1" y="454"/>
                  </a:cubicBezTo>
                  <a:cubicBezTo>
                    <a:pt x="1" y="717"/>
                    <a:pt x="210" y="926"/>
                    <a:pt x="471" y="926"/>
                  </a:cubicBezTo>
                  <a:cubicBezTo>
                    <a:pt x="715" y="926"/>
                    <a:pt x="925" y="717"/>
                    <a:pt x="925" y="454"/>
                  </a:cubicBezTo>
                  <a:cubicBezTo>
                    <a:pt x="925" y="210"/>
                    <a:pt x="715" y="1"/>
                    <a:pt x="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8"/>
            <p:cNvSpPr/>
            <p:nvPr/>
          </p:nvSpPr>
          <p:spPr>
            <a:xfrm>
              <a:off x="6236163" y="4429725"/>
              <a:ext cx="23125" cy="23150"/>
            </a:xfrm>
            <a:custGeom>
              <a:rect b="b" l="l" r="r" t="t"/>
              <a:pathLst>
                <a:path extrusionOk="0" h="926" w="925">
                  <a:moveTo>
                    <a:pt x="471" y="1"/>
                  </a:moveTo>
                  <a:cubicBezTo>
                    <a:pt x="210" y="1"/>
                    <a:pt x="0" y="210"/>
                    <a:pt x="0" y="454"/>
                  </a:cubicBezTo>
                  <a:cubicBezTo>
                    <a:pt x="0" y="717"/>
                    <a:pt x="210" y="926"/>
                    <a:pt x="471" y="926"/>
                  </a:cubicBezTo>
                  <a:cubicBezTo>
                    <a:pt x="715" y="926"/>
                    <a:pt x="924" y="717"/>
                    <a:pt x="924" y="454"/>
                  </a:cubicBezTo>
                  <a:cubicBezTo>
                    <a:pt x="924" y="210"/>
                    <a:pt x="715" y="1"/>
                    <a:pt x="4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58"/>
          <p:cNvGrpSpPr/>
          <p:nvPr/>
        </p:nvGrpSpPr>
        <p:grpSpPr>
          <a:xfrm>
            <a:off x="6456934" y="3912787"/>
            <a:ext cx="361593" cy="229198"/>
            <a:chOff x="6670563" y="4278825"/>
            <a:chExt cx="402575" cy="255175"/>
          </a:xfrm>
        </p:grpSpPr>
        <p:sp>
          <p:nvSpPr>
            <p:cNvPr id="1714" name="Google Shape;1714;p58"/>
            <p:cNvSpPr/>
            <p:nvPr/>
          </p:nvSpPr>
          <p:spPr>
            <a:xfrm>
              <a:off x="6894738" y="4278825"/>
              <a:ext cx="178400" cy="255175"/>
            </a:xfrm>
            <a:custGeom>
              <a:rect b="b" l="l" r="r" t="t"/>
              <a:pathLst>
                <a:path extrusionOk="0" h="10207" w="7136">
                  <a:moveTo>
                    <a:pt x="1867" y="0"/>
                  </a:moveTo>
                  <a:cubicBezTo>
                    <a:pt x="1204" y="0"/>
                    <a:pt x="576" y="140"/>
                    <a:pt x="1" y="367"/>
                  </a:cubicBezTo>
                  <a:cubicBezTo>
                    <a:pt x="1013" y="1152"/>
                    <a:pt x="1762" y="2251"/>
                    <a:pt x="2111" y="3524"/>
                  </a:cubicBezTo>
                  <a:cubicBezTo>
                    <a:pt x="2164" y="3489"/>
                    <a:pt x="2513" y="3001"/>
                    <a:pt x="3228" y="3001"/>
                  </a:cubicBezTo>
                  <a:cubicBezTo>
                    <a:pt x="4502" y="3001"/>
                    <a:pt x="5112" y="4536"/>
                    <a:pt x="4223" y="5427"/>
                  </a:cubicBezTo>
                  <a:lnTo>
                    <a:pt x="2181" y="7450"/>
                  </a:lnTo>
                  <a:cubicBezTo>
                    <a:pt x="2106" y="7526"/>
                    <a:pt x="1991" y="7575"/>
                    <a:pt x="1859" y="7575"/>
                  </a:cubicBezTo>
                  <a:cubicBezTo>
                    <a:pt x="1839" y="7575"/>
                    <a:pt x="1818" y="7574"/>
                    <a:pt x="1797" y="7572"/>
                  </a:cubicBezTo>
                  <a:cubicBezTo>
                    <a:pt x="1501" y="8235"/>
                    <a:pt x="1099" y="8828"/>
                    <a:pt x="576" y="9370"/>
                  </a:cubicBezTo>
                  <a:cubicBezTo>
                    <a:pt x="385" y="9544"/>
                    <a:pt x="210" y="9700"/>
                    <a:pt x="1" y="9858"/>
                  </a:cubicBezTo>
                  <a:cubicBezTo>
                    <a:pt x="576" y="10084"/>
                    <a:pt x="1204" y="10207"/>
                    <a:pt x="1832" y="10207"/>
                  </a:cubicBezTo>
                  <a:lnTo>
                    <a:pt x="6508" y="10207"/>
                  </a:lnTo>
                  <a:cubicBezTo>
                    <a:pt x="6945" y="10207"/>
                    <a:pt x="7136" y="9649"/>
                    <a:pt x="6787" y="9386"/>
                  </a:cubicBezTo>
                  <a:lnTo>
                    <a:pt x="5654" y="8514"/>
                  </a:lnTo>
                  <a:cubicBezTo>
                    <a:pt x="6491" y="7590"/>
                    <a:pt x="6961" y="6369"/>
                    <a:pt x="6961" y="5113"/>
                  </a:cubicBezTo>
                  <a:cubicBezTo>
                    <a:pt x="6961" y="2303"/>
                    <a:pt x="4677" y="0"/>
                    <a:pt x="18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8"/>
            <p:cNvSpPr/>
            <p:nvPr/>
          </p:nvSpPr>
          <p:spPr>
            <a:xfrm>
              <a:off x="6950988" y="4376850"/>
              <a:ext cx="38000" cy="54225"/>
            </a:xfrm>
            <a:custGeom>
              <a:rect b="b" l="l" r="r" t="t"/>
              <a:pathLst>
                <a:path extrusionOk="0" h="2169" w="1520">
                  <a:moveTo>
                    <a:pt x="978" y="0"/>
                  </a:moveTo>
                  <a:cubicBezTo>
                    <a:pt x="852" y="0"/>
                    <a:pt x="725" y="49"/>
                    <a:pt x="629" y="145"/>
                  </a:cubicBezTo>
                  <a:lnTo>
                    <a:pt x="54" y="720"/>
                  </a:lnTo>
                  <a:cubicBezTo>
                    <a:pt x="89" y="1208"/>
                    <a:pt x="71" y="1697"/>
                    <a:pt x="1" y="2169"/>
                  </a:cubicBezTo>
                  <a:lnTo>
                    <a:pt x="1327" y="843"/>
                  </a:lnTo>
                  <a:cubicBezTo>
                    <a:pt x="1519" y="650"/>
                    <a:pt x="1519" y="336"/>
                    <a:pt x="1327" y="145"/>
                  </a:cubicBezTo>
                  <a:cubicBezTo>
                    <a:pt x="1231" y="49"/>
                    <a:pt x="1105" y="0"/>
                    <a:pt x="9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8"/>
            <p:cNvSpPr/>
            <p:nvPr/>
          </p:nvSpPr>
          <p:spPr>
            <a:xfrm>
              <a:off x="6670563" y="4278825"/>
              <a:ext cx="259100" cy="255175"/>
            </a:xfrm>
            <a:custGeom>
              <a:rect b="b" l="l" r="r" t="t"/>
              <a:pathLst>
                <a:path extrusionOk="0" h="10207" w="10364">
                  <a:moveTo>
                    <a:pt x="6632" y="3001"/>
                  </a:moveTo>
                  <a:cubicBezTo>
                    <a:pt x="6997" y="3001"/>
                    <a:pt x="7363" y="3141"/>
                    <a:pt x="7642" y="3420"/>
                  </a:cubicBezTo>
                  <a:cubicBezTo>
                    <a:pt x="8182" y="3961"/>
                    <a:pt x="8182" y="4868"/>
                    <a:pt x="7642" y="5427"/>
                  </a:cubicBezTo>
                  <a:lnTo>
                    <a:pt x="5600" y="7450"/>
                  </a:lnTo>
                  <a:cubicBezTo>
                    <a:pt x="5511" y="7540"/>
                    <a:pt x="5385" y="7588"/>
                    <a:pt x="5260" y="7588"/>
                  </a:cubicBezTo>
                  <a:cubicBezTo>
                    <a:pt x="5141" y="7588"/>
                    <a:pt x="5022" y="7544"/>
                    <a:pt x="4937" y="7450"/>
                  </a:cubicBezTo>
                  <a:lnTo>
                    <a:pt x="2913" y="5427"/>
                  </a:lnTo>
                  <a:cubicBezTo>
                    <a:pt x="2355" y="4868"/>
                    <a:pt x="2355" y="3961"/>
                    <a:pt x="2913" y="3420"/>
                  </a:cubicBezTo>
                  <a:cubicBezTo>
                    <a:pt x="3184" y="3141"/>
                    <a:pt x="3546" y="3001"/>
                    <a:pt x="3911" y="3001"/>
                  </a:cubicBezTo>
                  <a:cubicBezTo>
                    <a:pt x="4275" y="3001"/>
                    <a:pt x="4641" y="3141"/>
                    <a:pt x="4920" y="3420"/>
                  </a:cubicBezTo>
                  <a:lnTo>
                    <a:pt x="5269" y="3769"/>
                  </a:lnTo>
                  <a:lnTo>
                    <a:pt x="5635" y="3420"/>
                  </a:lnTo>
                  <a:cubicBezTo>
                    <a:pt x="5906" y="3141"/>
                    <a:pt x="6268" y="3001"/>
                    <a:pt x="6632" y="3001"/>
                  </a:cubicBezTo>
                  <a:close/>
                  <a:moveTo>
                    <a:pt x="5269" y="0"/>
                  </a:moveTo>
                  <a:cubicBezTo>
                    <a:pt x="2460" y="0"/>
                    <a:pt x="175" y="2303"/>
                    <a:pt x="175" y="5113"/>
                  </a:cubicBezTo>
                  <a:cubicBezTo>
                    <a:pt x="175" y="6369"/>
                    <a:pt x="645" y="7590"/>
                    <a:pt x="1483" y="8514"/>
                  </a:cubicBezTo>
                  <a:lnTo>
                    <a:pt x="350" y="9386"/>
                  </a:lnTo>
                  <a:cubicBezTo>
                    <a:pt x="1" y="9649"/>
                    <a:pt x="192" y="10207"/>
                    <a:pt x="629" y="10207"/>
                  </a:cubicBezTo>
                  <a:lnTo>
                    <a:pt x="5304" y="10207"/>
                  </a:lnTo>
                  <a:cubicBezTo>
                    <a:pt x="6647" y="10207"/>
                    <a:pt x="7921" y="9665"/>
                    <a:pt x="8880" y="8707"/>
                  </a:cubicBezTo>
                  <a:cubicBezTo>
                    <a:pt x="9840" y="7746"/>
                    <a:pt x="10364" y="6473"/>
                    <a:pt x="10364" y="5113"/>
                  </a:cubicBezTo>
                  <a:cubicBezTo>
                    <a:pt x="10364" y="2303"/>
                    <a:pt x="8078" y="0"/>
                    <a:pt x="526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8"/>
            <p:cNvSpPr/>
            <p:nvPr/>
          </p:nvSpPr>
          <p:spPr>
            <a:xfrm>
              <a:off x="6754738" y="4376850"/>
              <a:ext cx="95100" cy="63825"/>
            </a:xfrm>
            <a:custGeom>
              <a:rect b="b" l="l" r="r" t="t"/>
              <a:pathLst>
                <a:path extrusionOk="0" h="2553" w="3804">
                  <a:moveTo>
                    <a:pt x="541" y="0"/>
                  </a:moveTo>
                  <a:cubicBezTo>
                    <a:pt x="415" y="0"/>
                    <a:pt x="288" y="49"/>
                    <a:pt x="193" y="145"/>
                  </a:cubicBezTo>
                  <a:cubicBezTo>
                    <a:pt x="0" y="336"/>
                    <a:pt x="0" y="650"/>
                    <a:pt x="193" y="843"/>
                  </a:cubicBezTo>
                  <a:lnTo>
                    <a:pt x="1902" y="2552"/>
                  </a:lnTo>
                  <a:lnTo>
                    <a:pt x="3612" y="843"/>
                  </a:lnTo>
                  <a:cubicBezTo>
                    <a:pt x="3803" y="650"/>
                    <a:pt x="3803" y="336"/>
                    <a:pt x="3612" y="145"/>
                  </a:cubicBezTo>
                  <a:cubicBezTo>
                    <a:pt x="3516" y="49"/>
                    <a:pt x="3389" y="0"/>
                    <a:pt x="3263" y="0"/>
                  </a:cubicBezTo>
                  <a:cubicBezTo>
                    <a:pt x="3136" y="0"/>
                    <a:pt x="3010" y="49"/>
                    <a:pt x="2914" y="145"/>
                  </a:cubicBezTo>
                  <a:lnTo>
                    <a:pt x="2233" y="825"/>
                  </a:lnTo>
                  <a:cubicBezTo>
                    <a:pt x="2138" y="921"/>
                    <a:pt x="2020" y="969"/>
                    <a:pt x="1902" y="969"/>
                  </a:cubicBezTo>
                  <a:cubicBezTo>
                    <a:pt x="1784" y="969"/>
                    <a:pt x="1666" y="921"/>
                    <a:pt x="1570" y="825"/>
                  </a:cubicBezTo>
                  <a:lnTo>
                    <a:pt x="890" y="145"/>
                  </a:lnTo>
                  <a:cubicBezTo>
                    <a:pt x="794" y="49"/>
                    <a:pt x="668" y="0"/>
                    <a:pt x="5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 name="Google Shape;1718;p58"/>
          <p:cNvGrpSpPr/>
          <p:nvPr/>
        </p:nvGrpSpPr>
        <p:grpSpPr>
          <a:xfrm>
            <a:off x="7050846" y="3850497"/>
            <a:ext cx="354160" cy="353779"/>
            <a:chOff x="7331788" y="4209475"/>
            <a:chExt cx="394300" cy="393875"/>
          </a:xfrm>
        </p:grpSpPr>
        <p:sp>
          <p:nvSpPr>
            <p:cNvPr id="1719" name="Google Shape;1719;p58"/>
            <p:cNvSpPr/>
            <p:nvPr/>
          </p:nvSpPr>
          <p:spPr>
            <a:xfrm>
              <a:off x="7361438" y="4429725"/>
              <a:ext cx="81150" cy="80725"/>
            </a:xfrm>
            <a:custGeom>
              <a:rect b="b" l="l" r="r" t="t"/>
              <a:pathLst>
                <a:path extrusionOk="0" h="3229" w="3246">
                  <a:moveTo>
                    <a:pt x="1622" y="1"/>
                  </a:moveTo>
                  <a:cubicBezTo>
                    <a:pt x="733" y="1"/>
                    <a:pt x="0" y="717"/>
                    <a:pt x="0" y="1606"/>
                  </a:cubicBezTo>
                  <a:cubicBezTo>
                    <a:pt x="0" y="2496"/>
                    <a:pt x="733" y="3229"/>
                    <a:pt x="1622" y="3229"/>
                  </a:cubicBezTo>
                  <a:cubicBezTo>
                    <a:pt x="2513" y="3229"/>
                    <a:pt x="3245" y="2496"/>
                    <a:pt x="3245" y="1606"/>
                  </a:cubicBezTo>
                  <a:cubicBezTo>
                    <a:pt x="3245" y="717"/>
                    <a:pt x="2513" y="1"/>
                    <a:pt x="1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8"/>
            <p:cNvSpPr/>
            <p:nvPr/>
          </p:nvSpPr>
          <p:spPr>
            <a:xfrm>
              <a:off x="7331788" y="4510425"/>
              <a:ext cx="139575" cy="92925"/>
            </a:xfrm>
            <a:custGeom>
              <a:rect b="b" l="l" r="r" t="t"/>
              <a:pathLst>
                <a:path extrusionOk="0" h="3717" w="5583">
                  <a:moveTo>
                    <a:pt x="2791" y="1"/>
                  </a:moveTo>
                  <a:cubicBezTo>
                    <a:pt x="1256" y="1"/>
                    <a:pt x="0" y="1239"/>
                    <a:pt x="0" y="2792"/>
                  </a:cubicBezTo>
                  <a:lnTo>
                    <a:pt x="0" y="3263"/>
                  </a:lnTo>
                  <a:cubicBezTo>
                    <a:pt x="0" y="3525"/>
                    <a:pt x="209" y="3716"/>
                    <a:pt x="470" y="3716"/>
                  </a:cubicBezTo>
                  <a:lnTo>
                    <a:pt x="5111" y="3716"/>
                  </a:lnTo>
                  <a:cubicBezTo>
                    <a:pt x="5374" y="3716"/>
                    <a:pt x="5583" y="3525"/>
                    <a:pt x="5583" y="3263"/>
                  </a:cubicBezTo>
                  <a:lnTo>
                    <a:pt x="5583" y="2792"/>
                  </a:lnTo>
                  <a:cubicBezTo>
                    <a:pt x="5583" y="1239"/>
                    <a:pt x="4327" y="1"/>
                    <a:pt x="27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8"/>
            <p:cNvSpPr/>
            <p:nvPr/>
          </p:nvSpPr>
          <p:spPr>
            <a:xfrm>
              <a:off x="7616163" y="4429725"/>
              <a:ext cx="81125" cy="80725"/>
            </a:xfrm>
            <a:custGeom>
              <a:rect b="b" l="l" r="r" t="t"/>
              <a:pathLst>
                <a:path extrusionOk="0" h="3229" w="3245">
                  <a:moveTo>
                    <a:pt x="1622" y="1"/>
                  </a:moveTo>
                  <a:cubicBezTo>
                    <a:pt x="733" y="1"/>
                    <a:pt x="0" y="717"/>
                    <a:pt x="0" y="1606"/>
                  </a:cubicBezTo>
                  <a:cubicBezTo>
                    <a:pt x="0" y="2496"/>
                    <a:pt x="733" y="3229"/>
                    <a:pt x="1622" y="3229"/>
                  </a:cubicBezTo>
                  <a:cubicBezTo>
                    <a:pt x="2512" y="3229"/>
                    <a:pt x="3245" y="2496"/>
                    <a:pt x="3245" y="1606"/>
                  </a:cubicBezTo>
                  <a:cubicBezTo>
                    <a:pt x="3245" y="717"/>
                    <a:pt x="2512" y="1"/>
                    <a:pt x="16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8"/>
            <p:cNvSpPr/>
            <p:nvPr/>
          </p:nvSpPr>
          <p:spPr>
            <a:xfrm>
              <a:off x="7586488" y="4510425"/>
              <a:ext cx="139600" cy="92925"/>
            </a:xfrm>
            <a:custGeom>
              <a:rect b="b" l="l" r="r" t="t"/>
              <a:pathLst>
                <a:path extrusionOk="0" h="3717" w="5584">
                  <a:moveTo>
                    <a:pt x="2792" y="1"/>
                  </a:moveTo>
                  <a:cubicBezTo>
                    <a:pt x="1257" y="1"/>
                    <a:pt x="1" y="1239"/>
                    <a:pt x="1" y="2792"/>
                  </a:cubicBezTo>
                  <a:lnTo>
                    <a:pt x="1" y="3263"/>
                  </a:lnTo>
                  <a:cubicBezTo>
                    <a:pt x="1" y="3525"/>
                    <a:pt x="210" y="3716"/>
                    <a:pt x="471" y="3716"/>
                  </a:cubicBezTo>
                  <a:lnTo>
                    <a:pt x="5112" y="3716"/>
                  </a:lnTo>
                  <a:cubicBezTo>
                    <a:pt x="5374" y="3716"/>
                    <a:pt x="5583" y="3525"/>
                    <a:pt x="5583" y="3263"/>
                  </a:cubicBezTo>
                  <a:lnTo>
                    <a:pt x="5583" y="2792"/>
                  </a:lnTo>
                  <a:cubicBezTo>
                    <a:pt x="5583" y="1239"/>
                    <a:pt x="4327" y="1"/>
                    <a:pt x="27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8"/>
            <p:cNvSpPr/>
            <p:nvPr/>
          </p:nvSpPr>
          <p:spPr>
            <a:xfrm>
              <a:off x="7331788" y="4209475"/>
              <a:ext cx="185350" cy="243400"/>
            </a:xfrm>
            <a:custGeom>
              <a:rect b="b" l="l" r="r" t="t"/>
              <a:pathLst>
                <a:path extrusionOk="0" h="9736" w="7414">
                  <a:moveTo>
                    <a:pt x="5094" y="2818"/>
                  </a:moveTo>
                  <a:cubicBezTo>
                    <a:pt x="5212" y="2818"/>
                    <a:pt x="5330" y="2861"/>
                    <a:pt x="5425" y="2949"/>
                  </a:cubicBezTo>
                  <a:cubicBezTo>
                    <a:pt x="5600" y="3123"/>
                    <a:pt x="5600" y="3420"/>
                    <a:pt x="5425" y="3595"/>
                  </a:cubicBezTo>
                  <a:lnTo>
                    <a:pt x="3576" y="5444"/>
                  </a:lnTo>
                  <a:cubicBezTo>
                    <a:pt x="3489" y="5531"/>
                    <a:pt x="3385" y="5566"/>
                    <a:pt x="3262" y="5566"/>
                  </a:cubicBezTo>
                  <a:cubicBezTo>
                    <a:pt x="3140" y="5566"/>
                    <a:pt x="3018" y="5531"/>
                    <a:pt x="2931" y="5444"/>
                  </a:cubicBezTo>
                  <a:lnTo>
                    <a:pt x="2006" y="4519"/>
                  </a:lnTo>
                  <a:cubicBezTo>
                    <a:pt x="1831" y="4328"/>
                    <a:pt x="1831" y="4048"/>
                    <a:pt x="2006" y="3856"/>
                  </a:cubicBezTo>
                  <a:cubicBezTo>
                    <a:pt x="2093" y="3769"/>
                    <a:pt x="2211" y="3725"/>
                    <a:pt x="2329" y="3725"/>
                  </a:cubicBezTo>
                  <a:cubicBezTo>
                    <a:pt x="2447" y="3725"/>
                    <a:pt x="2565" y="3769"/>
                    <a:pt x="2652" y="3856"/>
                  </a:cubicBezTo>
                  <a:lnTo>
                    <a:pt x="3262" y="4467"/>
                  </a:lnTo>
                  <a:lnTo>
                    <a:pt x="4762" y="2949"/>
                  </a:lnTo>
                  <a:cubicBezTo>
                    <a:pt x="4858" y="2861"/>
                    <a:pt x="4976" y="2818"/>
                    <a:pt x="5094" y="2818"/>
                  </a:cubicBezTo>
                  <a:close/>
                  <a:moveTo>
                    <a:pt x="470" y="1"/>
                  </a:moveTo>
                  <a:cubicBezTo>
                    <a:pt x="209" y="1"/>
                    <a:pt x="0" y="210"/>
                    <a:pt x="0" y="471"/>
                  </a:cubicBezTo>
                  <a:lnTo>
                    <a:pt x="0" y="7887"/>
                  </a:lnTo>
                  <a:cubicBezTo>
                    <a:pt x="0" y="8131"/>
                    <a:pt x="209" y="8340"/>
                    <a:pt x="470" y="8340"/>
                  </a:cubicBezTo>
                  <a:lnTo>
                    <a:pt x="4658" y="8340"/>
                  </a:lnTo>
                  <a:lnTo>
                    <a:pt x="4658" y="9264"/>
                  </a:lnTo>
                  <a:cubicBezTo>
                    <a:pt x="4658" y="9439"/>
                    <a:pt x="4745" y="9596"/>
                    <a:pt x="4902" y="9683"/>
                  </a:cubicBezTo>
                  <a:cubicBezTo>
                    <a:pt x="4972" y="9718"/>
                    <a:pt x="5041" y="9736"/>
                    <a:pt x="5111" y="9736"/>
                  </a:cubicBezTo>
                  <a:cubicBezTo>
                    <a:pt x="5216" y="9736"/>
                    <a:pt x="5304" y="9701"/>
                    <a:pt x="5390" y="9631"/>
                  </a:cubicBezTo>
                  <a:lnTo>
                    <a:pt x="7118" y="8340"/>
                  </a:lnTo>
                  <a:lnTo>
                    <a:pt x="7414" y="8340"/>
                  </a:lnTo>
                  <a:lnTo>
                    <a:pt x="74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8"/>
            <p:cNvSpPr/>
            <p:nvPr/>
          </p:nvSpPr>
          <p:spPr>
            <a:xfrm>
              <a:off x="7540263" y="4209475"/>
              <a:ext cx="185825" cy="243150"/>
            </a:xfrm>
            <a:custGeom>
              <a:rect b="b" l="l" r="r" t="t"/>
              <a:pathLst>
                <a:path extrusionOk="0" h="9726" w="7433">
                  <a:moveTo>
                    <a:pt x="3716" y="1885"/>
                  </a:moveTo>
                  <a:cubicBezTo>
                    <a:pt x="4483" y="1885"/>
                    <a:pt x="5095" y="2495"/>
                    <a:pt x="5095" y="3263"/>
                  </a:cubicBezTo>
                  <a:cubicBezTo>
                    <a:pt x="5095" y="3874"/>
                    <a:pt x="4711" y="4379"/>
                    <a:pt x="4169" y="4572"/>
                  </a:cubicBezTo>
                  <a:lnTo>
                    <a:pt x="4169" y="4658"/>
                  </a:lnTo>
                  <a:cubicBezTo>
                    <a:pt x="4169" y="4903"/>
                    <a:pt x="3978" y="5112"/>
                    <a:pt x="3716" y="5112"/>
                  </a:cubicBezTo>
                  <a:cubicBezTo>
                    <a:pt x="3455" y="5112"/>
                    <a:pt x="3262" y="4903"/>
                    <a:pt x="3262" y="4658"/>
                  </a:cubicBezTo>
                  <a:lnTo>
                    <a:pt x="3262" y="4188"/>
                  </a:lnTo>
                  <a:cubicBezTo>
                    <a:pt x="3262" y="3926"/>
                    <a:pt x="3455" y="3734"/>
                    <a:pt x="3716" y="3734"/>
                  </a:cubicBezTo>
                  <a:cubicBezTo>
                    <a:pt x="3978" y="3734"/>
                    <a:pt x="4169" y="3525"/>
                    <a:pt x="4169" y="3263"/>
                  </a:cubicBezTo>
                  <a:cubicBezTo>
                    <a:pt x="4169" y="3018"/>
                    <a:pt x="3978" y="2809"/>
                    <a:pt x="3716" y="2809"/>
                  </a:cubicBezTo>
                  <a:cubicBezTo>
                    <a:pt x="3455" y="2809"/>
                    <a:pt x="3262" y="3018"/>
                    <a:pt x="3262" y="3263"/>
                  </a:cubicBezTo>
                  <a:cubicBezTo>
                    <a:pt x="3262" y="3525"/>
                    <a:pt x="3053" y="3734"/>
                    <a:pt x="2792" y="3734"/>
                  </a:cubicBezTo>
                  <a:cubicBezTo>
                    <a:pt x="2529" y="3734"/>
                    <a:pt x="2338" y="3525"/>
                    <a:pt x="2338" y="3263"/>
                  </a:cubicBezTo>
                  <a:cubicBezTo>
                    <a:pt x="2338" y="2495"/>
                    <a:pt x="2948" y="1885"/>
                    <a:pt x="3716" y="1885"/>
                  </a:cubicBezTo>
                  <a:close/>
                  <a:moveTo>
                    <a:pt x="3716" y="5566"/>
                  </a:moveTo>
                  <a:cubicBezTo>
                    <a:pt x="3978" y="5566"/>
                    <a:pt x="4169" y="5775"/>
                    <a:pt x="4169" y="6037"/>
                  </a:cubicBezTo>
                  <a:cubicBezTo>
                    <a:pt x="4169" y="6282"/>
                    <a:pt x="3978" y="6491"/>
                    <a:pt x="3716" y="6491"/>
                  </a:cubicBezTo>
                  <a:cubicBezTo>
                    <a:pt x="3455" y="6491"/>
                    <a:pt x="3262" y="6282"/>
                    <a:pt x="3262" y="6037"/>
                  </a:cubicBezTo>
                  <a:cubicBezTo>
                    <a:pt x="3262" y="5775"/>
                    <a:pt x="3455" y="5566"/>
                    <a:pt x="3716" y="5566"/>
                  </a:cubicBezTo>
                  <a:close/>
                  <a:moveTo>
                    <a:pt x="0" y="1"/>
                  </a:moveTo>
                  <a:lnTo>
                    <a:pt x="0" y="8340"/>
                  </a:lnTo>
                  <a:lnTo>
                    <a:pt x="314" y="8340"/>
                  </a:lnTo>
                  <a:lnTo>
                    <a:pt x="2041" y="9631"/>
                  </a:lnTo>
                  <a:cubicBezTo>
                    <a:pt x="2124" y="9694"/>
                    <a:pt x="2227" y="9725"/>
                    <a:pt x="2329" y="9725"/>
                  </a:cubicBezTo>
                  <a:cubicBezTo>
                    <a:pt x="2398" y="9725"/>
                    <a:pt x="2467" y="9711"/>
                    <a:pt x="2529" y="9683"/>
                  </a:cubicBezTo>
                  <a:cubicBezTo>
                    <a:pt x="2687" y="9596"/>
                    <a:pt x="2774" y="9439"/>
                    <a:pt x="2774" y="9264"/>
                  </a:cubicBezTo>
                  <a:lnTo>
                    <a:pt x="2774" y="8340"/>
                  </a:lnTo>
                  <a:lnTo>
                    <a:pt x="6961" y="8340"/>
                  </a:lnTo>
                  <a:cubicBezTo>
                    <a:pt x="7223" y="8340"/>
                    <a:pt x="7432" y="8131"/>
                    <a:pt x="7432" y="7887"/>
                  </a:cubicBezTo>
                  <a:lnTo>
                    <a:pt x="7432" y="471"/>
                  </a:lnTo>
                  <a:cubicBezTo>
                    <a:pt x="7432" y="210"/>
                    <a:pt x="7223" y="1"/>
                    <a:pt x="69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 name="Google Shape;1725;p58"/>
          <p:cNvGrpSpPr/>
          <p:nvPr/>
        </p:nvGrpSpPr>
        <p:grpSpPr>
          <a:xfrm>
            <a:off x="1739430" y="3240148"/>
            <a:ext cx="353756" cy="353756"/>
            <a:chOff x="1418388" y="3529950"/>
            <a:chExt cx="393850" cy="393850"/>
          </a:xfrm>
        </p:grpSpPr>
        <p:sp>
          <p:nvSpPr>
            <p:cNvPr id="1726" name="Google Shape;1726;p58"/>
            <p:cNvSpPr/>
            <p:nvPr/>
          </p:nvSpPr>
          <p:spPr>
            <a:xfrm>
              <a:off x="1429713" y="3646850"/>
              <a:ext cx="23125" cy="69350"/>
            </a:xfrm>
            <a:custGeom>
              <a:rect b="b" l="l" r="r" t="t"/>
              <a:pathLst>
                <a:path extrusionOk="0" h="2774" w="925">
                  <a:moveTo>
                    <a:pt x="471" y="0"/>
                  </a:moveTo>
                  <a:cubicBezTo>
                    <a:pt x="210" y="0"/>
                    <a:pt x="1" y="210"/>
                    <a:pt x="1" y="471"/>
                  </a:cubicBezTo>
                  <a:lnTo>
                    <a:pt x="1" y="2303"/>
                  </a:lnTo>
                  <a:cubicBezTo>
                    <a:pt x="1" y="2564"/>
                    <a:pt x="210" y="2774"/>
                    <a:pt x="471" y="2774"/>
                  </a:cubicBezTo>
                  <a:lnTo>
                    <a:pt x="925" y="2774"/>
                  </a:lnTo>
                  <a:lnTo>
                    <a:pt x="9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8"/>
            <p:cNvSpPr/>
            <p:nvPr/>
          </p:nvSpPr>
          <p:spPr>
            <a:xfrm>
              <a:off x="1418388" y="3819975"/>
              <a:ext cx="300100" cy="103825"/>
            </a:xfrm>
            <a:custGeom>
              <a:rect b="b" l="l" r="r" t="t"/>
              <a:pathLst>
                <a:path extrusionOk="0" h="4153" w="12004">
                  <a:moveTo>
                    <a:pt x="2617" y="1"/>
                  </a:moveTo>
                  <a:cubicBezTo>
                    <a:pt x="1169" y="1"/>
                    <a:pt x="0" y="1170"/>
                    <a:pt x="0" y="2618"/>
                  </a:cubicBezTo>
                  <a:lnTo>
                    <a:pt x="0" y="3699"/>
                  </a:lnTo>
                  <a:cubicBezTo>
                    <a:pt x="0" y="3944"/>
                    <a:pt x="210" y="4153"/>
                    <a:pt x="454" y="4153"/>
                  </a:cubicBezTo>
                  <a:lnTo>
                    <a:pt x="11550" y="4153"/>
                  </a:lnTo>
                  <a:cubicBezTo>
                    <a:pt x="11794" y="4153"/>
                    <a:pt x="12003" y="3944"/>
                    <a:pt x="12003" y="3699"/>
                  </a:cubicBezTo>
                  <a:lnTo>
                    <a:pt x="12003" y="2618"/>
                  </a:lnTo>
                  <a:cubicBezTo>
                    <a:pt x="12003" y="1170"/>
                    <a:pt x="10834" y="1"/>
                    <a:pt x="9386" y="1"/>
                  </a:cubicBezTo>
                  <a:lnTo>
                    <a:pt x="8305" y="1"/>
                  </a:lnTo>
                  <a:lnTo>
                    <a:pt x="8305" y="926"/>
                  </a:lnTo>
                  <a:cubicBezTo>
                    <a:pt x="8305" y="2199"/>
                    <a:pt x="7275" y="3229"/>
                    <a:pt x="6002" y="3229"/>
                  </a:cubicBezTo>
                  <a:cubicBezTo>
                    <a:pt x="4728" y="3229"/>
                    <a:pt x="3699" y="2199"/>
                    <a:pt x="3699" y="926"/>
                  </a:cubicBezTo>
                  <a:lnTo>
                    <a:pt x="36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8"/>
            <p:cNvSpPr/>
            <p:nvPr/>
          </p:nvSpPr>
          <p:spPr>
            <a:xfrm>
              <a:off x="1441938" y="3554375"/>
              <a:ext cx="139600" cy="69350"/>
            </a:xfrm>
            <a:custGeom>
              <a:rect b="b" l="l" r="r" t="t"/>
              <a:pathLst>
                <a:path extrusionOk="0" h="2774" w="5584">
                  <a:moveTo>
                    <a:pt x="471" y="1"/>
                  </a:moveTo>
                  <a:cubicBezTo>
                    <a:pt x="210" y="1"/>
                    <a:pt x="0" y="210"/>
                    <a:pt x="0" y="471"/>
                  </a:cubicBezTo>
                  <a:lnTo>
                    <a:pt x="0" y="1518"/>
                  </a:lnTo>
                  <a:cubicBezTo>
                    <a:pt x="0" y="2216"/>
                    <a:pt x="559" y="2774"/>
                    <a:pt x="1257" y="2774"/>
                  </a:cubicBezTo>
                  <a:lnTo>
                    <a:pt x="5583" y="2774"/>
                  </a:lnTo>
                  <a:lnTo>
                    <a:pt x="558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8"/>
            <p:cNvSpPr/>
            <p:nvPr/>
          </p:nvSpPr>
          <p:spPr>
            <a:xfrm>
              <a:off x="1648213" y="3669950"/>
              <a:ext cx="58475" cy="92475"/>
            </a:xfrm>
            <a:custGeom>
              <a:rect b="b" l="l" r="r" t="t"/>
              <a:pathLst>
                <a:path extrusionOk="0" h="3699" w="2339">
                  <a:moveTo>
                    <a:pt x="1415" y="0"/>
                  </a:moveTo>
                  <a:lnTo>
                    <a:pt x="1415" y="1326"/>
                  </a:lnTo>
                  <a:lnTo>
                    <a:pt x="1415" y="1379"/>
                  </a:lnTo>
                  <a:lnTo>
                    <a:pt x="1415" y="2775"/>
                  </a:lnTo>
                  <a:lnTo>
                    <a:pt x="385" y="2775"/>
                  </a:lnTo>
                  <a:cubicBezTo>
                    <a:pt x="298" y="3106"/>
                    <a:pt x="175" y="3403"/>
                    <a:pt x="1" y="3699"/>
                  </a:cubicBezTo>
                  <a:lnTo>
                    <a:pt x="1885" y="3699"/>
                  </a:lnTo>
                  <a:cubicBezTo>
                    <a:pt x="2129" y="3699"/>
                    <a:pt x="2339" y="3490"/>
                    <a:pt x="2339" y="3229"/>
                  </a:cubicBezTo>
                  <a:lnTo>
                    <a:pt x="23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8"/>
            <p:cNvSpPr/>
            <p:nvPr/>
          </p:nvSpPr>
          <p:spPr>
            <a:xfrm>
              <a:off x="1475963" y="3646850"/>
              <a:ext cx="184950" cy="230725"/>
            </a:xfrm>
            <a:custGeom>
              <a:rect b="b" l="l" r="r" t="t"/>
              <a:pathLst>
                <a:path extrusionOk="0" h="9229" w="7398">
                  <a:moveTo>
                    <a:pt x="0" y="0"/>
                  </a:moveTo>
                  <a:lnTo>
                    <a:pt x="0" y="2774"/>
                  </a:lnTo>
                  <a:cubicBezTo>
                    <a:pt x="0" y="4327"/>
                    <a:pt x="959" y="5653"/>
                    <a:pt x="2320" y="6193"/>
                  </a:cubicBezTo>
                  <a:lnTo>
                    <a:pt x="2320" y="7851"/>
                  </a:lnTo>
                  <a:cubicBezTo>
                    <a:pt x="2320" y="8619"/>
                    <a:pt x="2931" y="9229"/>
                    <a:pt x="3699" y="9229"/>
                  </a:cubicBezTo>
                  <a:cubicBezTo>
                    <a:pt x="4466" y="9229"/>
                    <a:pt x="5076" y="8619"/>
                    <a:pt x="5076" y="7851"/>
                  </a:cubicBezTo>
                  <a:lnTo>
                    <a:pt x="5076" y="6193"/>
                  </a:lnTo>
                  <a:cubicBezTo>
                    <a:pt x="5844" y="5879"/>
                    <a:pt x="6490" y="5321"/>
                    <a:pt x="6891" y="4623"/>
                  </a:cubicBezTo>
                  <a:lnTo>
                    <a:pt x="3699" y="4623"/>
                  </a:lnTo>
                  <a:cubicBezTo>
                    <a:pt x="3436" y="4623"/>
                    <a:pt x="3227" y="4414"/>
                    <a:pt x="3227" y="4153"/>
                  </a:cubicBezTo>
                  <a:cubicBezTo>
                    <a:pt x="3227" y="3908"/>
                    <a:pt x="3436" y="3699"/>
                    <a:pt x="3699" y="3699"/>
                  </a:cubicBezTo>
                  <a:lnTo>
                    <a:pt x="7275" y="3699"/>
                  </a:lnTo>
                  <a:cubicBezTo>
                    <a:pt x="7344" y="3402"/>
                    <a:pt x="7397" y="3088"/>
                    <a:pt x="7397" y="2774"/>
                  </a:cubicBezTo>
                  <a:lnTo>
                    <a:pt x="7397" y="924"/>
                  </a:lnTo>
                  <a:lnTo>
                    <a:pt x="6716" y="924"/>
                  </a:lnTo>
                  <a:lnTo>
                    <a:pt x="5007" y="2617"/>
                  </a:lnTo>
                  <a:cubicBezTo>
                    <a:pt x="4913" y="2705"/>
                    <a:pt x="4800" y="2745"/>
                    <a:pt x="4690" y="2745"/>
                  </a:cubicBezTo>
                  <a:cubicBezTo>
                    <a:pt x="4451" y="2745"/>
                    <a:pt x="4222" y="2560"/>
                    <a:pt x="4222" y="2285"/>
                  </a:cubicBezTo>
                  <a:lnTo>
                    <a:pt x="422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8"/>
            <p:cNvSpPr/>
            <p:nvPr/>
          </p:nvSpPr>
          <p:spPr>
            <a:xfrm>
              <a:off x="1604613" y="3529950"/>
              <a:ext cx="207625" cy="146125"/>
            </a:xfrm>
            <a:custGeom>
              <a:rect b="b" l="l" r="r" t="t"/>
              <a:pathLst>
                <a:path extrusionOk="0" h="5845" w="8305">
                  <a:moveTo>
                    <a:pt x="0" y="1"/>
                  </a:moveTo>
                  <a:lnTo>
                    <a:pt x="0" y="5845"/>
                  </a:lnTo>
                  <a:lnTo>
                    <a:pt x="926" y="4937"/>
                  </a:lnTo>
                  <a:cubicBezTo>
                    <a:pt x="1100" y="4781"/>
                    <a:pt x="1326" y="4676"/>
                    <a:pt x="1570" y="4676"/>
                  </a:cubicBezTo>
                  <a:lnTo>
                    <a:pt x="8305" y="4676"/>
                  </a:lnTo>
                  <a:lnTo>
                    <a:pt x="830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 name="Google Shape;1732;p58"/>
          <p:cNvGrpSpPr/>
          <p:nvPr/>
        </p:nvGrpSpPr>
        <p:grpSpPr>
          <a:xfrm>
            <a:off x="2326269" y="3240148"/>
            <a:ext cx="360829" cy="353756"/>
            <a:chOff x="2071738" y="3529950"/>
            <a:chExt cx="401725" cy="393850"/>
          </a:xfrm>
        </p:grpSpPr>
        <p:sp>
          <p:nvSpPr>
            <p:cNvPr id="1733" name="Google Shape;1733;p58"/>
            <p:cNvSpPr/>
            <p:nvPr/>
          </p:nvSpPr>
          <p:spPr>
            <a:xfrm>
              <a:off x="2169438" y="3529950"/>
              <a:ext cx="304025" cy="230750"/>
            </a:xfrm>
            <a:custGeom>
              <a:rect b="b" l="l" r="r" t="t"/>
              <a:pathLst>
                <a:path extrusionOk="0" h="9230" w="12161">
                  <a:moveTo>
                    <a:pt x="7817" y="1885"/>
                  </a:moveTo>
                  <a:cubicBezTo>
                    <a:pt x="8061" y="1885"/>
                    <a:pt x="8270" y="2076"/>
                    <a:pt x="8270" y="2339"/>
                  </a:cubicBezTo>
                  <a:cubicBezTo>
                    <a:pt x="8270" y="2600"/>
                    <a:pt x="8061" y="2792"/>
                    <a:pt x="7817" y="2792"/>
                  </a:cubicBezTo>
                  <a:lnTo>
                    <a:pt x="2269" y="2792"/>
                  </a:lnTo>
                  <a:cubicBezTo>
                    <a:pt x="2024" y="2792"/>
                    <a:pt x="1815" y="2600"/>
                    <a:pt x="1815" y="2339"/>
                  </a:cubicBezTo>
                  <a:cubicBezTo>
                    <a:pt x="1815" y="2076"/>
                    <a:pt x="2024" y="1885"/>
                    <a:pt x="2269" y="1885"/>
                  </a:cubicBezTo>
                  <a:close/>
                  <a:moveTo>
                    <a:pt x="7817" y="3716"/>
                  </a:moveTo>
                  <a:cubicBezTo>
                    <a:pt x="8061" y="3716"/>
                    <a:pt x="8270" y="3925"/>
                    <a:pt x="8270" y="4188"/>
                  </a:cubicBezTo>
                  <a:cubicBezTo>
                    <a:pt x="8270" y="4432"/>
                    <a:pt x="8061" y="4641"/>
                    <a:pt x="7817" y="4641"/>
                  </a:cubicBezTo>
                  <a:lnTo>
                    <a:pt x="2269" y="4641"/>
                  </a:lnTo>
                  <a:cubicBezTo>
                    <a:pt x="2024" y="4641"/>
                    <a:pt x="1815" y="4432"/>
                    <a:pt x="1815" y="4188"/>
                  </a:cubicBezTo>
                  <a:cubicBezTo>
                    <a:pt x="1815" y="3925"/>
                    <a:pt x="2024" y="3716"/>
                    <a:pt x="2269" y="3716"/>
                  </a:cubicBezTo>
                  <a:close/>
                  <a:moveTo>
                    <a:pt x="454" y="1"/>
                  </a:moveTo>
                  <a:cubicBezTo>
                    <a:pt x="210" y="1"/>
                    <a:pt x="1" y="210"/>
                    <a:pt x="1" y="454"/>
                  </a:cubicBezTo>
                  <a:lnTo>
                    <a:pt x="1" y="5600"/>
                  </a:lnTo>
                  <a:lnTo>
                    <a:pt x="7798" y="5600"/>
                  </a:lnTo>
                  <a:cubicBezTo>
                    <a:pt x="8566" y="5600"/>
                    <a:pt x="9177" y="6228"/>
                    <a:pt x="9177" y="6979"/>
                  </a:cubicBezTo>
                  <a:lnTo>
                    <a:pt x="9177" y="9229"/>
                  </a:lnTo>
                  <a:lnTo>
                    <a:pt x="11532" y="9229"/>
                  </a:lnTo>
                  <a:cubicBezTo>
                    <a:pt x="11951" y="9229"/>
                    <a:pt x="12160" y="8724"/>
                    <a:pt x="11864" y="8445"/>
                  </a:cubicBezTo>
                  <a:lnTo>
                    <a:pt x="10120" y="6735"/>
                  </a:lnTo>
                  <a:lnTo>
                    <a:pt x="10120" y="454"/>
                  </a:lnTo>
                  <a:cubicBezTo>
                    <a:pt x="10120" y="210"/>
                    <a:pt x="9910" y="1"/>
                    <a:pt x="966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8"/>
            <p:cNvSpPr/>
            <p:nvPr/>
          </p:nvSpPr>
          <p:spPr>
            <a:xfrm>
              <a:off x="2277613" y="3751525"/>
              <a:ext cx="22250" cy="22250"/>
            </a:xfrm>
            <a:custGeom>
              <a:rect b="b" l="l" r="r" t="t"/>
              <a:pathLst>
                <a:path extrusionOk="0" h="890" w="890">
                  <a:moveTo>
                    <a:pt x="436" y="0"/>
                  </a:moveTo>
                  <a:cubicBezTo>
                    <a:pt x="192" y="0"/>
                    <a:pt x="0" y="192"/>
                    <a:pt x="0" y="436"/>
                  </a:cubicBezTo>
                  <a:cubicBezTo>
                    <a:pt x="0" y="680"/>
                    <a:pt x="192" y="890"/>
                    <a:pt x="436" y="890"/>
                  </a:cubicBezTo>
                  <a:cubicBezTo>
                    <a:pt x="680" y="890"/>
                    <a:pt x="889" y="680"/>
                    <a:pt x="889" y="436"/>
                  </a:cubicBezTo>
                  <a:cubicBezTo>
                    <a:pt x="889" y="192"/>
                    <a:pt x="680" y="0"/>
                    <a:pt x="4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8"/>
            <p:cNvSpPr/>
            <p:nvPr/>
          </p:nvSpPr>
          <p:spPr>
            <a:xfrm>
              <a:off x="2277613" y="3843125"/>
              <a:ext cx="22250" cy="22700"/>
            </a:xfrm>
            <a:custGeom>
              <a:rect b="b" l="l" r="r" t="t"/>
              <a:pathLst>
                <a:path extrusionOk="0" h="908" w="890">
                  <a:moveTo>
                    <a:pt x="436" y="0"/>
                  </a:moveTo>
                  <a:cubicBezTo>
                    <a:pt x="192" y="0"/>
                    <a:pt x="0" y="210"/>
                    <a:pt x="0" y="454"/>
                  </a:cubicBezTo>
                  <a:cubicBezTo>
                    <a:pt x="0" y="698"/>
                    <a:pt x="192" y="907"/>
                    <a:pt x="436" y="907"/>
                  </a:cubicBezTo>
                  <a:cubicBezTo>
                    <a:pt x="680" y="907"/>
                    <a:pt x="889" y="698"/>
                    <a:pt x="889" y="454"/>
                  </a:cubicBezTo>
                  <a:cubicBezTo>
                    <a:pt x="889" y="210"/>
                    <a:pt x="680" y="0"/>
                    <a:pt x="4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8"/>
            <p:cNvSpPr/>
            <p:nvPr/>
          </p:nvSpPr>
          <p:spPr>
            <a:xfrm>
              <a:off x="2196913" y="3797300"/>
              <a:ext cx="22275" cy="22300"/>
            </a:xfrm>
            <a:custGeom>
              <a:rect b="b" l="l" r="r" t="t"/>
              <a:pathLst>
                <a:path extrusionOk="0" h="892" w="891">
                  <a:moveTo>
                    <a:pt x="454" y="1"/>
                  </a:moveTo>
                  <a:cubicBezTo>
                    <a:pt x="209" y="1"/>
                    <a:pt x="0" y="193"/>
                    <a:pt x="0" y="437"/>
                  </a:cubicBezTo>
                  <a:cubicBezTo>
                    <a:pt x="0" y="682"/>
                    <a:pt x="209" y="891"/>
                    <a:pt x="454" y="891"/>
                  </a:cubicBezTo>
                  <a:cubicBezTo>
                    <a:pt x="698" y="891"/>
                    <a:pt x="891" y="682"/>
                    <a:pt x="891" y="437"/>
                  </a:cubicBezTo>
                  <a:cubicBezTo>
                    <a:pt x="891" y="193"/>
                    <a:pt x="698" y="1"/>
                    <a:pt x="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8"/>
            <p:cNvSpPr/>
            <p:nvPr/>
          </p:nvSpPr>
          <p:spPr>
            <a:xfrm>
              <a:off x="2071738" y="3693075"/>
              <a:ext cx="304025" cy="230725"/>
            </a:xfrm>
            <a:custGeom>
              <a:rect b="b" l="l" r="r" t="t"/>
              <a:pathLst>
                <a:path extrusionOk="0" h="9229" w="12161">
                  <a:moveTo>
                    <a:pt x="8654" y="1413"/>
                  </a:moveTo>
                  <a:cubicBezTo>
                    <a:pt x="9422" y="1413"/>
                    <a:pt x="10032" y="2024"/>
                    <a:pt x="10032" y="2774"/>
                  </a:cubicBezTo>
                  <a:cubicBezTo>
                    <a:pt x="10032" y="3593"/>
                    <a:pt x="9356" y="4147"/>
                    <a:pt x="8645" y="4147"/>
                  </a:cubicBezTo>
                  <a:cubicBezTo>
                    <a:pt x="8341" y="4147"/>
                    <a:pt x="8030" y="4046"/>
                    <a:pt x="7764" y="3821"/>
                  </a:cubicBezTo>
                  <a:lnTo>
                    <a:pt x="6787" y="4379"/>
                  </a:lnTo>
                  <a:cubicBezTo>
                    <a:pt x="6822" y="4537"/>
                    <a:pt x="6822" y="4693"/>
                    <a:pt x="6787" y="4851"/>
                  </a:cubicBezTo>
                  <a:lnTo>
                    <a:pt x="7764" y="5409"/>
                  </a:lnTo>
                  <a:cubicBezTo>
                    <a:pt x="8030" y="5184"/>
                    <a:pt x="8341" y="5083"/>
                    <a:pt x="8645" y="5083"/>
                  </a:cubicBezTo>
                  <a:cubicBezTo>
                    <a:pt x="9356" y="5083"/>
                    <a:pt x="10032" y="5636"/>
                    <a:pt x="10032" y="6456"/>
                  </a:cubicBezTo>
                  <a:cubicBezTo>
                    <a:pt x="10032" y="7205"/>
                    <a:pt x="9422" y="7817"/>
                    <a:pt x="8654" y="7817"/>
                  </a:cubicBezTo>
                  <a:cubicBezTo>
                    <a:pt x="7817" y="7817"/>
                    <a:pt x="7154" y="7066"/>
                    <a:pt x="7310" y="6212"/>
                  </a:cubicBezTo>
                  <a:lnTo>
                    <a:pt x="6333" y="5653"/>
                  </a:lnTo>
                  <a:cubicBezTo>
                    <a:pt x="6067" y="5878"/>
                    <a:pt x="5757" y="5978"/>
                    <a:pt x="5453" y="5978"/>
                  </a:cubicBezTo>
                  <a:cubicBezTo>
                    <a:pt x="4742" y="5978"/>
                    <a:pt x="4065" y="5425"/>
                    <a:pt x="4065" y="4606"/>
                  </a:cubicBezTo>
                  <a:cubicBezTo>
                    <a:pt x="4065" y="3791"/>
                    <a:pt x="4735" y="3239"/>
                    <a:pt x="5442" y="3239"/>
                  </a:cubicBezTo>
                  <a:cubicBezTo>
                    <a:pt x="5749" y="3239"/>
                    <a:pt x="6064" y="3344"/>
                    <a:pt x="6333" y="3576"/>
                  </a:cubicBezTo>
                  <a:lnTo>
                    <a:pt x="7310" y="3018"/>
                  </a:lnTo>
                  <a:cubicBezTo>
                    <a:pt x="7170" y="2164"/>
                    <a:pt x="7817" y="1413"/>
                    <a:pt x="8654" y="1413"/>
                  </a:cubicBezTo>
                  <a:close/>
                  <a:moveTo>
                    <a:pt x="2478" y="1"/>
                  </a:moveTo>
                  <a:cubicBezTo>
                    <a:pt x="2234" y="1"/>
                    <a:pt x="2025" y="210"/>
                    <a:pt x="2025" y="454"/>
                  </a:cubicBezTo>
                  <a:lnTo>
                    <a:pt x="2025" y="6735"/>
                  </a:lnTo>
                  <a:lnTo>
                    <a:pt x="280" y="8445"/>
                  </a:lnTo>
                  <a:cubicBezTo>
                    <a:pt x="1" y="8724"/>
                    <a:pt x="192" y="9229"/>
                    <a:pt x="611" y="9229"/>
                  </a:cubicBezTo>
                  <a:lnTo>
                    <a:pt x="11690" y="9229"/>
                  </a:lnTo>
                  <a:cubicBezTo>
                    <a:pt x="11951" y="9229"/>
                    <a:pt x="12160" y="9020"/>
                    <a:pt x="12160" y="8775"/>
                  </a:cubicBezTo>
                  <a:lnTo>
                    <a:pt x="12160" y="454"/>
                  </a:lnTo>
                  <a:cubicBezTo>
                    <a:pt x="12160" y="210"/>
                    <a:pt x="11951" y="1"/>
                    <a:pt x="1169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 name="Google Shape;1738;p58"/>
          <p:cNvGrpSpPr/>
          <p:nvPr/>
        </p:nvGrpSpPr>
        <p:grpSpPr>
          <a:xfrm>
            <a:off x="2919777" y="3240148"/>
            <a:ext cx="353779" cy="353756"/>
            <a:chOff x="2732513" y="3529950"/>
            <a:chExt cx="393875" cy="393850"/>
          </a:xfrm>
        </p:grpSpPr>
        <p:sp>
          <p:nvSpPr>
            <p:cNvPr id="1739" name="Google Shape;1739;p58"/>
            <p:cNvSpPr/>
            <p:nvPr/>
          </p:nvSpPr>
          <p:spPr>
            <a:xfrm>
              <a:off x="2756513" y="3669075"/>
              <a:ext cx="161400" cy="254725"/>
            </a:xfrm>
            <a:custGeom>
              <a:rect b="b" l="l" r="r" t="t"/>
              <a:pathLst>
                <a:path extrusionOk="0" h="10189" w="6456">
                  <a:moveTo>
                    <a:pt x="3227" y="7695"/>
                  </a:moveTo>
                  <a:cubicBezTo>
                    <a:pt x="3490" y="7695"/>
                    <a:pt x="3681" y="7904"/>
                    <a:pt x="3681" y="8165"/>
                  </a:cubicBezTo>
                  <a:cubicBezTo>
                    <a:pt x="3681" y="8409"/>
                    <a:pt x="3490" y="8619"/>
                    <a:pt x="3227" y="8619"/>
                  </a:cubicBezTo>
                  <a:cubicBezTo>
                    <a:pt x="2966" y="8619"/>
                    <a:pt x="2757" y="8409"/>
                    <a:pt x="2757" y="8165"/>
                  </a:cubicBezTo>
                  <a:cubicBezTo>
                    <a:pt x="2757" y="7904"/>
                    <a:pt x="2966" y="7695"/>
                    <a:pt x="3227" y="7695"/>
                  </a:cubicBezTo>
                  <a:close/>
                  <a:moveTo>
                    <a:pt x="1012" y="0"/>
                  </a:moveTo>
                  <a:cubicBezTo>
                    <a:pt x="454" y="0"/>
                    <a:pt x="0" y="454"/>
                    <a:pt x="0" y="1012"/>
                  </a:cubicBezTo>
                  <a:lnTo>
                    <a:pt x="0" y="9177"/>
                  </a:lnTo>
                  <a:cubicBezTo>
                    <a:pt x="0" y="9735"/>
                    <a:pt x="454" y="10189"/>
                    <a:pt x="1012" y="10189"/>
                  </a:cubicBezTo>
                  <a:lnTo>
                    <a:pt x="5444" y="10189"/>
                  </a:lnTo>
                  <a:cubicBezTo>
                    <a:pt x="6002" y="10189"/>
                    <a:pt x="6455" y="9735"/>
                    <a:pt x="6455" y="9177"/>
                  </a:cubicBezTo>
                  <a:lnTo>
                    <a:pt x="6455" y="1012"/>
                  </a:lnTo>
                  <a:cubicBezTo>
                    <a:pt x="6455" y="454"/>
                    <a:pt x="6002" y="0"/>
                    <a:pt x="5444" y="0"/>
                  </a:cubicBezTo>
                  <a:lnTo>
                    <a:pt x="3681" y="0"/>
                  </a:lnTo>
                  <a:lnTo>
                    <a:pt x="3681" y="628"/>
                  </a:lnTo>
                  <a:cubicBezTo>
                    <a:pt x="3681" y="873"/>
                    <a:pt x="3471" y="1082"/>
                    <a:pt x="3227" y="1082"/>
                  </a:cubicBezTo>
                  <a:cubicBezTo>
                    <a:pt x="2966" y="1082"/>
                    <a:pt x="2757" y="873"/>
                    <a:pt x="2757" y="628"/>
                  </a:cubicBezTo>
                  <a:lnTo>
                    <a:pt x="27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8"/>
            <p:cNvSpPr/>
            <p:nvPr/>
          </p:nvSpPr>
          <p:spPr>
            <a:xfrm>
              <a:off x="2940988" y="3669075"/>
              <a:ext cx="161850" cy="254725"/>
            </a:xfrm>
            <a:custGeom>
              <a:rect b="b" l="l" r="r" t="t"/>
              <a:pathLst>
                <a:path extrusionOk="0" h="10189" w="6474">
                  <a:moveTo>
                    <a:pt x="3229" y="7695"/>
                  </a:moveTo>
                  <a:cubicBezTo>
                    <a:pt x="3490" y="7695"/>
                    <a:pt x="3699" y="7904"/>
                    <a:pt x="3699" y="8165"/>
                  </a:cubicBezTo>
                  <a:cubicBezTo>
                    <a:pt x="3699" y="8409"/>
                    <a:pt x="3490" y="8619"/>
                    <a:pt x="3229" y="8619"/>
                  </a:cubicBezTo>
                  <a:cubicBezTo>
                    <a:pt x="2984" y="8619"/>
                    <a:pt x="2775" y="8409"/>
                    <a:pt x="2775" y="8165"/>
                  </a:cubicBezTo>
                  <a:cubicBezTo>
                    <a:pt x="2775" y="7904"/>
                    <a:pt x="2984" y="7695"/>
                    <a:pt x="3229" y="7695"/>
                  </a:cubicBezTo>
                  <a:close/>
                  <a:moveTo>
                    <a:pt x="1012" y="0"/>
                  </a:moveTo>
                  <a:cubicBezTo>
                    <a:pt x="454" y="0"/>
                    <a:pt x="0" y="454"/>
                    <a:pt x="0" y="1012"/>
                  </a:cubicBezTo>
                  <a:lnTo>
                    <a:pt x="0" y="9177"/>
                  </a:lnTo>
                  <a:cubicBezTo>
                    <a:pt x="0" y="9735"/>
                    <a:pt x="454" y="10189"/>
                    <a:pt x="1012" y="10189"/>
                  </a:cubicBezTo>
                  <a:lnTo>
                    <a:pt x="5444" y="10189"/>
                  </a:lnTo>
                  <a:cubicBezTo>
                    <a:pt x="6002" y="10189"/>
                    <a:pt x="6474" y="9735"/>
                    <a:pt x="6474" y="9177"/>
                  </a:cubicBezTo>
                  <a:lnTo>
                    <a:pt x="6474" y="1012"/>
                  </a:lnTo>
                  <a:cubicBezTo>
                    <a:pt x="6474" y="454"/>
                    <a:pt x="6002" y="0"/>
                    <a:pt x="5444" y="0"/>
                  </a:cubicBezTo>
                  <a:lnTo>
                    <a:pt x="3699" y="0"/>
                  </a:lnTo>
                  <a:lnTo>
                    <a:pt x="3699" y="628"/>
                  </a:lnTo>
                  <a:cubicBezTo>
                    <a:pt x="3699" y="873"/>
                    <a:pt x="3490" y="1082"/>
                    <a:pt x="3229" y="1082"/>
                  </a:cubicBezTo>
                  <a:cubicBezTo>
                    <a:pt x="2984" y="1082"/>
                    <a:pt x="2775" y="873"/>
                    <a:pt x="2775" y="628"/>
                  </a:cubicBezTo>
                  <a:lnTo>
                    <a:pt x="2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8"/>
            <p:cNvSpPr/>
            <p:nvPr/>
          </p:nvSpPr>
          <p:spPr>
            <a:xfrm>
              <a:off x="2940988" y="3529950"/>
              <a:ext cx="185400" cy="123900"/>
            </a:xfrm>
            <a:custGeom>
              <a:rect b="b" l="l" r="r" t="t"/>
              <a:pathLst>
                <a:path extrusionOk="0" h="4956" w="7416">
                  <a:moveTo>
                    <a:pt x="5113" y="1571"/>
                  </a:moveTo>
                  <a:cubicBezTo>
                    <a:pt x="5357" y="1571"/>
                    <a:pt x="5566" y="1780"/>
                    <a:pt x="5566" y="2025"/>
                  </a:cubicBezTo>
                  <a:cubicBezTo>
                    <a:pt x="5566" y="2286"/>
                    <a:pt x="5357" y="2495"/>
                    <a:pt x="5113" y="2495"/>
                  </a:cubicBezTo>
                  <a:lnTo>
                    <a:pt x="2303" y="2495"/>
                  </a:lnTo>
                  <a:cubicBezTo>
                    <a:pt x="2059" y="2495"/>
                    <a:pt x="1850" y="2286"/>
                    <a:pt x="1850" y="2025"/>
                  </a:cubicBezTo>
                  <a:cubicBezTo>
                    <a:pt x="1850" y="1780"/>
                    <a:pt x="2059" y="1571"/>
                    <a:pt x="2303" y="1571"/>
                  </a:cubicBezTo>
                  <a:close/>
                  <a:moveTo>
                    <a:pt x="454" y="1"/>
                  </a:moveTo>
                  <a:cubicBezTo>
                    <a:pt x="210" y="1"/>
                    <a:pt x="0" y="210"/>
                    <a:pt x="0" y="454"/>
                  </a:cubicBezTo>
                  <a:lnTo>
                    <a:pt x="0" y="3577"/>
                  </a:lnTo>
                  <a:cubicBezTo>
                    <a:pt x="0" y="3821"/>
                    <a:pt x="210" y="4030"/>
                    <a:pt x="454" y="4030"/>
                  </a:cubicBezTo>
                  <a:lnTo>
                    <a:pt x="1082" y="4030"/>
                  </a:lnTo>
                  <a:lnTo>
                    <a:pt x="1624" y="4763"/>
                  </a:lnTo>
                  <a:cubicBezTo>
                    <a:pt x="1710" y="4886"/>
                    <a:pt x="1850" y="4955"/>
                    <a:pt x="1989" y="4955"/>
                  </a:cubicBezTo>
                  <a:lnTo>
                    <a:pt x="2007" y="4955"/>
                  </a:lnTo>
                  <a:cubicBezTo>
                    <a:pt x="2147" y="4955"/>
                    <a:pt x="2287" y="4886"/>
                    <a:pt x="2373" y="4781"/>
                  </a:cubicBezTo>
                  <a:lnTo>
                    <a:pt x="2931" y="4030"/>
                  </a:lnTo>
                  <a:lnTo>
                    <a:pt x="6962" y="4030"/>
                  </a:lnTo>
                  <a:cubicBezTo>
                    <a:pt x="7206" y="4030"/>
                    <a:pt x="7416" y="3821"/>
                    <a:pt x="7416" y="3577"/>
                  </a:cubicBezTo>
                  <a:lnTo>
                    <a:pt x="7416" y="454"/>
                  </a:lnTo>
                  <a:cubicBezTo>
                    <a:pt x="7416" y="210"/>
                    <a:pt x="7206" y="1"/>
                    <a:pt x="6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8"/>
            <p:cNvSpPr/>
            <p:nvPr/>
          </p:nvSpPr>
          <p:spPr>
            <a:xfrm>
              <a:off x="2732513" y="3529950"/>
              <a:ext cx="185400" cy="123900"/>
            </a:xfrm>
            <a:custGeom>
              <a:rect b="b" l="l" r="r" t="t"/>
              <a:pathLst>
                <a:path extrusionOk="0" h="4956" w="7416">
                  <a:moveTo>
                    <a:pt x="5113" y="1571"/>
                  </a:moveTo>
                  <a:cubicBezTo>
                    <a:pt x="5357" y="1571"/>
                    <a:pt x="5566" y="1780"/>
                    <a:pt x="5566" y="2025"/>
                  </a:cubicBezTo>
                  <a:cubicBezTo>
                    <a:pt x="5566" y="2286"/>
                    <a:pt x="5357" y="2495"/>
                    <a:pt x="5113" y="2495"/>
                  </a:cubicBezTo>
                  <a:lnTo>
                    <a:pt x="2303" y="2495"/>
                  </a:lnTo>
                  <a:cubicBezTo>
                    <a:pt x="2059" y="2495"/>
                    <a:pt x="1849" y="2286"/>
                    <a:pt x="1849" y="2025"/>
                  </a:cubicBezTo>
                  <a:cubicBezTo>
                    <a:pt x="1849" y="1780"/>
                    <a:pt x="2059" y="1571"/>
                    <a:pt x="2303" y="1571"/>
                  </a:cubicBezTo>
                  <a:close/>
                  <a:moveTo>
                    <a:pt x="454" y="1"/>
                  </a:moveTo>
                  <a:cubicBezTo>
                    <a:pt x="209" y="1"/>
                    <a:pt x="0" y="210"/>
                    <a:pt x="0" y="454"/>
                  </a:cubicBezTo>
                  <a:lnTo>
                    <a:pt x="0" y="3577"/>
                  </a:lnTo>
                  <a:cubicBezTo>
                    <a:pt x="0" y="3821"/>
                    <a:pt x="209" y="4030"/>
                    <a:pt x="454" y="4030"/>
                  </a:cubicBezTo>
                  <a:lnTo>
                    <a:pt x="4484" y="4030"/>
                  </a:lnTo>
                  <a:lnTo>
                    <a:pt x="5059" y="4781"/>
                  </a:lnTo>
                  <a:cubicBezTo>
                    <a:pt x="5147" y="4886"/>
                    <a:pt x="5269" y="4955"/>
                    <a:pt x="5427" y="4955"/>
                  </a:cubicBezTo>
                  <a:cubicBezTo>
                    <a:pt x="5566" y="4955"/>
                    <a:pt x="5706" y="4886"/>
                    <a:pt x="5792" y="4763"/>
                  </a:cubicBezTo>
                  <a:lnTo>
                    <a:pt x="6334" y="4030"/>
                  </a:lnTo>
                  <a:lnTo>
                    <a:pt x="6962" y="4030"/>
                  </a:lnTo>
                  <a:cubicBezTo>
                    <a:pt x="7206" y="4030"/>
                    <a:pt x="7415" y="3821"/>
                    <a:pt x="7415" y="3577"/>
                  </a:cubicBezTo>
                  <a:lnTo>
                    <a:pt x="7415" y="454"/>
                  </a:lnTo>
                  <a:cubicBezTo>
                    <a:pt x="7415" y="210"/>
                    <a:pt x="7206" y="1"/>
                    <a:pt x="6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 name="Google Shape;1743;p58"/>
          <p:cNvGrpSpPr/>
          <p:nvPr/>
        </p:nvGrpSpPr>
        <p:grpSpPr>
          <a:xfrm>
            <a:off x="3548135" y="3240148"/>
            <a:ext cx="273884" cy="353756"/>
            <a:chOff x="3432088" y="3529950"/>
            <a:chExt cx="304925" cy="393850"/>
          </a:xfrm>
        </p:grpSpPr>
        <p:sp>
          <p:nvSpPr>
            <p:cNvPr id="1744" name="Google Shape;1744;p58"/>
            <p:cNvSpPr/>
            <p:nvPr/>
          </p:nvSpPr>
          <p:spPr>
            <a:xfrm>
              <a:off x="3567313" y="3807775"/>
              <a:ext cx="38400" cy="116025"/>
            </a:xfrm>
            <a:custGeom>
              <a:rect b="b" l="l" r="r" t="t"/>
              <a:pathLst>
                <a:path extrusionOk="0" h="4641" w="1536">
                  <a:moveTo>
                    <a:pt x="0" y="0"/>
                  </a:moveTo>
                  <a:lnTo>
                    <a:pt x="0" y="4641"/>
                  </a:lnTo>
                  <a:lnTo>
                    <a:pt x="1535" y="4641"/>
                  </a:lnTo>
                  <a:lnTo>
                    <a:pt x="153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8"/>
            <p:cNvSpPr/>
            <p:nvPr/>
          </p:nvSpPr>
          <p:spPr>
            <a:xfrm>
              <a:off x="3517163" y="3611500"/>
              <a:ext cx="138725" cy="138725"/>
            </a:xfrm>
            <a:custGeom>
              <a:rect b="b" l="l" r="r" t="t"/>
              <a:pathLst>
                <a:path extrusionOk="0" h="5549" w="5549">
                  <a:moveTo>
                    <a:pt x="3699" y="1379"/>
                  </a:moveTo>
                  <a:cubicBezTo>
                    <a:pt x="3960" y="1379"/>
                    <a:pt x="4169" y="1589"/>
                    <a:pt x="4169" y="1850"/>
                  </a:cubicBezTo>
                  <a:cubicBezTo>
                    <a:pt x="4169" y="2094"/>
                    <a:pt x="3960" y="2303"/>
                    <a:pt x="3699" y="2303"/>
                  </a:cubicBezTo>
                  <a:lnTo>
                    <a:pt x="1850" y="2303"/>
                  </a:lnTo>
                  <a:cubicBezTo>
                    <a:pt x="1606" y="2303"/>
                    <a:pt x="1396" y="2094"/>
                    <a:pt x="1396" y="1850"/>
                  </a:cubicBezTo>
                  <a:cubicBezTo>
                    <a:pt x="1396" y="1589"/>
                    <a:pt x="1606" y="1379"/>
                    <a:pt x="1850" y="1379"/>
                  </a:cubicBezTo>
                  <a:close/>
                  <a:moveTo>
                    <a:pt x="3699" y="3229"/>
                  </a:moveTo>
                  <a:cubicBezTo>
                    <a:pt x="3960" y="3229"/>
                    <a:pt x="4169" y="3438"/>
                    <a:pt x="4169" y="3699"/>
                  </a:cubicBezTo>
                  <a:cubicBezTo>
                    <a:pt x="4169" y="3943"/>
                    <a:pt x="3960" y="4153"/>
                    <a:pt x="3699" y="4153"/>
                  </a:cubicBezTo>
                  <a:lnTo>
                    <a:pt x="1850" y="4153"/>
                  </a:lnTo>
                  <a:cubicBezTo>
                    <a:pt x="1606" y="4153"/>
                    <a:pt x="1396" y="3943"/>
                    <a:pt x="1396" y="3699"/>
                  </a:cubicBezTo>
                  <a:cubicBezTo>
                    <a:pt x="1396" y="3438"/>
                    <a:pt x="1606" y="3229"/>
                    <a:pt x="1850" y="3229"/>
                  </a:cubicBezTo>
                  <a:close/>
                  <a:moveTo>
                    <a:pt x="2774" y="1"/>
                  </a:moveTo>
                  <a:cubicBezTo>
                    <a:pt x="1257" y="1"/>
                    <a:pt x="0" y="1240"/>
                    <a:pt x="0" y="2775"/>
                  </a:cubicBezTo>
                  <a:cubicBezTo>
                    <a:pt x="0" y="4292"/>
                    <a:pt x="1257" y="5548"/>
                    <a:pt x="2774" y="5548"/>
                  </a:cubicBezTo>
                  <a:cubicBezTo>
                    <a:pt x="4309" y="5548"/>
                    <a:pt x="5548" y="4292"/>
                    <a:pt x="5548" y="2775"/>
                  </a:cubicBezTo>
                  <a:cubicBezTo>
                    <a:pt x="5548" y="1240"/>
                    <a:pt x="4309" y="1"/>
                    <a:pt x="27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8"/>
            <p:cNvSpPr/>
            <p:nvPr/>
          </p:nvSpPr>
          <p:spPr>
            <a:xfrm>
              <a:off x="3432088" y="3529950"/>
              <a:ext cx="304925" cy="300975"/>
            </a:xfrm>
            <a:custGeom>
              <a:rect b="b" l="l" r="r" t="t"/>
              <a:pathLst>
                <a:path extrusionOk="0" h="12039" w="12197">
                  <a:moveTo>
                    <a:pt x="6177" y="1"/>
                  </a:moveTo>
                  <a:cubicBezTo>
                    <a:pt x="2862" y="1"/>
                    <a:pt x="159" y="2704"/>
                    <a:pt x="159" y="6019"/>
                  </a:cubicBezTo>
                  <a:cubicBezTo>
                    <a:pt x="159" y="7538"/>
                    <a:pt x="734" y="9003"/>
                    <a:pt x="1764" y="10120"/>
                  </a:cubicBezTo>
                  <a:lnTo>
                    <a:pt x="350" y="11201"/>
                  </a:lnTo>
                  <a:cubicBezTo>
                    <a:pt x="1" y="11480"/>
                    <a:pt x="175" y="12039"/>
                    <a:pt x="629" y="12039"/>
                  </a:cubicBezTo>
                  <a:lnTo>
                    <a:pt x="4485" y="12039"/>
                  </a:lnTo>
                  <a:lnTo>
                    <a:pt x="4485" y="10643"/>
                  </a:lnTo>
                  <a:cubicBezTo>
                    <a:pt x="4485" y="10399"/>
                    <a:pt x="4695" y="10189"/>
                    <a:pt x="4956" y="10189"/>
                  </a:cubicBezTo>
                  <a:lnTo>
                    <a:pt x="5723" y="10189"/>
                  </a:lnTo>
                  <a:lnTo>
                    <a:pt x="5723" y="9701"/>
                  </a:lnTo>
                  <a:cubicBezTo>
                    <a:pt x="3892" y="9473"/>
                    <a:pt x="2478" y="7921"/>
                    <a:pt x="2478" y="6037"/>
                  </a:cubicBezTo>
                  <a:cubicBezTo>
                    <a:pt x="2478" y="3995"/>
                    <a:pt x="4136" y="2339"/>
                    <a:pt x="6177" y="2339"/>
                  </a:cubicBezTo>
                  <a:cubicBezTo>
                    <a:pt x="8219" y="2339"/>
                    <a:pt x="9875" y="3995"/>
                    <a:pt x="9875" y="6037"/>
                  </a:cubicBezTo>
                  <a:cubicBezTo>
                    <a:pt x="9875" y="7921"/>
                    <a:pt x="8463" y="9473"/>
                    <a:pt x="6648" y="9701"/>
                  </a:cubicBezTo>
                  <a:lnTo>
                    <a:pt x="6648" y="10189"/>
                  </a:lnTo>
                  <a:lnTo>
                    <a:pt x="7416" y="10189"/>
                  </a:lnTo>
                  <a:cubicBezTo>
                    <a:pt x="7660" y="10189"/>
                    <a:pt x="7870" y="10399"/>
                    <a:pt x="7870" y="10643"/>
                  </a:cubicBezTo>
                  <a:lnTo>
                    <a:pt x="7870" y="11794"/>
                  </a:lnTo>
                  <a:cubicBezTo>
                    <a:pt x="8829" y="11515"/>
                    <a:pt x="9719" y="10992"/>
                    <a:pt x="10434" y="10259"/>
                  </a:cubicBezTo>
                  <a:cubicBezTo>
                    <a:pt x="11568" y="9124"/>
                    <a:pt x="12196" y="7624"/>
                    <a:pt x="12196" y="6019"/>
                  </a:cubicBezTo>
                  <a:cubicBezTo>
                    <a:pt x="12196" y="2704"/>
                    <a:pt x="9492" y="1"/>
                    <a:pt x="61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 name="Google Shape;1747;p58"/>
          <p:cNvGrpSpPr/>
          <p:nvPr/>
        </p:nvGrpSpPr>
        <p:grpSpPr>
          <a:xfrm>
            <a:off x="4096217" y="3240058"/>
            <a:ext cx="358472" cy="353846"/>
            <a:chOff x="4042288" y="3529850"/>
            <a:chExt cx="399100" cy="393950"/>
          </a:xfrm>
        </p:grpSpPr>
        <p:sp>
          <p:nvSpPr>
            <p:cNvPr id="1748" name="Google Shape;1748;p58"/>
            <p:cNvSpPr/>
            <p:nvPr/>
          </p:nvSpPr>
          <p:spPr>
            <a:xfrm>
              <a:off x="4042288" y="3553500"/>
              <a:ext cx="374675" cy="370300"/>
            </a:xfrm>
            <a:custGeom>
              <a:rect b="b" l="l" r="r" t="t"/>
              <a:pathLst>
                <a:path extrusionOk="0" h="14812" w="14987">
                  <a:moveTo>
                    <a:pt x="8061" y="4623"/>
                  </a:moveTo>
                  <a:cubicBezTo>
                    <a:pt x="8305" y="4623"/>
                    <a:pt x="8514" y="4833"/>
                    <a:pt x="8514" y="5095"/>
                  </a:cubicBezTo>
                  <a:cubicBezTo>
                    <a:pt x="8514" y="5339"/>
                    <a:pt x="8305" y="5549"/>
                    <a:pt x="8061" y="5549"/>
                  </a:cubicBezTo>
                  <a:lnTo>
                    <a:pt x="4362" y="5549"/>
                  </a:lnTo>
                  <a:cubicBezTo>
                    <a:pt x="4100" y="5549"/>
                    <a:pt x="3909" y="5339"/>
                    <a:pt x="3909" y="5095"/>
                  </a:cubicBezTo>
                  <a:cubicBezTo>
                    <a:pt x="3909" y="4833"/>
                    <a:pt x="4100" y="4623"/>
                    <a:pt x="4362" y="4623"/>
                  </a:cubicBezTo>
                  <a:close/>
                  <a:moveTo>
                    <a:pt x="11759" y="6473"/>
                  </a:moveTo>
                  <a:cubicBezTo>
                    <a:pt x="12004" y="6473"/>
                    <a:pt x="12213" y="6682"/>
                    <a:pt x="12213" y="6926"/>
                  </a:cubicBezTo>
                  <a:cubicBezTo>
                    <a:pt x="12213" y="7189"/>
                    <a:pt x="12004" y="7398"/>
                    <a:pt x="11759" y="7398"/>
                  </a:cubicBezTo>
                  <a:lnTo>
                    <a:pt x="4362" y="7398"/>
                  </a:lnTo>
                  <a:cubicBezTo>
                    <a:pt x="4100" y="7398"/>
                    <a:pt x="3909" y="7189"/>
                    <a:pt x="3909" y="6926"/>
                  </a:cubicBezTo>
                  <a:cubicBezTo>
                    <a:pt x="3909" y="6682"/>
                    <a:pt x="4100" y="6473"/>
                    <a:pt x="4362" y="6473"/>
                  </a:cubicBezTo>
                  <a:close/>
                  <a:moveTo>
                    <a:pt x="11759" y="8322"/>
                  </a:moveTo>
                  <a:cubicBezTo>
                    <a:pt x="12004" y="8322"/>
                    <a:pt x="12213" y="8531"/>
                    <a:pt x="12213" y="8776"/>
                  </a:cubicBezTo>
                  <a:cubicBezTo>
                    <a:pt x="12213" y="9038"/>
                    <a:pt x="12004" y="9247"/>
                    <a:pt x="11759" y="9247"/>
                  </a:cubicBezTo>
                  <a:lnTo>
                    <a:pt x="4362" y="9247"/>
                  </a:lnTo>
                  <a:cubicBezTo>
                    <a:pt x="4100" y="9247"/>
                    <a:pt x="3909" y="9038"/>
                    <a:pt x="3909" y="8776"/>
                  </a:cubicBezTo>
                  <a:cubicBezTo>
                    <a:pt x="3909" y="8531"/>
                    <a:pt x="4100" y="8322"/>
                    <a:pt x="4362" y="8322"/>
                  </a:cubicBezTo>
                  <a:close/>
                  <a:moveTo>
                    <a:pt x="8061" y="10171"/>
                  </a:moveTo>
                  <a:cubicBezTo>
                    <a:pt x="8305" y="10171"/>
                    <a:pt x="8514" y="10381"/>
                    <a:pt x="8514" y="10625"/>
                  </a:cubicBezTo>
                  <a:cubicBezTo>
                    <a:pt x="8514" y="10887"/>
                    <a:pt x="8305" y="11097"/>
                    <a:pt x="8061" y="11097"/>
                  </a:cubicBezTo>
                  <a:lnTo>
                    <a:pt x="4362" y="11097"/>
                  </a:lnTo>
                  <a:cubicBezTo>
                    <a:pt x="4100" y="11097"/>
                    <a:pt x="3909" y="10887"/>
                    <a:pt x="3909" y="10625"/>
                  </a:cubicBezTo>
                  <a:cubicBezTo>
                    <a:pt x="3909" y="10381"/>
                    <a:pt x="4100" y="10171"/>
                    <a:pt x="4362" y="10171"/>
                  </a:cubicBezTo>
                  <a:close/>
                  <a:moveTo>
                    <a:pt x="7572" y="1"/>
                  </a:moveTo>
                  <a:cubicBezTo>
                    <a:pt x="3490" y="1"/>
                    <a:pt x="175" y="3316"/>
                    <a:pt x="175" y="7415"/>
                  </a:cubicBezTo>
                  <a:cubicBezTo>
                    <a:pt x="175" y="9334"/>
                    <a:pt x="925" y="11166"/>
                    <a:pt x="2234" y="12544"/>
                  </a:cubicBezTo>
                  <a:lnTo>
                    <a:pt x="350" y="13993"/>
                  </a:lnTo>
                  <a:cubicBezTo>
                    <a:pt x="1" y="14254"/>
                    <a:pt x="192" y="14812"/>
                    <a:pt x="629" y="14812"/>
                  </a:cubicBezTo>
                  <a:lnTo>
                    <a:pt x="7607" y="14812"/>
                  </a:lnTo>
                  <a:cubicBezTo>
                    <a:pt x="9578" y="14812"/>
                    <a:pt x="11427" y="14028"/>
                    <a:pt x="12823" y="12632"/>
                  </a:cubicBezTo>
                  <a:cubicBezTo>
                    <a:pt x="14219" y="11236"/>
                    <a:pt x="14986" y="9387"/>
                    <a:pt x="14986" y="7415"/>
                  </a:cubicBezTo>
                  <a:cubicBezTo>
                    <a:pt x="14986" y="6037"/>
                    <a:pt x="14603" y="4746"/>
                    <a:pt x="13958" y="3646"/>
                  </a:cubicBezTo>
                  <a:lnTo>
                    <a:pt x="12457" y="5147"/>
                  </a:lnTo>
                  <a:lnTo>
                    <a:pt x="10101" y="5619"/>
                  </a:lnTo>
                  <a:cubicBezTo>
                    <a:pt x="10060" y="5627"/>
                    <a:pt x="10018" y="5631"/>
                    <a:pt x="9978" y="5631"/>
                  </a:cubicBezTo>
                  <a:cubicBezTo>
                    <a:pt x="9597" y="5631"/>
                    <a:pt x="9290" y="5279"/>
                    <a:pt x="9369" y="4886"/>
                  </a:cubicBezTo>
                  <a:lnTo>
                    <a:pt x="9840" y="2530"/>
                  </a:lnTo>
                  <a:lnTo>
                    <a:pt x="11341" y="1029"/>
                  </a:lnTo>
                  <a:cubicBezTo>
                    <a:pt x="10241" y="385"/>
                    <a:pt x="8950" y="1"/>
                    <a:pt x="7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8"/>
            <p:cNvSpPr/>
            <p:nvPr/>
          </p:nvSpPr>
          <p:spPr>
            <a:xfrm>
              <a:off x="4387263" y="3529850"/>
              <a:ext cx="54125" cy="53750"/>
            </a:xfrm>
            <a:custGeom>
              <a:rect b="b" l="l" r="r" t="t"/>
              <a:pathLst>
                <a:path extrusionOk="0" h="2150" w="2165">
                  <a:moveTo>
                    <a:pt x="952" y="0"/>
                  </a:moveTo>
                  <a:cubicBezTo>
                    <a:pt x="874" y="0"/>
                    <a:pt x="795" y="31"/>
                    <a:pt x="734" y="91"/>
                  </a:cubicBezTo>
                  <a:lnTo>
                    <a:pt x="1" y="842"/>
                  </a:lnTo>
                  <a:lnTo>
                    <a:pt x="1292" y="2150"/>
                  </a:lnTo>
                  <a:lnTo>
                    <a:pt x="2043" y="1400"/>
                  </a:lnTo>
                  <a:cubicBezTo>
                    <a:pt x="2164" y="1278"/>
                    <a:pt x="2164" y="1086"/>
                    <a:pt x="2043" y="964"/>
                  </a:cubicBezTo>
                  <a:lnTo>
                    <a:pt x="1171" y="91"/>
                  </a:lnTo>
                  <a:cubicBezTo>
                    <a:pt x="1109" y="31"/>
                    <a:pt x="1031" y="0"/>
                    <a:pt x="9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8"/>
            <p:cNvSpPr/>
            <p:nvPr/>
          </p:nvSpPr>
          <p:spPr>
            <a:xfrm>
              <a:off x="4301363" y="3567000"/>
              <a:ext cx="102100" cy="102100"/>
            </a:xfrm>
            <a:custGeom>
              <a:rect b="b" l="l" r="r" t="t"/>
              <a:pathLst>
                <a:path extrusionOk="0" h="4084" w="4084">
                  <a:moveTo>
                    <a:pt x="2774" y="1"/>
                  </a:moveTo>
                  <a:lnTo>
                    <a:pt x="332" y="2443"/>
                  </a:lnTo>
                  <a:lnTo>
                    <a:pt x="1" y="4083"/>
                  </a:lnTo>
                  <a:lnTo>
                    <a:pt x="1641" y="3753"/>
                  </a:lnTo>
                  <a:lnTo>
                    <a:pt x="4083" y="1310"/>
                  </a:lnTo>
                  <a:lnTo>
                    <a:pt x="277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 name="Google Shape;1751;p58"/>
          <p:cNvGrpSpPr/>
          <p:nvPr/>
        </p:nvGrpSpPr>
        <p:grpSpPr>
          <a:xfrm>
            <a:off x="4690129" y="3240148"/>
            <a:ext cx="354160" cy="353756"/>
            <a:chOff x="4703513" y="3529950"/>
            <a:chExt cx="394300" cy="393850"/>
          </a:xfrm>
        </p:grpSpPr>
        <p:sp>
          <p:nvSpPr>
            <p:cNvPr id="1752" name="Google Shape;1752;p58"/>
            <p:cNvSpPr/>
            <p:nvPr/>
          </p:nvSpPr>
          <p:spPr>
            <a:xfrm>
              <a:off x="4703513" y="3529950"/>
              <a:ext cx="328000" cy="328025"/>
            </a:xfrm>
            <a:custGeom>
              <a:rect b="b" l="l" r="r" t="t"/>
              <a:pathLst>
                <a:path extrusionOk="0" h="13121" w="13120">
                  <a:moveTo>
                    <a:pt x="7886" y="1"/>
                  </a:moveTo>
                  <a:cubicBezTo>
                    <a:pt x="3524" y="1"/>
                    <a:pt x="0" y="3525"/>
                    <a:pt x="0" y="7886"/>
                  </a:cubicBezTo>
                  <a:cubicBezTo>
                    <a:pt x="0" y="9822"/>
                    <a:pt x="715" y="11672"/>
                    <a:pt x="2006" y="13120"/>
                  </a:cubicBezTo>
                  <a:lnTo>
                    <a:pt x="4483" y="10625"/>
                  </a:lnTo>
                  <a:cubicBezTo>
                    <a:pt x="3803" y="10538"/>
                    <a:pt x="3280" y="9945"/>
                    <a:pt x="3280" y="9247"/>
                  </a:cubicBezTo>
                  <a:lnTo>
                    <a:pt x="3280" y="5130"/>
                  </a:lnTo>
                  <a:cubicBezTo>
                    <a:pt x="3280" y="4362"/>
                    <a:pt x="3908" y="3734"/>
                    <a:pt x="4676" y="3734"/>
                  </a:cubicBezTo>
                  <a:lnTo>
                    <a:pt x="11096" y="3734"/>
                  </a:lnTo>
                  <a:cubicBezTo>
                    <a:pt x="11183" y="3734"/>
                    <a:pt x="11270" y="3751"/>
                    <a:pt x="11357" y="3769"/>
                  </a:cubicBezTo>
                  <a:lnTo>
                    <a:pt x="13120" y="1990"/>
                  </a:lnTo>
                  <a:cubicBezTo>
                    <a:pt x="11671" y="699"/>
                    <a:pt x="9840" y="1"/>
                    <a:pt x="7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8"/>
            <p:cNvSpPr/>
            <p:nvPr/>
          </p:nvSpPr>
          <p:spPr>
            <a:xfrm>
              <a:off x="4864438" y="3652500"/>
              <a:ext cx="128250" cy="143075"/>
            </a:xfrm>
            <a:custGeom>
              <a:rect b="b" l="l" r="r" t="t"/>
              <a:pathLst>
                <a:path extrusionOk="0" h="5723" w="5130">
                  <a:moveTo>
                    <a:pt x="5078" y="0"/>
                  </a:moveTo>
                  <a:lnTo>
                    <a:pt x="0" y="5078"/>
                  </a:lnTo>
                  <a:cubicBezTo>
                    <a:pt x="18" y="5148"/>
                    <a:pt x="35" y="5199"/>
                    <a:pt x="35" y="5269"/>
                  </a:cubicBezTo>
                  <a:lnTo>
                    <a:pt x="35" y="5723"/>
                  </a:lnTo>
                  <a:lnTo>
                    <a:pt x="1135" y="4904"/>
                  </a:lnTo>
                  <a:cubicBezTo>
                    <a:pt x="1221" y="4834"/>
                    <a:pt x="1309" y="4816"/>
                    <a:pt x="1414" y="4816"/>
                  </a:cubicBezTo>
                  <a:lnTo>
                    <a:pt x="4659" y="4816"/>
                  </a:lnTo>
                  <a:cubicBezTo>
                    <a:pt x="4920" y="4816"/>
                    <a:pt x="5129" y="4606"/>
                    <a:pt x="5129" y="4345"/>
                  </a:cubicBezTo>
                  <a:lnTo>
                    <a:pt x="5129" y="228"/>
                  </a:lnTo>
                  <a:cubicBezTo>
                    <a:pt x="5129" y="140"/>
                    <a:pt x="5113" y="70"/>
                    <a:pt x="50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8"/>
            <p:cNvSpPr/>
            <p:nvPr/>
          </p:nvSpPr>
          <p:spPr>
            <a:xfrm>
              <a:off x="4808613" y="3646400"/>
              <a:ext cx="156150" cy="126500"/>
            </a:xfrm>
            <a:custGeom>
              <a:rect b="b" l="l" r="r" t="t"/>
              <a:pathLst>
                <a:path extrusionOk="0" h="5060" w="6246">
                  <a:moveTo>
                    <a:pt x="472" y="0"/>
                  </a:moveTo>
                  <a:cubicBezTo>
                    <a:pt x="209" y="0"/>
                    <a:pt x="0" y="210"/>
                    <a:pt x="0" y="472"/>
                  </a:cubicBezTo>
                  <a:lnTo>
                    <a:pt x="0" y="4589"/>
                  </a:lnTo>
                  <a:cubicBezTo>
                    <a:pt x="0" y="4850"/>
                    <a:pt x="209" y="5060"/>
                    <a:pt x="472" y="5060"/>
                  </a:cubicBezTo>
                  <a:lnTo>
                    <a:pt x="1205" y="5060"/>
                  </a:lnTo>
                  <a:lnTo>
                    <a:pt x="62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8"/>
            <p:cNvSpPr/>
            <p:nvPr/>
          </p:nvSpPr>
          <p:spPr>
            <a:xfrm>
              <a:off x="4769813" y="3595800"/>
              <a:ext cx="328000" cy="328000"/>
            </a:xfrm>
            <a:custGeom>
              <a:rect b="b" l="l" r="r" t="t"/>
              <a:pathLst>
                <a:path extrusionOk="0" h="13120" w="13120">
                  <a:moveTo>
                    <a:pt x="11131" y="0"/>
                  </a:moveTo>
                  <a:lnTo>
                    <a:pt x="9526" y="1605"/>
                  </a:lnTo>
                  <a:cubicBezTo>
                    <a:pt x="9717" y="1850"/>
                    <a:pt x="9840" y="2164"/>
                    <a:pt x="9840" y="2496"/>
                  </a:cubicBezTo>
                  <a:lnTo>
                    <a:pt x="9840" y="6613"/>
                  </a:lnTo>
                  <a:cubicBezTo>
                    <a:pt x="9840" y="7381"/>
                    <a:pt x="9212" y="7991"/>
                    <a:pt x="8444" y="7991"/>
                  </a:cubicBezTo>
                  <a:lnTo>
                    <a:pt x="5355" y="7991"/>
                  </a:lnTo>
                  <a:lnTo>
                    <a:pt x="3629" y="9300"/>
                  </a:lnTo>
                  <a:cubicBezTo>
                    <a:pt x="3547" y="9362"/>
                    <a:pt x="3455" y="9390"/>
                    <a:pt x="3365" y="9390"/>
                  </a:cubicBezTo>
                  <a:cubicBezTo>
                    <a:pt x="3125" y="9390"/>
                    <a:pt x="2896" y="9195"/>
                    <a:pt x="2896" y="8916"/>
                  </a:cubicBezTo>
                  <a:lnTo>
                    <a:pt x="2896" y="8235"/>
                  </a:lnTo>
                  <a:lnTo>
                    <a:pt x="0" y="11131"/>
                  </a:lnTo>
                  <a:cubicBezTo>
                    <a:pt x="1447" y="12422"/>
                    <a:pt x="3280" y="13120"/>
                    <a:pt x="5234" y="13120"/>
                  </a:cubicBezTo>
                  <a:cubicBezTo>
                    <a:pt x="9595" y="13120"/>
                    <a:pt x="13120" y="9596"/>
                    <a:pt x="13120" y="5252"/>
                  </a:cubicBezTo>
                  <a:cubicBezTo>
                    <a:pt x="13120" y="3298"/>
                    <a:pt x="12404" y="1449"/>
                    <a:pt x="111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 name="Google Shape;1756;p58"/>
          <p:cNvGrpSpPr/>
          <p:nvPr/>
        </p:nvGrpSpPr>
        <p:grpSpPr>
          <a:xfrm>
            <a:off x="5276564" y="3240148"/>
            <a:ext cx="361638" cy="353756"/>
            <a:chOff x="5356413" y="3529950"/>
            <a:chExt cx="402625" cy="393850"/>
          </a:xfrm>
        </p:grpSpPr>
        <p:sp>
          <p:nvSpPr>
            <p:cNvPr id="1757" name="Google Shape;1757;p58"/>
            <p:cNvSpPr/>
            <p:nvPr/>
          </p:nvSpPr>
          <p:spPr>
            <a:xfrm>
              <a:off x="5474638" y="3529950"/>
              <a:ext cx="284400" cy="300975"/>
            </a:xfrm>
            <a:custGeom>
              <a:rect b="b" l="l" r="r" t="t"/>
              <a:pathLst>
                <a:path extrusionOk="0" h="12039" w="11376">
                  <a:moveTo>
                    <a:pt x="5181" y="1"/>
                  </a:moveTo>
                  <a:cubicBezTo>
                    <a:pt x="2983" y="1"/>
                    <a:pt x="1064" y="1187"/>
                    <a:pt x="0" y="2948"/>
                  </a:cubicBezTo>
                  <a:cubicBezTo>
                    <a:pt x="470" y="2862"/>
                    <a:pt x="959" y="2792"/>
                    <a:pt x="1466" y="2792"/>
                  </a:cubicBezTo>
                  <a:cubicBezTo>
                    <a:pt x="5286" y="2792"/>
                    <a:pt x="8409" y="5914"/>
                    <a:pt x="8409" y="9736"/>
                  </a:cubicBezTo>
                  <a:cubicBezTo>
                    <a:pt x="8409" y="10538"/>
                    <a:pt x="8270" y="11306"/>
                    <a:pt x="8007" y="12039"/>
                  </a:cubicBezTo>
                  <a:lnTo>
                    <a:pt x="10747" y="12039"/>
                  </a:lnTo>
                  <a:cubicBezTo>
                    <a:pt x="11182" y="12039"/>
                    <a:pt x="11375" y="11480"/>
                    <a:pt x="11026" y="11201"/>
                  </a:cubicBezTo>
                  <a:lnTo>
                    <a:pt x="9596" y="10120"/>
                  </a:lnTo>
                  <a:cubicBezTo>
                    <a:pt x="10624" y="9003"/>
                    <a:pt x="11201" y="7538"/>
                    <a:pt x="11201" y="6019"/>
                  </a:cubicBezTo>
                  <a:cubicBezTo>
                    <a:pt x="11201" y="2704"/>
                    <a:pt x="8496" y="1"/>
                    <a:pt x="518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8"/>
            <p:cNvSpPr/>
            <p:nvPr/>
          </p:nvSpPr>
          <p:spPr>
            <a:xfrm>
              <a:off x="5447138" y="3732325"/>
              <a:ext cx="109500" cy="59350"/>
            </a:xfrm>
            <a:custGeom>
              <a:rect b="b" l="l" r="r" t="t"/>
              <a:pathLst>
                <a:path extrusionOk="0" h="2374" w="4380">
                  <a:moveTo>
                    <a:pt x="1187" y="1"/>
                  </a:moveTo>
                  <a:lnTo>
                    <a:pt x="0" y="1187"/>
                  </a:lnTo>
                  <a:lnTo>
                    <a:pt x="1187" y="2373"/>
                  </a:lnTo>
                  <a:lnTo>
                    <a:pt x="1187" y="2076"/>
                  </a:lnTo>
                  <a:cubicBezTo>
                    <a:pt x="1187" y="1832"/>
                    <a:pt x="1396" y="1623"/>
                    <a:pt x="1658" y="1623"/>
                  </a:cubicBezTo>
                  <a:cubicBezTo>
                    <a:pt x="1711" y="1629"/>
                    <a:pt x="1771" y="1631"/>
                    <a:pt x="1838" y="1631"/>
                  </a:cubicBezTo>
                  <a:cubicBezTo>
                    <a:pt x="1979" y="1631"/>
                    <a:pt x="2152" y="1622"/>
                    <a:pt x="2349" y="1622"/>
                  </a:cubicBezTo>
                  <a:cubicBezTo>
                    <a:pt x="2896" y="1622"/>
                    <a:pt x="3627" y="1691"/>
                    <a:pt x="4380" y="2216"/>
                  </a:cubicBezTo>
                  <a:cubicBezTo>
                    <a:pt x="3822" y="1309"/>
                    <a:pt x="2792" y="699"/>
                    <a:pt x="1640" y="699"/>
                  </a:cubicBezTo>
                  <a:cubicBezTo>
                    <a:pt x="1396" y="699"/>
                    <a:pt x="1187" y="489"/>
                    <a:pt x="1187" y="245"/>
                  </a:cubicBezTo>
                  <a:lnTo>
                    <a:pt x="118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8"/>
            <p:cNvSpPr/>
            <p:nvPr/>
          </p:nvSpPr>
          <p:spPr>
            <a:xfrm>
              <a:off x="5356413" y="3622850"/>
              <a:ext cx="305325" cy="300950"/>
            </a:xfrm>
            <a:custGeom>
              <a:rect b="b" l="l" r="r" t="t"/>
              <a:pathLst>
                <a:path extrusionOk="0" h="12038" w="12213">
                  <a:moveTo>
                    <a:pt x="5272" y="2800"/>
                  </a:moveTo>
                  <a:cubicBezTo>
                    <a:pt x="5509" y="2800"/>
                    <a:pt x="5741" y="2980"/>
                    <a:pt x="5741" y="3263"/>
                  </a:cubicBezTo>
                  <a:lnTo>
                    <a:pt x="5741" y="4187"/>
                  </a:lnTo>
                  <a:cubicBezTo>
                    <a:pt x="6700" y="4292"/>
                    <a:pt x="7572" y="4729"/>
                    <a:pt x="8218" y="5374"/>
                  </a:cubicBezTo>
                  <a:cubicBezTo>
                    <a:pt x="9265" y="6420"/>
                    <a:pt x="9440" y="7485"/>
                    <a:pt x="9440" y="8793"/>
                  </a:cubicBezTo>
                  <a:cubicBezTo>
                    <a:pt x="9440" y="9037"/>
                    <a:pt x="9230" y="9247"/>
                    <a:pt x="8968" y="9247"/>
                  </a:cubicBezTo>
                  <a:cubicBezTo>
                    <a:pt x="8758" y="9247"/>
                    <a:pt x="8567" y="9107"/>
                    <a:pt x="8532" y="8881"/>
                  </a:cubicBezTo>
                  <a:cubicBezTo>
                    <a:pt x="8288" y="7746"/>
                    <a:pt x="7258" y="6927"/>
                    <a:pt x="6107" y="6927"/>
                  </a:cubicBezTo>
                  <a:lnTo>
                    <a:pt x="5741" y="6927"/>
                  </a:lnTo>
                  <a:lnTo>
                    <a:pt x="5741" y="7869"/>
                  </a:lnTo>
                  <a:cubicBezTo>
                    <a:pt x="5741" y="8152"/>
                    <a:pt x="5518" y="8339"/>
                    <a:pt x="5282" y="8339"/>
                  </a:cubicBezTo>
                  <a:cubicBezTo>
                    <a:pt x="5168" y="8339"/>
                    <a:pt x="5052" y="8296"/>
                    <a:pt x="4955" y="8200"/>
                  </a:cubicBezTo>
                  <a:lnTo>
                    <a:pt x="2652" y="5897"/>
                  </a:lnTo>
                  <a:cubicBezTo>
                    <a:pt x="2461" y="5706"/>
                    <a:pt x="2461" y="5427"/>
                    <a:pt x="2652" y="5234"/>
                  </a:cubicBezTo>
                  <a:lnTo>
                    <a:pt x="4955" y="2931"/>
                  </a:lnTo>
                  <a:cubicBezTo>
                    <a:pt x="5045" y="2841"/>
                    <a:pt x="5159" y="2800"/>
                    <a:pt x="5272" y="2800"/>
                  </a:cubicBezTo>
                  <a:close/>
                  <a:moveTo>
                    <a:pt x="6195" y="0"/>
                  </a:moveTo>
                  <a:cubicBezTo>
                    <a:pt x="2880" y="0"/>
                    <a:pt x="175" y="2705"/>
                    <a:pt x="175" y="6020"/>
                  </a:cubicBezTo>
                  <a:cubicBezTo>
                    <a:pt x="175" y="7555"/>
                    <a:pt x="751" y="9021"/>
                    <a:pt x="1780" y="10119"/>
                  </a:cubicBezTo>
                  <a:lnTo>
                    <a:pt x="349" y="11219"/>
                  </a:lnTo>
                  <a:cubicBezTo>
                    <a:pt x="0" y="11480"/>
                    <a:pt x="193" y="12038"/>
                    <a:pt x="629" y="12038"/>
                  </a:cubicBezTo>
                  <a:lnTo>
                    <a:pt x="6211" y="12038"/>
                  </a:lnTo>
                  <a:cubicBezTo>
                    <a:pt x="7816" y="12038"/>
                    <a:pt x="9317" y="11410"/>
                    <a:pt x="10451" y="10277"/>
                  </a:cubicBezTo>
                  <a:cubicBezTo>
                    <a:pt x="11585" y="9142"/>
                    <a:pt x="12213" y="7625"/>
                    <a:pt x="12213" y="6020"/>
                  </a:cubicBezTo>
                  <a:cubicBezTo>
                    <a:pt x="12213" y="2705"/>
                    <a:pt x="9509" y="0"/>
                    <a:pt x="61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 name="Google Shape;1760;p58"/>
          <p:cNvGrpSpPr/>
          <p:nvPr/>
        </p:nvGrpSpPr>
        <p:grpSpPr>
          <a:xfrm>
            <a:off x="5866951" y="3240148"/>
            <a:ext cx="357686" cy="353756"/>
            <a:chOff x="6013713" y="3529950"/>
            <a:chExt cx="398225" cy="393850"/>
          </a:xfrm>
        </p:grpSpPr>
        <p:sp>
          <p:nvSpPr>
            <p:cNvPr id="1761" name="Google Shape;1761;p58"/>
            <p:cNvSpPr/>
            <p:nvPr/>
          </p:nvSpPr>
          <p:spPr>
            <a:xfrm>
              <a:off x="6157188" y="3645975"/>
              <a:ext cx="23175" cy="23125"/>
            </a:xfrm>
            <a:custGeom>
              <a:rect b="b" l="l" r="r" t="t"/>
              <a:pathLst>
                <a:path extrusionOk="0" h="925" w="927">
                  <a:moveTo>
                    <a:pt x="1" y="0"/>
                  </a:moveTo>
                  <a:lnTo>
                    <a:pt x="1" y="924"/>
                  </a:lnTo>
                  <a:lnTo>
                    <a:pt x="926" y="924"/>
                  </a:lnTo>
                  <a:lnTo>
                    <a:pt x="9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8"/>
            <p:cNvSpPr/>
            <p:nvPr/>
          </p:nvSpPr>
          <p:spPr>
            <a:xfrm>
              <a:off x="6249238" y="3645975"/>
              <a:ext cx="23125" cy="23125"/>
            </a:xfrm>
            <a:custGeom>
              <a:rect b="b" l="l" r="r" t="t"/>
              <a:pathLst>
                <a:path extrusionOk="0" h="925" w="925">
                  <a:moveTo>
                    <a:pt x="1" y="0"/>
                  </a:moveTo>
                  <a:lnTo>
                    <a:pt x="1" y="924"/>
                  </a:lnTo>
                  <a:lnTo>
                    <a:pt x="925" y="924"/>
                  </a:lnTo>
                  <a:lnTo>
                    <a:pt x="9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8"/>
            <p:cNvSpPr/>
            <p:nvPr/>
          </p:nvSpPr>
          <p:spPr>
            <a:xfrm>
              <a:off x="6013713" y="3529950"/>
              <a:ext cx="398225" cy="393850"/>
            </a:xfrm>
            <a:custGeom>
              <a:rect b="b" l="l" r="r" t="t"/>
              <a:pathLst>
                <a:path extrusionOk="0" h="15754" w="15929">
                  <a:moveTo>
                    <a:pt x="7119" y="3716"/>
                  </a:moveTo>
                  <a:cubicBezTo>
                    <a:pt x="7380" y="3716"/>
                    <a:pt x="7589" y="3925"/>
                    <a:pt x="7589" y="4188"/>
                  </a:cubicBezTo>
                  <a:lnTo>
                    <a:pt x="7589" y="6037"/>
                  </a:lnTo>
                  <a:cubicBezTo>
                    <a:pt x="7589" y="7310"/>
                    <a:pt x="6542" y="8340"/>
                    <a:pt x="5269" y="8340"/>
                  </a:cubicBezTo>
                  <a:cubicBezTo>
                    <a:pt x="5025" y="8340"/>
                    <a:pt x="4816" y="8131"/>
                    <a:pt x="4816" y="7886"/>
                  </a:cubicBezTo>
                  <a:cubicBezTo>
                    <a:pt x="4816" y="7624"/>
                    <a:pt x="5025" y="7415"/>
                    <a:pt x="5269" y="7415"/>
                  </a:cubicBezTo>
                  <a:cubicBezTo>
                    <a:pt x="5879" y="7415"/>
                    <a:pt x="6386" y="7031"/>
                    <a:pt x="6577" y="6491"/>
                  </a:cubicBezTo>
                  <a:lnTo>
                    <a:pt x="5269" y="6491"/>
                  </a:lnTo>
                  <a:cubicBezTo>
                    <a:pt x="5025" y="6491"/>
                    <a:pt x="4816" y="6281"/>
                    <a:pt x="4816" y="6037"/>
                  </a:cubicBezTo>
                  <a:lnTo>
                    <a:pt x="4816" y="4188"/>
                  </a:lnTo>
                  <a:cubicBezTo>
                    <a:pt x="4816" y="3925"/>
                    <a:pt x="5025" y="3716"/>
                    <a:pt x="5269" y="3716"/>
                  </a:cubicBezTo>
                  <a:close/>
                  <a:moveTo>
                    <a:pt x="10817" y="3716"/>
                  </a:moveTo>
                  <a:cubicBezTo>
                    <a:pt x="11062" y="3716"/>
                    <a:pt x="11271" y="3925"/>
                    <a:pt x="11271" y="4188"/>
                  </a:cubicBezTo>
                  <a:lnTo>
                    <a:pt x="11271" y="6037"/>
                  </a:lnTo>
                  <a:cubicBezTo>
                    <a:pt x="11271" y="7310"/>
                    <a:pt x="10241" y="8340"/>
                    <a:pt x="8968" y="8340"/>
                  </a:cubicBezTo>
                  <a:cubicBezTo>
                    <a:pt x="8706" y="8340"/>
                    <a:pt x="8514" y="8131"/>
                    <a:pt x="8514" y="7886"/>
                  </a:cubicBezTo>
                  <a:cubicBezTo>
                    <a:pt x="8514" y="7624"/>
                    <a:pt x="8706" y="7415"/>
                    <a:pt x="8968" y="7415"/>
                  </a:cubicBezTo>
                  <a:cubicBezTo>
                    <a:pt x="9561" y="7415"/>
                    <a:pt x="10085" y="7031"/>
                    <a:pt x="10276" y="6491"/>
                  </a:cubicBezTo>
                  <a:lnTo>
                    <a:pt x="8968" y="6491"/>
                  </a:lnTo>
                  <a:cubicBezTo>
                    <a:pt x="8706" y="6491"/>
                    <a:pt x="8496" y="6281"/>
                    <a:pt x="8496" y="6037"/>
                  </a:cubicBezTo>
                  <a:lnTo>
                    <a:pt x="8496" y="4188"/>
                  </a:lnTo>
                  <a:cubicBezTo>
                    <a:pt x="8496" y="3925"/>
                    <a:pt x="8706" y="3716"/>
                    <a:pt x="8968" y="3716"/>
                  </a:cubicBezTo>
                  <a:close/>
                  <a:moveTo>
                    <a:pt x="10817" y="9264"/>
                  </a:moveTo>
                  <a:cubicBezTo>
                    <a:pt x="11062" y="9264"/>
                    <a:pt x="11271" y="9473"/>
                    <a:pt x="11271" y="9718"/>
                  </a:cubicBezTo>
                  <a:cubicBezTo>
                    <a:pt x="11271" y="9980"/>
                    <a:pt x="11062" y="10189"/>
                    <a:pt x="10817" y="10189"/>
                  </a:cubicBezTo>
                  <a:lnTo>
                    <a:pt x="5269" y="10189"/>
                  </a:lnTo>
                  <a:cubicBezTo>
                    <a:pt x="5025" y="10189"/>
                    <a:pt x="4816" y="9980"/>
                    <a:pt x="4816" y="9718"/>
                  </a:cubicBezTo>
                  <a:cubicBezTo>
                    <a:pt x="4816" y="9473"/>
                    <a:pt x="5025" y="9264"/>
                    <a:pt x="5269" y="9264"/>
                  </a:cubicBezTo>
                  <a:close/>
                  <a:moveTo>
                    <a:pt x="10817" y="11113"/>
                  </a:moveTo>
                  <a:cubicBezTo>
                    <a:pt x="11062" y="11113"/>
                    <a:pt x="11271" y="11323"/>
                    <a:pt x="11271" y="11567"/>
                  </a:cubicBezTo>
                  <a:cubicBezTo>
                    <a:pt x="11271" y="11829"/>
                    <a:pt x="11062" y="12039"/>
                    <a:pt x="10817" y="12039"/>
                  </a:cubicBezTo>
                  <a:lnTo>
                    <a:pt x="5269" y="12039"/>
                  </a:lnTo>
                  <a:cubicBezTo>
                    <a:pt x="5025" y="12039"/>
                    <a:pt x="4816" y="11829"/>
                    <a:pt x="4816" y="11567"/>
                  </a:cubicBezTo>
                  <a:cubicBezTo>
                    <a:pt x="4816" y="11323"/>
                    <a:pt x="5025" y="11113"/>
                    <a:pt x="5269" y="11113"/>
                  </a:cubicBezTo>
                  <a:close/>
                  <a:moveTo>
                    <a:pt x="8043" y="1"/>
                  </a:moveTo>
                  <a:cubicBezTo>
                    <a:pt x="3681" y="1"/>
                    <a:pt x="157" y="3525"/>
                    <a:pt x="157" y="7886"/>
                  </a:cubicBezTo>
                  <a:cubicBezTo>
                    <a:pt x="157" y="9927"/>
                    <a:pt x="959" y="11899"/>
                    <a:pt x="2390" y="13365"/>
                  </a:cubicBezTo>
                  <a:lnTo>
                    <a:pt x="350" y="14935"/>
                  </a:lnTo>
                  <a:cubicBezTo>
                    <a:pt x="1" y="15196"/>
                    <a:pt x="192" y="15754"/>
                    <a:pt x="629" y="15754"/>
                  </a:cubicBezTo>
                  <a:lnTo>
                    <a:pt x="8078" y="15754"/>
                  </a:lnTo>
                  <a:cubicBezTo>
                    <a:pt x="12404" y="15737"/>
                    <a:pt x="15928" y="12230"/>
                    <a:pt x="15928" y="7886"/>
                  </a:cubicBezTo>
                  <a:cubicBezTo>
                    <a:pt x="15928" y="3525"/>
                    <a:pt x="12404" y="1"/>
                    <a:pt x="80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 name="Google Shape;1764;p58"/>
          <p:cNvGrpSpPr/>
          <p:nvPr/>
        </p:nvGrpSpPr>
        <p:grpSpPr>
          <a:xfrm>
            <a:off x="6460863" y="3240148"/>
            <a:ext cx="353756" cy="353756"/>
            <a:chOff x="6674938" y="3529950"/>
            <a:chExt cx="393850" cy="393850"/>
          </a:xfrm>
        </p:grpSpPr>
        <p:sp>
          <p:nvSpPr>
            <p:cNvPr id="1765" name="Google Shape;1765;p58"/>
            <p:cNvSpPr/>
            <p:nvPr/>
          </p:nvSpPr>
          <p:spPr>
            <a:xfrm>
              <a:off x="6674938" y="3529950"/>
              <a:ext cx="138250" cy="122575"/>
            </a:xfrm>
            <a:custGeom>
              <a:rect b="b" l="l" r="r" t="t"/>
              <a:pathLst>
                <a:path extrusionOk="0" h="4903" w="5530">
                  <a:moveTo>
                    <a:pt x="0" y="1"/>
                  </a:moveTo>
                  <a:lnTo>
                    <a:pt x="0" y="3699"/>
                  </a:lnTo>
                  <a:lnTo>
                    <a:pt x="4117" y="3699"/>
                  </a:lnTo>
                  <a:cubicBezTo>
                    <a:pt x="4239" y="3699"/>
                    <a:pt x="4362" y="3734"/>
                    <a:pt x="4448" y="3821"/>
                  </a:cubicBezTo>
                  <a:lnTo>
                    <a:pt x="5530" y="4902"/>
                  </a:lnTo>
                  <a:lnTo>
                    <a:pt x="55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8"/>
            <p:cNvSpPr/>
            <p:nvPr/>
          </p:nvSpPr>
          <p:spPr>
            <a:xfrm>
              <a:off x="6930513" y="3553925"/>
              <a:ext cx="138275" cy="122600"/>
            </a:xfrm>
            <a:custGeom>
              <a:rect b="b" l="l" r="r" t="t"/>
              <a:pathLst>
                <a:path extrusionOk="0" h="4904" w="5531">
                  <a:moveTo>
                    <a:pt x="1" y="1"/>
                  </a:moveTo>
                  <a:lnTo>
                    <a:pt x="1" y="4904"/>
                  </a:lnTo>
                  <a:lnTo>
                    <a:pt x="1082" y="3857"/>
                  </a:lnTo>
                  <a:cubicBezTo>
                    <a:pt x="1169" y="3769"/>
                    <a:pt x="1292" y="3717"/>
                    <a:pt x="1413" y="3717"/>
                  </a:cubicBezTo>
                  <a:lnTo>
                    <a:pt x="5530" y="3717"/>
                  </a:lnTo>
                  <a:lnTo>
                    <a:pt x="553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8"/>
            <p:cNvSpPr/>
            <p:nvPr/>
          </p:nvSpPr>
          <p:spPr>
            <a:xfrm>
              <a:off x="6721588" y="3738450"/>
              <a:ext cx="161850" cy="115575"/>
            </a:xfrm>
            <a:custGeom>
              <a:rect b="b" l="l" r="r" t="t"/>
              <a:pathLst>
                <a:path extrusionOk="0" h="4623" w="6474">
                  <a:moveTo>
                    <a:pt x="175" y="0"/>
                  </a:moveTo>
                  <a:cubicBezTo>
                    <a:pt x="70" y="454"/>
                    <a:pt x="0" y="924"/>
                    <a:pt x="0" y="1413"/>
                  </a:cubicBezTo>
                  <a:cubicBezTo>
                    <a:pt x="0" y="2599"/>
                    <a:pt x="349" y="3699"/>
                    <a:pt x="942" y="4623"/>
                  </a:cubicBezTo>
                  <a:lnTo>
                    <a:pt x="5706" y="4623"/>
                  </a:lnTo>
                  <a:cubicBezTo>
                    <a:pt x="6124" y="4623"/>
                    <a:pt x="6473" y="4274"/>
                    <a:pt x="6473" y="3855"/>
                  </a:cubicBezTo>
                  <a:lnTo>
                    <a:pt x="6473" y="3541"/>
                  </a:lnTo>
                  <a:cubicBezTo>
                    <a:pt x="6473" y="3122"/>
                    <a:pt x="6124" y="2773"/>
                    <a:pt x="5706" y="2773"/>
                  </a:cubicBezTo>
                  <a:lnTo>
                    <a:pt x="4136" y="2773"/>
                  </a:lnTo>
                  <a:cubicBezTo>
                    <a:pt x="3873" y="2773"/>
                    <a:pt x="3664" y="2564"/>
                    <a:pt x="3664" y="2303"/>
                  </a:cubicBezTo>
                  <a:lnTo>
                    <a:pt x="3664" y="768"/>
                  </a:lnTo>
                  <a:cubicBezTo>
                    <a:pt x="3664" y="349"/>
                    <a:pt x="3333" y="0"/>
                    <a:pt x="28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8"/>
            <p:cNvSpPr/>
            <p:nvPr/>
          </p:nvSpPr>
          <p:spPr>
            <a:xfrm>
              <a:off x="6883413" y="3624175"/>
              <a:ext cx="138275" cy="206750"/>
            </a:xfrm>
            <a:custGeom>
              <a:rect b="b" l="l" r="r" t="t"/>
              <a:pathLst>
                <a:path extrusionOk="0" h="8270" w="5531">
                  <a:moveTo>
                    <a:pt x="0" y="0"/>
                  </a:moveTo>
                  <a:lnTo>
                    <a:pt x="0" y="3803"/>
                  </a:lnTo>
                  <a:cubicBezTo>
                    <a:pt x="0" y="4222"/>
                    <a:pt x="349" y="4571"/>
                    <a:pt x="768" y="4571"/>
                  </a:cubicBezTo>
                  <a:lnTo>
                    <a:pt x="2303" y="4571"/>
                  </a:lnTo>
                  <a:cubicBezTo>
                    <a:pt x="2564" y="4571"/>
                    <a:pt x="2774" y="4780"/>
                    <a:pt x="2774" y="5041"/>
                  </a:cubicBezTo>
                  <a:lnTo>
                    <a:pt x="2774" y="7502"/>
                  </a:lnTo>
                  <a:cubicBezTo>
                    <a:pt x="2774" y="7921"/>
                    <a:pt x="3106" y="8270"/>
                    <a:pt x="3541" y="8270"/>
                  </a:cubicBezTo>
                  <a:lnTo>
                    <a:pt x="5095" y="8270"/>
                  </a:lnTo>
                  <a:cubicBezTo>
                    <a:pt x="5374" y="7554"/>
                    <a:pt x="5530" y="6786"/>
                    <a:pt x="5530" y="5984"/>
                  </a:cubicBezTo>
                  <a:cubicBezTo>
                    <a:pt x="5530" y="4378"/>
                    <a:pt x="4902" y="2913"/>
                    <a:pt x="3855" y="1831"/>
                  </a:cubicBezTo>
                  <a:lnTo>
                    <a:pt x="3471" y="1831"/>
                  </a:lnTo>
                  <a:lnTo>
                    <a:pt x="1727" y="3524"/>
                  </a:lnTo>
                  <a:cubicBezTo>
                    <a:pt x="1639" y="3612"/>
                    <a:pt x="1530" y="3652"/>
                    <a:pt x="1422" y="3652"/>
                  </a:cubicBezTo>
                  <a:cubicBezTo>
                    <a:pt x="1188" y="3652"/>
                    <a:pt x="959" y="3467"/>
                    <a:pt x="959" y="3192"/>
                  </a:cubicBezTo>
                  <a:lnTo>
                    <a:pt x="959" y="156"/>
                  </a:lnTo>
                  <a:cubicBezTo>
                    <a:pt x="645" y="87"/>
                    <a:pt x="331" y="35"/>
                    <a:pt x="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8"/>
            <p:cNvSpPr/>
            <p:nvPr/>
          </p:nvSpPr>
          <p:spPr>
            <a:xfrm>
              <a:off x="6733788" y="3624175"/>
              <a:ext cx="264800" cy="299625"/>
            </a:xfrm>
            <a:custGeom>
              <a:rect b="b" l="l" r="r" t="t"/>
              <a:pathLst>
                <a:path extrusionOk="0" h="11985" w="10592">
                  <a:moveTo>
                    <a:pt x="5060" y="0"/>
                  </a:moveTo>
                  <a:cubicBezTo>
                    <a:pt x="4729" y="35"/>
                    <a:pt x="4415" y="87"/>
                    <a:pt x="4101" y="156"/>
                  </a:cubicBezTo>
                  <a:lnTo>
                    <a:pt x="4101" y="2233"/>
                  </a:lnTo>
                  <a:cubicBezTo>
                    <a:pt x="4101" y="2507"/>
                    <a:pt x="3873" y="2692"/>
                    <a:pt x="3633" y="2692"/>
                  </a:cubicBezTo>
                  <a:cubicBezTo>
                    <a:pt x="3522" y="2692"/>
                    <a:pt x="3409" y="2652"/>
                    <a:pt x="3315" y="2564"/>
                  </a:cubicBezTo>
                  <a:lnTo>
                    <a:pt x="1920" y="1186"/>
                  </a:lnTo>
                  <a:cubicBezTo>
                    <a:pt x="1082" y="1815"/>
                    <a:pt x="419" y="2669"/>
                    <a:pt x="1" y="3646"/>
                  </a:cubicBezTo>
                  <a:lnTo>
                    <a:pt x="2408" y="3646"/>
                  </a:lnTo>
                  <a:cubicBezTo>
                    <a:pt x="3350" y="3646"/>
                    <a:pt x="4101" y="4413"/>
                    <a:pt x="4101" y="5339"/>
                  </a:cubicBezTo>
                  <a:lnTo>
                    <a:pt x="4101" y="6420"/>
                  </a:lnTo>
                  <a:lnTo>
                    <a:pt x="5218" y="6420"/>
                  </a:lnTo>
                  <a:cubicBezTo>
                    <a:pt x="6142" y="6420"/>
                    <a:pt x="6909" y="7170"/>
                    <a:pt x="6909" y="8112"/>
                  </a:cubicBezTo>
                  <a:lnTo>
                    <a:pt x="6909" y="8426"/>
                  </a:lnTo>
                  <a:cubicBezTo>
                    <a:pt x="6909" y="9351"/>
                    <a:pt x="6142" y="10119"/>
                    <a:pt x="5218" y="10119"/>
                  </a:cubicBezTo>
                  <a:lnTo>
                    <a:pt x="1170" y="10119"/>
                  </a:lnTo>
                  <a:cubicBezTo>
                    <a:pt x="2269" y="11270"/>
                    <a:pt x="3804" y="11985"/>
                    <a:pt x="5514" y="11985"/>
                  </a:cubicBezTo>
                  <a:cubicBezTo>
                    <a:pt x="7660" y="11985"/>
                    <a:pt x="9526" y="10868"/>
                    <a:pt x="10591" y="9194"/>
                  </a:cubicBezTo>
                  <a:lnTo>
                    <a:pt x="9526" y="9194"/>
                  </a:lnTo>
                  <a:cubicBezTo>
                    <a:pt x="8584" y="9194"/>
                    <a:pt x="7835" y="8426"/>
                    <a:pt x="7835" y="7502"/>
                  </a:cubicBezTo>
                  <a:lnTo>
                    <a:pt x="7835" y="5495"/>
                  </a:lnTo>
                  <a:lnTo>
                    <a:pt x="6753" y="5495"/>
                  </a:lnTo>
                  <a:cubicBezTo>
                    <a:pt x="5828" y="5495"/>
                    <a:pt x="5060" y="4727"/>
                    <a:pt x="5060" y="3803"/>
                  </a:cubicBezTo>
                  <a:lnTo>
                    <a:pt x="50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 name="Google Shape;1770;p58"/>
          <p:cNvGrpSpPr/>
          <p:nvPr/>
        </p:nvGrpSpPr>
        <p:grpSpPr>
          <a:xfrm>
            <a:off x="7050846" y="3282049"/>
            <a:ext cx="354160" cy="270156"/>
            <a:chOff x="7331788" y="3576600"/>
            <a:chExt cx="394300" cy="300775"/>
          </a:xfrm>
        </p:grpSpPr>
        <p:sp>
          <p:nvSpPr>
            <p:cNvPr id="1771" name="Google Shape;1771;p58"/>
            <p:cNvSpPr/>
            <p:nvPr/>
          </p:nvSpPr>
          <p:spPr>
            <a:xfrm>
              <a:off x="7425113" y="3692200"/>
              <a:ext cx="15275" cy="23125"/>
            </a:xfrm>
            <a:custGeom>
              <a:rect b="b" l="l" r="r" t="t"/>
              <a:pathLst>
                <a:path extrusionOk="0" h="925" w="611">
                  <a:moveTo>
                    <a:pt x="1" y="1"/>
                  </a:moveTo>
                  <a:lnTo>
                    <a:pt x="1" y="925"/>
                  </a:lnTo>
                  <a:lnTo>
                    <a:pt x="610" y="471"/>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8"/>
            <p:cNvSpPr/>
            <p:nvPr/>
          </p:nvSpPr>
          <p:spPr>
            <a:xfrm>
              <a:off x="7331788" y="3576600"/>
              <a:ext cx="394300" cy="300775"/>
            </a:xfrm>
            <a:custGeom>
              <a:rect b="b" l="l" r="r" t="t"/>
              <a:pathLst>
                <a:path extrusionOk="0" h="12031" w="15772">
                  <a:moveTo>
                    <a:pt x="6960" y="3699"/>
                  </a:moveTo>
                  <a:cubicBezTo>
                    <a:pt x="7223" y="3699"/>
                    <a:pt x="7432" y="3909"/>
                    <a:pt x="7432" y="4171"/>
                  </a:cubicBezTo>
                  <a:lnTo>
                    <a:pt x="7432" y="6020"/>
                  </a:lnTo>
                  <a:cubicBezTo>
                    <a:pt x="7432" y="6265"/>
                    <a:pt x="7223" y="6474"/>
                    <a:pt x="6960" y="6474"/>
                  </a:cubicBezTo>
                  <a:cubicBezTo>
                    <a:pt x="6699" y="6474"/>
                    <a:pt x="6507" y="6265"/>
                    <a:pt x="6507" y="6020"/>
                  </a:cubicBezTo>
                  <a:lnTo>
                    <a:pt x="6507" y="4171"/>
                  </a:lnTo>
                  <a:cubicBezTo>
                    <a:pt x="6507" y="3909"/>
                    <a:pt x="6699" y="3699"/>
                    <a:pt x="6960" y="3699"/>
                  </a:cubicBezTo>
                  <a:close/>
                  <a:moveTo>
                    <a:pt x="10659" y="3699"/>
                  </a:moveTo>
                  <a:cubicBezTo>
                    <a:pt x="10903" y="3699"/>
                    <a:pt x="11113" y="3909"/>
                    <a:pt x="11113" y="4171"/>
                  </a:cubicBezTo>
                  <a:lnTo>
                    <a:pt x="11113" y="6020"/>
                  </a:lnTo>
                  <a:cubicBezTo>
                    <a:pt x="11113" y="6265"/>
                    <a:pt x="10903" y="6474"/>
                    <a:pt x="10659" y="6474"/>
                  </a:cubicBezTo>
                  <a:cubicBezTo>
                    <a:pt x="10398" y="6474"/>
                    <a:pt x="10189" y="6265"/>
                    <a:pt x="10189" y="6020"/>
                  </a:cubicBezTo>
                  <a:lnTo>
                    <a:pt x="10189" y="4171"/>
                  </a:lnTo>
                  <a:cubicBezTo>
                    <a:pt x="10189" y="3909"/>
                    <a:pt x="10398" y="3699"/>
                    <a:pt x="10659" y="3699"/>
                  </a:cubicBezTo>
                  <a:close/>
                  <a:moveTo>
                    <a:pt x="3267" y="3240"/>
                  </a:moveTo>
                  <a:cubicBezTo>
                    <a:pt x="3361" y="3240"/>
                    <a:pt x="3457" y="3269"/>
                    <a:pt x="3541" y="3334"/>
                  </a:cubicBezTo>
                  <a:lnTo>
                    <a:pt x="5390" y="4729"/>
                  </a:lnTo>
                  <a:cubicBezTo>
                    <a:pt x="5635" y="4904"/>
                    <a:pt x="5635" y="5270"/>
                    <a:pt x="5390" y="5462"/>
                  </a:cubicBezTo>
                  <a:lnTo>
                    <a:pt x="3541" y="6840"/>
                  </a:lnTo>
                  <a:cubicBezTo>
                    <a:pt x="3457" y="6905"/>
                    <a:pt x="3361" y="6934"/>
                    <a:pt x="3267" y="6934"/>
                  </a:cubicBezTo>
                  <a:cubicBezTo>
                    <a:pt x="3032" y="6934"/>
                    <a:pt x="2808" y="6749"/>
                    <a:pt x="2808" y="6474"/>
                  </a:cubicBezTo>
                  <a:lnTo>
                    <a:pt x="2808" y="3699"/>
                  </a:lnTo>
                  <a:cubicBezTo>
                    <a:pt x="2808" y="3425"/>
                    <a:pt x="3032" y="3240"/>
                    <a:pt x="3267" y="3240"/>
                  </a:cubicBezTo>
                  <a:close/>
                  <a:moveTo>
                    <a:pt x="8810" y="2775"/>
                  </a:moveTo>
                  <a:cubicBezTo>
                    <a:pt x="9054" y="2775"/>
                    <a:pt x="9263" y="2985"/>
                    <a:pt x="9263" y="3246"/>
                  </a:cubicBezTo>
                  <a:lnTo>
                    <a:pt x="9263" y="6928"/>
                  </a:lnTo>
                  <a:cubicBezTo>
                    <a:pt x="9263" y="7189"/>
                    <a:pt x="9054" y="7398"/>
                    <a:pt x="8810" y="7398"/>
                  </a:cubicBezTo>
                  <a:cubicBezTo>
                    <a:pt x="8549" y="7398"/>
                    <a:pt x="8339" y="7189"/>
                    <a:pt x="8339" y="6928"/>
                  </a:cubicBezTo>
                  <a:lnTo>
                    <a:pt x="8339" y="3246"/>
                  </a:lnTo>
                  <a:cubicBezTo>
                    <a:pt x="8339" y="2985"/>
                    <a:pt x="8549" y="2775"/>
                    <a:pt x="8810" y="2775"/>
                  </a:cubicBezTo>
                  <a:close/>
                  <a:moveTo>
                    <a:pt x="12508" y="2775"/>
                  </a:moveTo>
                  <a:cubicBezTo>
                    <a:pt x="12753" y="2775"/>
                    <a:pt x="12962" y="2985"/>
                    <a:pt x="12962" y="3246"/>
                  </a:cubicBezTo>
                  <a:lnTo>
                    <a:pt x="12962" y="6928"/>
                  </a:lnTo>
                  <a:cubicBezTo>
                    <a:pt x="12962" y="7189"/>
                    <a:pt x="12753" y="7398"/>
                    <a:pt x="12508" y="7398"/>
                  </a:cubicBezTo>
                  <a:cubicBezTo>
                    <a:pt x="12247" y="7398"/>
                    <a:pt x="12038" y="7189"/>
                    <a:pt x="12038" y="6928"/>
                  </a:cubicBezTo>
                  <a:lnTo>
                    <a:pt x="12038" y="3246"/>
                  </a:lnTo>
                  <a:cubicBezTo>
                    <a:pt x="12038" y="2985"/>
                    <a:pt x="12247" y="2775"/>
                    <a:pt x="12508" y="2775"/>
                  </a:cubicBezTo>
                  <a:close/>
                  <a:moveTo>
                    <a:pt x="5076" y="1"/>
                  </a:moveTo>
                  <a:cubicBezTo>
                    <a:pt x="2285" y="1"/>
                    <a:pt x="0" y="2269"/>
                    <a:pt x="0" y="5078"/>
                  </a:cubicBezTo>
                  <a:cubicBezTo>
                    <a:pt x="0" y="7328"/>
                    <a:pt x="1500" y="9317"/>
                    <a:pt x="3664" y="9945"/>
                  </a:cubicBezTo>
                  <a:lnTo>
                    <a:pt x="3664" y="11568"/>
                  </a:lnTo>
                  <a:cubicBezTo>
                    <a:pt x="3664" y="11851"/>
                    <a:pt x="3895" y="12031"/>
                    <a:pt x="4131" y="12031"/>
                  </a:cubicBezTo>
                  <a:cubicBezTo>
                    <a:pt x="4244" y="12031"/>
                    <a:pt x="4358" y="11990"/>
                    <a:pt x="4448" y="11899"/>
                  </a:cubicBezTo>
                  <a:lnTo>
                    <a:pt x="6193" y="10155"/>
                  </a:lnTo>
                  <a:lnTo>
                    <a:pt x="10677" y="10155"/>
                  </a:lnTo>
                  <a:cubicBezTo>
                    <a:pt x="13485" y="10155"/>
                    <a:pt x="15771" y="7870"/>
                    <a:pt x="15771" y="5078"/>
                  </a:cubicBezTo>
                  <a:cubicBezTo>
                    <a:pt x="15771" y="2269"/>
                    <a:pt x="13485" y="1"/>
                    <a:pt x="106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 name="Google Shape;1773;p58"/>
          <p:cNvGrpSpPr/>
          <p:nvPr/>
        </p:nvGrpSpPr>
        <p:grpSpPr>
          <a:xfrm>
            <a:off x="1739430" y="2629798"/>
            <a:ext cx="353756" cy="353779"/>
            <a:chOff x="1418388" y="2850425"/>
            <a:chExt cx="393850" cy="393875"/>
          </a:xfrm>
        </p:grpSpPr>
        <p:sp>
          <p:nvSpPr>
            <p:cNvPr id="1774" name="Google Shape;1774;p58"/>
            <p:cNvSpPr/>
            <p:nvPr/>
          </p:nvSpPr>
          <p:spPr>
            <a:xfrm>
              <a:off x="1615538" y="3071550"/>
              <a:ext cx="25" cy="25"/>
            </a:xfrm>
            <a:custGeom>
              <a:rect b="b" l="l" r="r" t="t"/>
              <a:pathLst>
                <a:path extrusionOk="0" h="1" w="1">
                  <a:moveTo>
                    <a:pt x="0" y="0"/>
                  </a:move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8"/>
            <p:cNvSpPr/>
            <p:nvPr/>
          </p:nvSpPr>
          <p:spPr>
            <a:xfrm>
              <a:off x="1523063" y="2850425"/>
              <a:ext cx="184500" cy="221150"/>
            </a:xfrm>
            <a:custGeom>
              <a:rect b="b" l="l" r="r" t="t"/>
              <a:pathLst>
                <a:path extrusionOk="0" h="8846" w="7380">
                  <a:moveTo>
                    <a:pt x="2774" y="2652"/>
                  </a:moveTo>
                  <a:cubicBezTo>
                    <a:pt x="3018" y="2652"/>
                    <a:pt x="3227" y="2862"/>
                    <a:pt x="3227" y="3106"/>
                  </a:cubicBezTo>
                  <a:cubicBezTo>
                    <a:pt x="3227" y="3367"/>
                    <a:pt x="3018" y="3576"/>
                    <a:pt x="2774" y="3576"/>
                  </a:cubicBezTo>
                  <a:lnTo>
                    <a:pt x="1850" y="3576"/>
                  </a:lnTo>
                  <a:cubicBezTo>
                    <a:pt x="1587" y="3576"/>
                    <a:pt x="1378" y="3367"/>
                    <a:pt x="1378" y="3106"/>
                  </a:cubicBezTo>
                  <a:cubicBezTo>
                    <a:pt x="1378" y="2862"/>
                    <a:pt x="1587" y="2652"/>
                    <a:pt x="1850" y="2652"/>
                  </a:cubicBezTo>
                  <a:close/>
                  <a:moveTo>
                    <a:pt x="5530" y="2652"/>
                  </a:moveTo>
                  <a:cubicBezTo>
                    <a:pt x="5793" y="2652"/>
                    <a:pt x="6002" y="2862"/>
                    <a:pt x="6002" y="3106"/>
                  </a:cubicBezTo>
                  <a:cubicBezTo>
                    <a:pt x="6002" y="3367"/>
                    <a:pt x="5793" y="3576"/>
                    <a:pt x="5530" y="3576"/>
                  </a:cubicBezTo>
                  <a:lnTo>
                    <a:pt x="4623" y="3576"/>
                  </a:lnTo>
                  <a:cubicBezTo>
                    <a:pt x="4362" y="3576"/>
                    <a:pt x="4153" y="3367"/>
                    <a:pt x="4153" y="3106"/>
                  </a:cubicBezTo>
                  <a:cubicBezTo>
                    <a:pt x="4153" y="2862"/>
                    <a:pt x="4362" y="2652"/>
                    <a:pt x="4623" y="2652"/>
                  </a:cubicBezTo>
                  <a:close/>
                  <a:moveTo>
                    <a:pt x="5545" y="4958"/>
                  </a:moveTo>
                  <a:cubicBezTo>
                    <a:pt x="5639" y="4958"/>
                    <a:pt x="5733" y="4986"/>
                    <a:pt x="5809" y="5042"/>
                  </a:cubicBezTo>
                  <a:cubicBezTo>
                    <a:pt x="6019" y="5200"/>
                    <a:pt x="6054" y="5495"/>
                    <a:pt x="5914" y="5688"/>
                  </a:cubicBezTo>
                  <a:cubicBezTo>
                    <a:pt x="5603" y="6106"/>
                    <a:pt x="5114" y="6340"/>
                    <a:pt x="4612" y="6340"/>
                  </a:cubicBezTo>
                  <a:cubicBezTo>
                    <a:pt x="4299" y="6340"/>
                    <a:pt x="3981" y="6249"/>
                    <a:pt x="3699" y="6054"/>
                  </a:cubicBezTo>
                  <a:cubicBezTo>
                    <a:pt x="3410" y="6249"/>
                    <a:pt x="3090" y="6340"/>
                    <a:pt x="2778" y="6340"/>
                  </a:cubicBezTo>
                  <a:cubicBezTo>
                    <a:pt x="2277" y="6340"/>
                    <a:pt x="1794" y="6106"/>
                    <a:pt x="1483" y="5688"/>
                  </a:cubicBezTo>
                  <a:cubicBezTo>
                    <a:pt x="1326" y="5495"/>
                    <a:pt x="1361" y="5200"/>
                    <a:pt x="1571" y="5042"/>
                  </a:cubicBezTo>
                  <a:cubicBezTo>
                    <a:pt x="1654" y="4986"/>
                    <a:pt x="1749" y="4958"/>
                    <a:pt x="1843" y="4958"/>
                  </a:cubicBezTo>
                  <a:cubicBezTo>
                    <a:pt x="1984" y="4958"/>
                    <a:pt x="2122" y="5021"/>
                    <a:pt x="2215" y="5146"/>
                  </a:cubicBezTo>
                  <a:cubicBezTo>
                    <a:pt x="2355" y="5330"/>
                    <a:pt x="2564" y="5422"/>
                    <a:pt x="2772" y="5422"/>
                  </a:cubicBezTo>
                  <a:cubicBezTo>
                    <a:pt x="2979" y="5422"/>
                    <a:pt x="3184" y="5330"/>
                    <a:pt x="3315" y="5146"/>
                  </a:cubicBezTo>
                  <a:cubicBezTo>
                    <a:pt x="3411" y="5024"/>
                    <a:pt x="3550" y="4963"/>
                    <a:pt x="3690" y="4963"/>
                  </a:cubicBezTo>
                  <a:cubicBezTo>
                    <a:pt x="3830" y="4963"/>
                    <a:pt x="3969" y="5024"/>
                    <a:pt x="4065" y="5146"/>
                  </a:cubicBezTo>
                  <a:cubicBezTo>
                    <a:pt x="4204" y="5330"/>
                    <a:pt x="4409" y="5422"/>
                    <a:pt x="4615" y="5422"/>
                  </a:cubicBezTo>
                  <a:cubicBezTo>
                    <a:pt x="4820" y="5422"/>
                    <a:pt x="5025" y="5330"/>
                    <a:pt x="5164" y="5146"/>
                  </a:cubicBezTo>
                  <a:cubicBezTo>
                    <a:pt x="5258" y="5021"/>
                    <a:pt x="5403" y="4958"/>
                    <a:pt x="5545" y="4958"/>
                  </a:cubicBezTo>
                  <a:close/>
                  <a:moveTo>
                    <a:pt x="3699" y="1"/>
                  </a:moveTo>
                  <a:cubicBezTo>
                    <a:pt x="2408" y="1"/>
                    <a:pt x="1134" y="315"/>
                    <a:pt x="0" y="925"/>
                  </a:cubicBezTo>
                  <a:lnTo>
                    <a:pt x="0" y="943"/>
                  </a:lnTo>
                  <a:lnTo>
                    <a:pt x="0" y="4658"/>
                  </a:lnTo>
                  <a:cubicBezTo>
                    <a:pt x="0" y="6786"/>
                    <a:pt x="1587" y="8584"/>
                    <a:pt x="3699" y="8845"/>
                  </a:cubicBezTo>
                  <a:cubicBezTo>
                    <a:pt x="5793" y="8584"/>
                    <a:pt x="7379" y="6786"/>
                    <a:pt x="7379" y="4658"/>
                  </a:cubicBezTo>
                  <a:lnTo>
                    <a:pt x="7379" y="943"/>
                  </a:lnTo>
                  <a:cubicBezTo>
                    <a:pt x="6263" y="315"/>
                    <a:pt x="4972" y="1"/>
                    <a:pt x="36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8"/>
            <p:cNvSpPr/>
            <p:nvPr/>
          </p:nvSpPr>
          <p:spPr>
            <a:xfrm>
              <a:off x="1418388" y="2951625"/>
              <a:ext cx="393850" cy="292675"/>
            </a:xfrm>
            <a:custGeom>
              <a:rect b="b" l="l" r="r" t="t"/>
              <a:pathLst>
                <a:path extrusionOk="0" h="11707" w="15754">
                  <a:moveTo>
                    <a:pt x="8810" y="6612"/>
                  </a:moveTo>
                  <a:cubicBezTo>
                    <a:pt x="9054" y="6612"/>
                    <a:pt x="9264" y="6821"/>
                    <a:pt x="9264" y="7065"/>
                  </a:cubicBezTo>
                  <a:cubicBezTo>
                    <a:pt x="9264" y="7327"/>
                    <a:pt x="9054" y="7537"/>
                    <a:pt x="8810" y="7537"/>
                  </a:cubicBezTo>
                  <a:lnTo>
                    <a:pt x="4187" y="7537"/>
                  </a:lnTo>
                  <a:cubicBezTo>
                    <a:pt x="3925" y="7537"/>
                    <a:pt x="3716" y="7327"/>
                    <a:pt x="3716" y="7065"/>
                  </a:cubicBezTo>
                  <a:cubicBezTo>
                    <a:pt x="3716" y="6821"/>
                    <a:pt x="3925" y="6612"/>
                    <a:pt x="4187" y="6612"/>
                  </a:cubicBezTo>
                  <a:close/>
                  <a:moveTo>
                    <a:pt x="11566" y="6612"/>
                  </a:moveTo>
                  <a:cubicBezTo>
                    <a:pt x="11829" y="6612"/>
                    <a:pt x="12038" y="6821"/>
                    <a:pt x="12038" y="7065"/>
                  </a:cubicBezTo>
                  <a:cubicBezTo>
                    <a:pt x="12038" y="7327"/>
                    <a:pt x="11829" y="7537"/>
                    <a:pt x="11566" y="7537"/>
                  </a:cubicBezTo>
                  <a:lnTo>
                    <a:pt x="10643" y="7537"/>
                  </a:lnTo>
                  <a:cubicBezTo>
                    <a:pt x="10398" y="7537"/>
                    <a:pt x="10189" y="7327"/>
                    <a:pt x="10189" y="7065"/>
                  </a:cubicBezTo>
                  <a:cubicBezTo>
                    <a:pt x="10189" y="6821"/>
                    <a:pt x="10398" y="6612"/>
                    <a:pt x="10643" y="6612"/>
                  </a:cubicBezTo>
                  <a:close/>
                  <a:moveTo>
                    <a:pt x="3262" y="0"/>
                  </a:moveTo>
                  <a:cubicBezTo>
                    <a:pt x="1361" y="733"/>
                    <a:pt x="0" y="2582"/>
                    <a:pt x="0" y="4745"/>
                  </a:cubicBezTo>
                  <a:cubicBezTo>
                    <a:pt x="0" y="7013"/>
                    <a:pt x="1501" y="9002"/>
                    <a:pt x="3664" y="9630"/>
                  </a:cubicBezTo>
                  <a:lnTo>
                    <a:pt x="3664" y="11252"/>
                  </a:lnTo>
                  <a:cubicBezTo>
                    <a:pt x="3664" y="11523"/>
                    <a:pt x="3886" y="11706"/>
                    <a:pt x="4121" y="11706"/>
                  </a:cubicBezTo>
                  <a:cubicBezTo>
                    <a:pt x="4235" y="11706"/>
                    <a:pt x="4352" y="11663"/>
                    <a:pt x="4448" y="11566"/>
                  </a:cubicBezTo>
                  <a:lnTo>
                    <a:pt x="6193" y="9822"/>
                  </a:lnTo>
                  <a:lnTo>
                    <a:pt x="10677" y="9822"/>
                  </a:lnTo>
                  <a:cubicBezTo>
                    <a:pt x="13486" y="9822"/>
                    <a:pt x="15754" y="7554"/>
                    <a:pt x="15754" y="4745"/>
                  </a:cubicBezTo>
                  <a:cubicBezTo>
                    <a:pt x="15754" y="2582"/>
                    <a:pt x="14393" y="733"/>
                    <a:pt x="12492" y="0"/>
                  </a:cubicBezTo>
                  <a:lnTo>
                    <a:pt x="12492" y="610"/>
                  </a:lnTo>
                  <a:cubicBezTo>
                    <a:pt x="12492" y="3210"/>
                    <a:pt x="10555" y="5390"/>
                    <a:pt x="7991" y="5722"/>
                  </a:cubicBezTo>
                  <a:lnTo>
                    <a:pt x="7886" y="5739"/>
                  </a:lnTo>
                  <a:lnTo>
                    <a:pt x="7763" y="5722"/>
                  </a:lnTo>
                  <a:cubicBezTo>
                    <a:pt x="5199" y="5408"/>
                    <a:pt x="3262" y="3210"/>
                    <a:pt x="3262" y="610"/>
                  </a:cubicBezTo>
                  <a:lnTo>
                    <a:pt x="32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 name="Google Shape;1777;p58"/>
          <p:cNvGrpSpPr/>
          <p:nvPr/>
        </p:nvGrpSpPr>
        <p:grpSpPr>
          <a:xfrm>
            <a:off x="2392466" y="2629798"/>
            <a:ext cx="228031" cy="353756"/>
            <a:chOff x="2145438" y="2850425"/>
            <a:chExt cx="253875" cy="393850"/>
          </a:xfrm>
        </p:grpSpPr>
        <p:sp>
          <p:nvSpPr>
            <p:cNvPr id="1778" name="Google Shape;1778;p58"/>
            <p:cNvSpPr/>
            <p:nvPr/>
          </p:nvSpPr>
          <p:spPr>
            <a:xfrm>
              <a:off x="2214813" y="2989550"/>
              <a:ext cx="115150" cy="115625"/>
            </a:xfrm>
            <a:custGeom>
              <a:rect b="b" l="l" r="r" t="t"/>
              <a:pathLst>
                <a:path extrusionOk="0" h="4625" w="4606">
                  <a:moveTo>
                    <a:pt x="924" y="1850"/>
                  </a:moveTo>
                  <a:cubicBezTo>
                    <a:pt x="1168" y="1850"/>
                    <a:pt x="1378" y="2059"/>
                    <a:pt x="1378" y="2303"/>
                  </a:cubicBezTo>
                  <a:cubicBezTo>
                    <a:pt x="1378" y="2565"/>
                    <a:pt x="1168" y="2775"/>
                    <a:pt x="924" y="2775"/>
                  </a:cubicBezTo>
                  <a:cubicBezTo>
                    <a:pt x="663" y="2775"/>
                    <a:pt x="454" y="2565"/>
                    <a:pt x="454" y="2303"/>
                  </a:cubicBezTo>
                  <a:cubicBezTo>
                    <a:pt x="454" y="2059"/>
                    <a:pt x="663" y="1850"/>
                    <a:pt x="924" y="1850"/>
                  </a:cubicBezTo>
                  <a:close/>
                  <a:moveTo>
                    <a:pt x="2303" y="1850"/>
                  </a:moveTo>
                  <a:cubicBezTo>
                    <a:pt x="2564" y="1850"/>
                    <a:pt x="2773" y="2059"/>
                    <a:pt x="2773" y="2303"/>
                  </a:cubicBezTo>
                  <a:cubicBezTo>
                    <a:pt x="2773" y="2565"/>
                    <a:pt x="2564" y="2775"/>
                    <a:pt x="2303" y="2775"/>
                  </a:cubicBezTo>
                  <a:cubicBezTo>
                    <a:pt x="2041" y="2775"/>
                    <a:pt x="1849" y="2565"/>
                    <a:pt x="1849" y="2303"/>
                  </a:cubicBezTo>
                  <a:cubicBezTo>
                    <a:pt x="1849" y="2059"/>
                    <a:pt x="2041" y="1850"/>
                    <a:pt x="2303" y="1850"/>
                  </a:cubicBezTo>
                  <a:close/>
                  <a:moveTo>
                    <a:pt x="3699" y="1850"/>
                  </a:moveTo>
                  <a:cubicBezTo>
                    <a:pt x="3943" y="1850"/>
                    <a:pt x="4152" y="2059"/>
                    <a:pt x="4152" y="2303"/>
                  </a:cubicBezTo>
                  <a:cubicBezTo>
                    <a:pt x="4152" y="2565"/>
                    <a:pt x="3943" y="2775"/>
                    <a:pt x="3699" y="2775"/>
                  </a:cubicBezTo>
                  <a:cubicBezTo>
                    <a:pt x="3436" y="2775"/>
                    <a:pt x="3227" y="2565"/>
                    <a:pt x="3227" y="2303"/>
                  </a:cubicBezTo>
                  <a:cubicBezTo>
                    <a:pt x="3227" y="2059"/>
                    <a:pt x="3436" y="1850"/>
                    <a:pt x="3699" y="1850"/>
                  </a:cubicBezTo>
                  <a:close/>
                  <a:moveTo>
                    <a:pt x="2303" y="0"/>
                  </a:moveTo>
                  <a:cubicBezTo>
                    <a:pt x="1029" y="0"/>
                    <a:pt x="0" y="1030"/>
                    <a:pt x="0" y="2303"/>
                  </a:cubicBezTo>
                  <a:cubicBezTo>
                    <a:pt x="0" y="2810"/>
                    <a:pt x="156" y="3298"/>
                    <a:pt x="454" y="3699"/>
                  </a:cubicBezTo>
                  <a:cubicBezTo>
                    <a:pt x="558" y="3838"/>
                    <a:pt x="575" y="4031"/>
                    <a:pt x="505" y="4187"/>
                  </a:cubicBezTo>
                  <a:lnTo>
                    <a:pt x="279" y="4624"/>
                  </a:lnTo>
                  <a:lnTo>
                    <a:pt x="2303" y="4624"/>
                  </a:lnTo>
                  <a:cubicBezTo>
                    <a:pt x="3576" y="4624"/>
                    <a:pt x="4606" y="3577"/>
                    <a:pt x="4606" y="2303"/>
                  </a:cubicBezTo>
                  <a:cubicBezTo>
                    <a:pt x="4606" y="1030"/>
                    <a:pt x="3576" y="0"/>
                    <a:pt x="23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8"/>
            <p:cNvSpPr/>
            <p:nvPr/>
          </p:nvSpPr>
          <p:spPr>
            <a:xfrm>
              <a:off x="2145438" y="2850425"/>
              <a:ext cx="253875" cy="393850"/>
            </a:xfrm>
            <a:custGeom>
              <a:rect b="b" l="l" r="r" t="t"/>
              <a:pathLst>
                <a:path extrusionOk="0" h="15754" w="10155">
                  <a:moveTo>
                    <a:pt x="5548" y="1413"/>
                  </a:moveTo>
                  <a:cubicBezTo>
                    <a:pt x="5793" y="1413"/>
                    <a:pt x="6002" y="1622"/>
                    <a:pt x="6002" y="1867"/>
                  </a:cubicBezTo>
                  <a:cubicBezTo>
                    <a:pt x="6002" y="2129"/>
                    <a:pt x="5793" y="2338"/>
                    <a:pt x="5548" y="2338"/>
                  </a:cubicBezTo>
                  <a:lnTo>
                    <a:pt x="4624" y="2338"/>
                  </a:lnTo>
                  <a:cubicBezTo>
                    <a:pt x="4362" y="2338"/>
                    <a:pt x="4153" y="2129"/>
                    <a:pt x="4153" y="1867"/>
                  </a:cubicBezTo>
                  <a:cubicBezTo>
                    <a:pt x="4153" y="1622"/>
                    <a:pt x="4362" y="1413"/>
                    <a:pt x="4624" y="1413"/>
                  </a:cubicBezTo>
                  <a:close/>
                  <a:moveTo>
                    <a:pt x="5078" y="4641"/>
                  </a:moveTo>
                  <a:cubicBezTo>
                    <a:pt x="6858" y="4641"/>
                    <a:pt x="8305" y="6089"/>
                    <a:pt x="8305" y="7868"/>
                  </a:cubicBezTo>
                  <a:cubicBezTo>
                    <a:pt x="8305" y="9666"/>
                    <a:pt x="6858" y="11113"/>
                    <a:pt x="5078" y="11113"/>
                  </a:cubicBezTo>
                  <a:lnTo>
                    <a:pt x="2303" y="11113"/>
                  </a:lnTo>
                  <a:cubicBezTo>
                    <a:pt x="1973" y="11113"/>
                    <a:pt x="1745" y="10747"/>
                    <a:pt x="1903" y="10433"/>
                  </a:cubicBezTo>
                  <a:lnTo>
                    <a:pt x="2322" y="9578"/>
                  </a:lnTo>
                  <a:cubicBezTo>
                    <a:pt x="2007" y="9073"/>
                    <a:pt x="1850" y="8479"/>
                    <a:pt x="1850" y="7868"/>
                  </a:cubicBezTo>
                  <a:cubicBezTo>
                    <a:pt x="1850" y="6089"/>
                    <a:pt x="3298" y="4641"/>
                    <a:pt x="5078" y="4641"/>
                  </a:cubicBezTo>
                  <a:close/>
                  <a:moveTo>
                    <a:pt x="6002" y="13416"/>
                  </a:moveTo>
                  <a:cubicBezTo>
                    <a:pt x="6264" y="13416"/>
                    <a:pt x="6456" y="13625"/>
                    <a:pt x="6456" y="13870"/>
                  </a:cubicBezTo>
                  <a:cubicBezTo>
                    <a:pt x="6456" y="14132"/>
                    <a:pt x="6264" y="14341"/>
                    <a:pt x="6002" y="14341"/>
                  </a:cubicBezTo>
                  <a:lnTo>
                    <a:pt x="4153" y="14341"/>
                  </a:lnTo>
                  <a:cubicBezTo>
                    <a:pt x="3908" y="14341"/>
                    <a:pt x="3699" y="14132"/>
                    <a:pt x="3699" y="13870"/>
                  </a:cubicBezTo>
                  <a:cubicBezTo>
                    <a:pt x="3699" y="13625"/>
                    <a:pt x="3908" y="13416"/>
                    <a:pt x="4153" y="13416"/>
                  </a:cubicBezTo>
                  <a:close/>
                  <a:moveTo>
                    <a:pt x="1379" y="1"/>
                  </a:moveTo>
                  <a:cubicBezTo>
                    <a:pt x="629" y="1"/>
                    <a:pt x="0" y="610"/>
                    <a:pt x="0" y="1378"/>
                  </a:cubicBezTo>
                  <a:lnTo>
                    <a:pt x="0" y="14376"/>
                  </a:lnTo>
                  <a:cubicBezTo>
                    <a:pt x="0" y="15126"/>
                    <a:pt x="629" y="15754"/>
                    <a:pt x="1379" y="15754"/>
                  </a:cubicBezTo>
                  <a:lnTo>
                    <a:pt x="8777" y="15754"/>
                  </a:lnTo>
                  <a:cubicBezTo>
                    <a:pt x="9544" y="15754"/>
                    <a:pt x="10154" y="15126"/>
                    <a:pt x="10154" y="14376"/>
                  </a:cubicBezTo>
                  <a:lnTo>
                    <a:pt x="10154" y="1378"/>
                  </a:lnTo>
                  <a:cubicBezTo>
                    <a:pt x="10154" y="610"/>
                    <a:pt x="9544" y="1"/>
                    <a:pt x="87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 name="Google Shape;1780;p58"/>
          <p:cNvGrpSpPr/>
          <p:nvPr/>
        </p:nvGrpSpPr>
        <p:grpSpPr>
          <a:xfrm>
            <a:off x="2915847" y="2629798"/>
            <a:ext cx="357708" cy="353756"/>
            <a:chOff x="2728138" y="2850425"/>
            <a:chExt cx="398250" cy="393850"/>
          </a:xfrm>
        </p:grpSpPr>
        <p:sp>
          <p:nvSpPr>
            <p:cNvPr id="1781" name="Google Shape;1781;p58"/>
            <p:cNvSpPr/>
            <p:nvPr/>
          </p:nvSpPr>
          <p:spPr>
            <a:xfrm>
              <a:off x="2848513" y="3000875"/>
              <a:ext cx="161850" cy="104300"/>
            </a:xfrm>
            <a:custGeom>
              <a:rect b="b" l="l" r="r" t="t"/>
              <a:pathLst>
                <a:path extrusionOk="0" h="4172" w="6474">
                  <a:moveTo>
                    <a:pt x="1" y="1"/>
                  </a:moveTo>
                  <a:lnTo>
                    <a:pt x="1" y="4171"/>
                  </a:lnTo>
                  <a:lnTo>
                    <a:pt x="6474" y="4171"/>
                  </a:lnTo>
                  <a:lnTo>
                    <a:pt x="6474" y="1"/>
                  </a:lnTo>
                  <a:lnTo>
                    <a:pt x="3525" y="2234"/>
                  </a:lnTo>
                  <a:cubicBezTo>
                    <a:pt x="3438" y="2295"/>
                    <a:pt x="3338" y="2326"/>
                    <a:pt x="3239" y="2326"/>
                  </a:cubicBezTo>
                  <a:cubicBezTo>
                    <a:pt x="3141" y="2326"/>
                    <a:pt x="3045" y="2295"/>
                    <a:pt x="2967" y="2234"/>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8"/>
            <p:cNvSpPr/>
            <p:nvPr/>
          </p:nvSpPr>
          <p:spPr>
            <a:xfrm>
              <a:off x="2871663" y="2989550"/>
              <a:ext cx="115575" cy="43225"/>
            </a:xfrm>
            <a:custGeom>
              <a:rect b="b" l="l" r="r" t="t"/>
              <a:pathLst>
                <a:path extrusionOk="0" h="1729" w="4623">
                  <a:moveTo>
                    <a:pt x="0" y="0"/>
                  </a:moveTo>
                  <a:lnTo>
                    <a:pt x="2320" y="1728"/>
                  </a:lnTo>
                  <a:lnTo>
                    <a:pt x="462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8"/>
            <p:cNvSpPr/>
            <p:nvPr/>
          </p:nvSpPr>
          <p:spPr>
            <a:xfrm>
              <a:off x="2728138" y="2850425"/>
              <a:ext cx="398250" cy="393850"/>
            </a:xfrm>
            <a:custGeom>
              <a:rect b="b" l="l" r="r" t="t"/>
              <a:pathLst>
                <a:path extrusionOk="0" h="15754" w="15930">
                  <a:moveTo>
                    <a:pt x="11743" y="4641"/>
                  </a:moveTo>
                  <a:cubicBezTo>
                    <a:pt x="12004" y="4641"/>
                    <a:pt x="12213" y="4851"/>
                    <a:pt x="12213" y="5095"/>
                  </a:cubicBezTo>
                  <a:lnTo>
                    <a:pt x="12213" y="10643"/>
                  </a:lnTo>
                  <a:cubicBezTo>
                    <a:pt x="12213" y="10904"/>
                    <a:pt x="12004" y="11113"/>
                    <a:pt x="11743" y="11113"/>
                  </a:cubicBezTo>
                  <a:lnTo>
                    <a:pt x="4362" y="11113"/>
                  </a:lnTo>
                  <a:cubicBezTo>
                    <a:pt x="4101" y="11113"/>
                    <a:pt x="3909" y="10904"/>
                    <a:pt x="3909" y="10643"/>
                  </a:cubicBezTo>
                  <a:lnTo>
                    <a:pt x="3909" y="5095"/>
                  </a:lnTo>
                  <a:cubicBezTo>
                    <a:pt x="3909" y="4851"/>
                    <a:pt x="4101" y="4641"/>
                    <a:pt x="4362" y="4641"/>
                  </a:cubicBezTo>
                  <a:close/>
                  <a:moveTo>
                    <a:pt x="8061" y="1"/>
                  </a:moveTo>
                  <a:cubicBezTo>
                    <a:pt x="3699" y="1"/>
                    <a:pt x="175" y="3525"/>
                    <a:pt x="175" y="7868"/>
                  </a:cubicBezTo>
                  <a:cubicBezTo>
                    <a:pt x="175" y="9927"/>
                    <a:pt x="978" y="11899"/>
                    <a:pt x="2391" y="13364"/>
                  </a:cubicBezTo>
                  <a:lnTo>
                    <a:pt x="350" y="14935"/>
                  </a:lnTo>
                  <a:cubicBezTo>
                    <a:pt x="1" y="15196"/>
                    <a:pt x="193" y="15754"/>
                    <a:pt x="629" y="15754"/>
                  </a:cubicBezTo>
                  <a:lnTo>
                    <a:pt x="8096" y="15754"/>
                  </a:lnTo>
                  <a:cubicBezTo>
                    <a:pt x="12406" y="15737"/>
                    <a:pt x="15930" y="12230"/>
                    <a:pt x="15930" y="7868"/>
                  </a:cubicBezTo>
                  <a:cubicBezTo>
                    <a:pt x="15930" y="3525"/>
                    <a:pt x="12406" y="1"/>
                    <a:pt x="8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 name="Google Shape;1784;p58"/>
          <p:cNvGrpSpPr/>
          <p:nvPr/>
        </p:nvGrpSpPr>
        <p:grpSpPr>
          <a:xfrm>
            <a:off x="3506234" y="2629798"/>
            <a:ext cx="357686" cy="353756"/>
            <a:chOff x="3385438" y="2850425"/>
            <a:chExt cx="398225" cy="393850"/>
          </a:xfrm>
        </p:grpSpPr>
        <p:sp>
          <p:nvSpPr>
            <p:cNvPr id="1785" name="Google Shape;1785;p58"/>
            <p:cNvSpPr/>
            <p:nvPr/>
          </p:nvSpPr>
          <p:spPr>
            <a:xfrm>
              <a:off x="3482688" y="2966450"/>
              <a:ext cx="207625" cy="122150"/>
            </a:xfrm>
            <a:custGeom>
              <a:rect b="b" l="l" r="r" t="t"/>
              <a:pathLst>
                <a:path extrusionOk="0" h="4886" w="8305">
                  <a:moveTo>
                    <a:pt x="5078" y="471"/>
                  </a:moveTo>
                  <a:cubicBezTo>
                    <a:pt x="5846" y="471"/>
                    <a:pt x="6456" y="1082"/>
                    <a:pt x="6456" y="1850"/>
                  </a:cubicBezTo>
                  <a:cubicBezTo>
                    <a:pt x="6456" y="2617"/>
                    <a:pt x="5846" y="3245"/>
                    <a:pt x="5078" y="3245"/>
                  </a:cubicBezTo>
                  <a:cubicBezTo>
                    <a:pt x="4310" y="3245"/>
                    <a:pt x="3699" y="2617"/>
                    <a:pt x="3699" y="1850"/>
                  </a:cubicBezTo>
                  <a:cubicBezTo>
                    <a:pt x="3699" y="1082"/>
                    <a:pt x="4310" y="471"/>
                    <a:pt x="5078" y="471"/>
                  </a:cubicBezTo>
                  <a:close/>
                  <a:moveTo>
                    <a:pt x="1" y="0"/>
                  </a:moveTo>
                  <a:lnTo>
                    <a:pt x="1" y="4432"/>
                  </a:lnTo>
                  <a:lnTo>
                    <a:pt x="1973" y="2443"/>
                  </a:lnTo>
                  <a:cubicBezTo>
                    <a:pt x="2068" y="2355"/>
                    <a:pt x="2190" y="2312"/>
                    <a:pt x="2310" y="2312"/>
                  </a:cubicBezTo>
                  <a:cubicBezTo>
                    <a:pt x="2430" y="2312"/>
                    <a:pt x="2548" y="2355"/>
                    <a:pt x="2636" y="2443"/>
                  </a:cubicBezTo>
                  <a:lnTo>
                    <a:pt x="5078" y="4885"/>
                  </a:lnTo>
                  <a:lnTo>
                    <a:pt x="6595" y="3367"/>
                  </a:lnTo>
                  <a:cubicBezTo>
                    <a:pt x="6682" y="3279"/>
                    <a:pt x="6800" y="3236"/>
                    <a:pt x="6920" y="3236"/>
                  </a:cubicBezTo>
                  <a:cubicBezTo>
                    <a:pt x="7040" y="3236"/>
                    <a:pt x="7163" y="3279"/>
                    <a:pt x="7258" y="3367"/>
                  </a:cubicBezTo>
                  <a:lnTo>
                    <a:pt x="8305" y="4432"/>
                  </a:lnTo>
                  <a:lnTo>
                    <a:pt x="83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8"/>
            <p:cNvSpPr/>
            <p:nvPr/>
          </p:nvSpPr>
          <p:spPr>
            <a:xfrm>
              <a:off x="3598288" y="3001325"/>
              <a:ext cx="23125" cy="23125"/>
            </a:xfrm>
            <a:custGeom>
              <a:rect b="b" l="l" r="r" t="t"/>
              <a:pathLst>
                <a:path extrusionOk="0" h="925" w="925">
                  <a:moveTo>
                    <a:pt x="454" y="1"/>
                  </a:moveTo>
                  <a:cubicBezTo>
                    <a:pt x="192" y="1"/>
                    <a:pt x="0" y="210"/>
                    <a:pt x="0" y="455"/>
                  </a:cubicBezTo>
                  <a:cubicBezTo>
                    <a:pt x="0" y="716"/>
                    <a:pt x="192" y="925"/>
                    <a:pt x="454" y="925"/>
                  </a:cubicBezTo>
                  <a:cubicBezTo>
                    <a:pt x="715" y="925"/>
                    <a:pt x="924" y="716"/>
                    <a:pt x="924" y="455"/>
                  </a:cubicBezTo>
                  <a:cubicBezTo>
                    <a:pt x="924" y="210"/>
                    <a:pt x="715" y="1"/>
                    <a:pt x="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8"/>
            <p:cNvSpPr/>
            <p:nvPr/>
          </p:nvSpPr>
          <p:spPr>
            <a:xfrm>
              <a:off x="3385438" y="2850425"/>
              <a:ext cx="398225" cy="393850"/>
            </a:xfrm>
            <a:custGeom>
              <a:rect b="b" l="l" r="r" t="t"/>
              <a:pathLst>
                <a:path extrusionOk="0" h="15754" w="15929">
                  <a:moveTo>
                    <a:pt x="12195" y="3716"/>
                  </a:moveTo>
                  <a:cubicBezTo>
                    <a:pt x="12702" y="3716"/>
                    <a:pt x="13120" y="4135"/>
                    <a:pt x="13120" y="4641"/>
                  </a:cubicBezTo>
                  <a:lnTo>
                    <a:pt x="13120" y="11113"/>
                  </a:lnTo>
                  <a:cubicBezTo>
                    <a:pt x="13120" y="11620"/>
                    <a:pt x="12702" y="12038"/>
                    <a:pt x="12195" y="12038"/>
                  </a:cubicBezTo>
                  <a:lnTo>
                    <a:pt x="3891" y="12038"/>
                  </a:lnTo>
                  <a:cubicBezTo>
                    <a:pt x="3385" y="12038"/>
                    <a:pt x="2967" y="11620"/>
                    <a:pt x="2967" y="11113"/>
                  </a:cubicBezTo>
                  <a:lnTo>
                    <a:pt x="2967" y="4641"/>
                  </a:lnTo>
                  <a:cubicBezTo>
                    <a:pt x="2967" y="4135"/>
                    <a:pt x="3385" y="3716"/>
                    <a:pt x="3891" y="3716"/>
                  </a:cubicBezTo>
                  <a:close/>
                  <a:moveTo>
                    <a:pt x="8043" y="1"/>
                  </a:moveTo>
                  <a:cubicBezTo>
                    <a:pt x="3681" y="1"/>
                    <a:pt x="157" y="3525"/>
                    <a:pt x="157" y="7868"/>
                  </a:cubicBezTo>
                  <a:cubicBezTo>
                    <a:pt x="157" y="9927"/>
                    <a:pt x="978" y="11899"/>
                    <a:pt x="2390" y="13364"/>
                  </a:cubicBezTo>
                  <a:lnTo>
                    <a:pt x="350" y="14935"/>
                  </a:lnTo>
                  <a:cubicBezTo>
                    <a:pt x="1" y="15196"/>
                    <a:pt x="192" y="15754"/>
                    <a:pt x="629" y="15754"/>
                  </a:cubicBezTo>
                  <a:lnTo>
                    <a:pt x="8078" y="15754"/>
                  </a:lnTo>
                  <a:cubicBezTo>
                    <a:pt x="12404" y="15737"/>
                    <a:pt x="15928" y="12230"/>
                    <a:pt x="15928" y="7868"/>
                  </a:cubicBezTo>
                  <a:cubicBezTo>
                    <a:pt x="15928" y="3525"/>
                    <a:pt x="12404" y="1"/>
                    <a:pt x="80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8"/>
            <p:cNvSpPr/>
            <p:nvPr/>
          </p:nvSpPr>
          <p:spPr>
            <a:xfrm>
              <a:off x="3482688" y="3051925"/>
              <a:ext cx="207625" cy="76350"/>
            </a:xfrm>
            <a:custGeom>
              <a:rect b="b" l="l" r="r" t="t"/>
              <a:pathLst>
                <a:path extrusionOk="0" h="3054" w="8305">
                  <a:moveTo>
                    <a:pt x="2303" y="1"/>
                  </a:moveTo>
                  <a:lnTo>
                    <a:pt x="1" y="2320"/>
                  </a:lnTo>
                  <a:lnTo>
                    <a:pt x="1" y="3053"/>
                  </a:lnTo>
                  <a:lnTo>
                    <a:pt x="8305" y="3053"/>
                  </a:lnTo>
                  <a:lnTo>
                    <a:pt x="8305" y="2320"/>
                  </a:lnTo>
                  <a:lnTo>
                    <a:pt x="6927" y="925"/>
                  </a:lnTo>
                  <a:lnTo>
                    <a:pt x="5409" y="2443"/>
                  </a:lnTo>
                  <a:cubicBezTo>
                    <a:pt x="5313" y="2539"/>
                    <a:pt x="5196" y="2587"/>
                    <a:pt x="5078" y="2587"/>
                  </a:cubicBezTo>
                  <a:cubicBezTo>
                    <a:pt x="4960" y="2587"/>
                    <a:pt x="4842" y="2539"/>
                    <a:pt x="4746" y="2443"/>
                  </a:cubicBezTo>
                  <a:lnTo>
                    <a:pt x="230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9" name="Google Shape;1789;p58"/>
          <p:cNvGrpSpPr/>
          <p:nvPr/>
        </p:nvGrpSpPr>
        <p:grpSpPr>
          <a:xfrm>
            <a:off x="4100147" y="2629798"/>
            <a:ext cx="353756" cy="353756"/>
            <a:chOff x="4046663" y="2850425"/>
            <a:chExt cx="393850" cy="393850"/>
          </a:xfrm>
        </p:grpSpPr>
        <p:sp>
          <p:nvSpPr>
            <p:cNvPr id="1790" name="Google Shape;1790;p58"/>
            <p:cNvSpPr/>
            <p:nvPr/>
          </p:nvSpPr>
          <p:spPr>
            <a:xfrm>
              <a:off x="4136038" y="3058900"/>
              <a:ext cx="261300" cy="185375"/>
            </a:xfrm>
            <a:custGeom>
              <a:rect b="b" l="l" r="r" t="t"/>
              <a:pathLst>
                <a:path extrusionOk="0" h="7415" w="10452">
                  <a:moveTo>
                    <a:pt x="9527" y="1850"/>
                  </a:moveTo>
                  <a:lnTo>
                    <a:pt x="9527" y="2339"/>
                  </a:lnTo>
                  <a:cubicBezTo>
                    <a:pt x="9527" y="2949"/>
                    <a:pt x="9126" y="3472"/>
                    <a:pt x="8585" y="3646"/>
                  </a:cubicBezTo>
                  <a:cubicBezTo>
                    <a:pt x="8603" y="3472"/>
                    <a:pt x="8619" y="3297"/>
                    <a:pt x="8619" y="3106"/>
                  </a:cubicBezTo>
                  <a:lnTo>
                    <a:pt x="8619" y="1850"/>
                  </a:lnTo>
                  <a:close/>
                  <a:moveTo>
                    <a:pt x="455" y="1"/>
                  </a:moveTo>
                  <a:cubicBezTo>
                    <a:pt x="194" y="1"/>
                    <a:pt x="1" y="210"/>
                    <a:pt x="1" y="454"/>
                  </a:cubicBezTo>
                  <a:lnTo>
                    <a:pt x="1" y="3106"/>
                  </a:lnTo>
                  <a:cubicBezTo>
                    <a:pt x="1" y="5479"/>
                    <a:pt x="1920" y="7415"/>
                    <a:pt x="4311" y="7415"/>
                  </a:cubicBezTo>
                  <a:cubicBezTo>
                    <a:pt x="6142" y="7415"/>
                    <a:pt x="7712" y="6263"/>
                    <a:pt x="8324" y="4642"/>
                  </a:cubicBezTo>
                  <a:cubicBezTo>
                    <a:pt x="9527" y="4554"/>
                    <a:pt x="10452" y="3560"/>
                    <a:pt x="10452" y="2339"/>
                  </a:cubicBezTo>
                  <a:lnTo>
                    <a:pt x="10452" y="1378"/>
                  </a:lnTo>
                  <a:cubicBezTo>
                    <a:pt x="10452" y="1134"/>
                    <a:pt x="10259" y="925"/>
                    <a:pt x="9998" y="925"/>
                  </a:cubicBezTo>
                  <a:lnTo>
                    <a:pt x="8619" y="925"/>
                  </a:lnTo>
                  <a:lnTo>
                    <a:pt x="8619" y="454"/>
                  </a:lnTo>
                  <a:cubicBezTo>
                    <a:pt x="8619" y="210"/>
                    <a:pt x="8410" y="1"/>
                    <a:pt x="81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8"/>
            <p:cNvSpPr/>
            <p:nvPr/>
          </p:nvSpPr>
          <p:spPr>
            <a:xfrm>
              <a:off x="4046663" y="2850425"/>
              <a:ext cx="184500" cy="196000"/>
            </a:xfrm>
            <a:custGeom>
              <a:rect b="b" l="l" r="r" t="t"/>
              <a:pathLst>
                <a:path extrusionOk="0" h="7840" w="7380">
                  <a:moveTo>
                    <a:pt x="2338" y="2792"/>
                  </a:moveTo>
                  <a:cubicBezTo>
                    <a:pt x="2599" y="2792"/>
                    <a:pt x="2792" y="3001"/>
                    <a:pt x="2792" y="3262"/>
                  </a:cubicBezTo>
                  <a:cubicBezTo>
                    <a:pt x="2792" y="3507"/>
                    <a:pt x="2599" y="3716"/>
                    <a:pt x="2338" y="3716"/>
                  </a:cubicBezTo>
                  <a:cubicBezTo>
                    <a:pt x="2076" y="3716"/>
                    <a:pt x="1884" y="3507"/>
                    <a:pt x="1884" y="3262"/>
                  </a:cubicBezTo>
                  <a:cubicBezTo>
                    <a:pt x="1884" y="3001"/>
                    <a:pt x="2076" y="2792"/>
                    <a:pt x="2338" y="2792"/>
                  </a:cubicBezTo>
                  <a:close/>
                  <a:moveTo>
                    <a:pt x="3716" y="2792"/>
                  </a:moveTo>
                  <a:cubicBezTo>
                    <a:pt x="3978" y="2792"/>
                    <a:pt x="4187" y="3001"/>
                    <a:pt x="4187" y="3262"/>
                  </a:cubicBezTo>
                  <a:cubicBezTo>
                    <a:pt x="4187" y="3507"/>
                    <a:pt x="3978" y="3716"/>
                    <a:pt x="3716" y="3716"/>
                  </a:cubicBezTo>
                  <a:cubicBezTo>
                    <a:pt x="3471" y="3716"/>
                    <a:pt x="3262" y="3507"/>
                    <a:pt x="3262" y="3262"/>
                  </a:cubicBezTo>
                  <a:cubicBezTo>
                    <a:pt x="3262" y="3001"/>
                    <a:pt x="3471" y="2792"/>
                    <a:pt x="3716" y="2792"/>
                  </a:cubicBezTo>
                  <a:close/>
                  <a:moveTo>
                    <a:pt x="5111" y="2792"/>
                  </a:moveTo>
                  <a:cubicBezTo>
                    <a:pt x="5355" y="2792"/>
                    <a:pt x="5565" y="3001"/>
                    <a:pt x="5565" y="3262"/>
                  </a:cubicBezTo>
                  <a:cubicBezTo>
                    <a:pt x="5565" y="3507"/>
                    <a:pt x="5355" y="3716"/>
                    <a:pt x="5111" y="3716"/>
                  </a:cubicBezTo>
                  <a:cubicBezTo>
                    <a:pt x="4850" y="3716"/>
                    <a:pt x="4641" y="3507"/>
                    <a:pt x="4641" y="3262"/>
                  </a:cubicBezTo>
                  <a:cubicBezTo>
                    <a:pt x="4641" y="3001"/>
                    <a:pt x="4850" y="2792"/>
                    <a:pt x="5111" y="2792"/>
                  </a:cubicBezTo>
                  <a:close/>
                  <a:moveTo>
                    <a:pt x="454" y="1"/>
                  </a:moveTo>
                  <a:cubicBezTo>
                    <a:pt x="210" y="1"/>
                    <a:pt x="0" y="210"/>
                    <a:pt x="0" y="454"/>
                  </a:cubicBezTo>
                  <a:lnTo>
                    <a:pt x="0" y="6002"/>
                  </a:lnTo>
                  <a:cubicBezTo>
                    <a:pt x="0" y="6246"/>
                    <a:pt x="210" y="6456"/>
                    <a:pt x="454" y="6456"/>
                  </a:cubicBezTo>
                  <a:lnTo>
                    <a:pt x="3541" y="6456"/>
                  </a:lnTo>
                  <a:lnTo>
                    <a:pt x="5269" y="7747"/>
                  </a:lnTo>
                  <a:cubicBezTo>
                    <a:pt x="5353" y="7811"/>
                    <a:pt x="5448" y="7840"/>
                    <a:pt x="5542" y="7840"/>
                  </a:cubicBezTo>
                  <a:cubicBezTo>
                    <a:pt x="5778" y="7840"/>
                    <a:pt x="6002" y="7655"/>
                    <a:pt x="6002" y="7380"/>
                  </a:cubicBezTo>
                  <a:lnTo>
                    <a:pt x="6002" y="6456"/>
                  </a:lnTo>
                  <a:lnTo>
                    <a:pt x="6926" y="6456"/>
                  </a:lnTo>
                  <a:cubicBezTo>
                    <a:pt x="7170" y="6456"/>
                    <a:pt x="7379" y="6246"/>
                    <a:pt x="7379" y="6002"/>
                  </a:cubicBezTo>
                  <a:lnTo>
                    <a:pt x="7379" y="454"/>
                  </a:lnTo>
                  <a:cubicBezTo>
                    <a:pt x="7379" y="210"/>
                    <a:pt x="7170" y="1"/>
                    <a:pt x="69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8"/>
            <p:cNvSpPr/>
            <p:nvPr/>
          </p:nvSpPr>
          <p:spPr>
            <a:xfrm>
              <a:off x="4255138" y="2850425"/>
              <a:ext cx="185375" cy="196000"/>
            </a:xfrm>
            <a:custGeom>
              <a:rect b="b" l="l" r="r" t="t"/>
              <a:pathLst>
                <a:path extrusionOk="0" h="7840" w="7415">
                  <a:moveTo>
                    <a:pt x="2303" y="2792"/>
                  </a:moveTo>
                  <a:cubicBezTo>
                    <a:pt x="2564" y="2792"/>
                    <a:pt x="2774" y="3001"/>
                    <a:pt x="2774" y="3262"/>
                  </a:cubicBezTo>
                  <a:cubicBezTo>
                    <a:pt x="2774" y="3507"/>
                    <a:pt x="2564" y="3716"/>
                    <a:pt x="2303" y="3716"/>
                  </a:cubicBezTo>
                  <a:cubicBezTo>
                    <a:pt x="2059" y="3716"/>
                    <a:pt x="1850" y="3507"/>
                    <a:pt x="1850" y="3262"/>
                  </a:cubicBezTo>
                  <a:cubicBezTo>
                    <a:pt x="1850" y="3001"/>
                    <a:pt x="2059" y="2792"/>
                    <a:pt x="2303" y="2792"/>
                  </a:cubicBezTo>
                  <a:close/>
                  <a:moveTo>
                    <a:pt x="3699" y="2792"/>
                  </a:moveTo>
                  <a:cubicBezTo>
                    <a:pt x="3943" y="2792"/>
                    <a:pt x="4153" y="3001"/>
                    <a:pt x="4153" y="3262"/>
                  </a:cubicBezTo>
                  <a:cubicBezTo>
                    <a:pt x="4153" y="3507"/>
                    <a:pt x="3943" y="3716"/>
                    <a:pt x="3699" y="3716"/>
                  </a:cubicBezTo>
                  <a:cubicBezTo>
                    <a:pt x="3437" y="3716"/>
                    <a:pt x="3227" y="3507"/>
                    <a:pt x="3227" y="3262"/>
                  </a:cubicBezTo>
                  <a:cubicBezTo>
                    <a:pt x="3227" y="3001"/>
                    <a:pt x="3437" y="2792"/>
                    <a:pt x="3699" y="2792"/>
                  </a:cubicBezTo>
                  <a:close/>
                  <a:moveTo>
                    <a:pt x="5077" y="2792"/>
                  </a:moveTo>
                  <a:cubicBezTo>
                    <a:pt x="5339" y="2792"/>
                    <a:pt x="5548" y="3001"/>
                    <a:pt x="5548" y="3262"/>
                  </a:cubicBezTo>
                  <a:cubicBezTo>
                    <a:pt x="5548" y="3507"/>
                    <a:pt x="5339" y="3716"/>
                    <a:pt x="5077" y="3716"/>
                  </a:cubicBezTo>
                  <a:cubicBezTo>
                    <a:pt x="4816" y="3716"/>
                    <a:pt x="4623" y="3507"/>
                    <a:pt x="4623" y="3262"/>
                  </a:cubicBezTo>
                  <a:cubicBezTo>
                    <a:pt x="4623" y="3001"/>
                    <a:pt x="4816" y="2792"/>
                    <a:pt x="5077" y="2792"/>
                  </a:cubicBezTo>
                  <a:close/>
                  <a:moveTo>
                    <a:pt x="454" y="1"/>
                  </a:moveTo>
                  <a:cubicBezTo>
                    <a:pt x="210" y="1"/>
                    <a:pt x="0" y="210"/>
                    <a:pt x="0" y="454"/>
                  </a:cubicBezTo>
                  <a:lnTo>
                    <a:pt x="0" y="6002"/>
                  </a:lnTo>
                  <a:cubicBezTo>
                    <a:pt x="0" y="6246"/>
                    <a:pt x="210" y="6456"/>
                    <a:pt x="454" y="6456"/>
                  </a:cubicBezTo>
                  <a:lnTo>
                    <a:pt x="1378" y="6456"/>
                  </a:lnTo>
                  <a:lnTo>
                    <a:pt x="1378" y="7380"/>
                  </a:lnTo>
                  <a:cubicBezTo>
                    <a:pt x="1378" y="7655"/>
                    <a:pt x="1602" y="7840"/>
                    <a:pt x="1845" y="7840"/>
                  </a:cubicBezTo>
                  <a:cubicBezTo>
                    <a:pt x="1941" y="7840"/>
                    <a:pt x="2040" y="7811"/>
                    <a:pt x="2129" y="7747"/>
                  </a:cubicBezTo>
                  <a:lnTo>
                    <a:pt x="3839" y="6456"/>
                  </a:lnTo>
                  <a:lnTo>
                    <a:pt x="6961" y="6456"/>
                  </a:lnTo>
                  <a:cubicBezTo>
                    <a:pt x="7205" y="6456"/>
                    <a:pt x="7414" y="6246"/>
                    <a:pt x="7414" y="6002"/>
                  </a:cubicBezTo>
                  <a:lnTo>
                    <a:pt x="7414" y="454"/>
                  </a:lnTo>
                  <a:cubicBezTo>
                    <a:pt x="7414" y="210"/>
                    <a:pt x="7205" y="1"/>
                    <a:pt x="69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 name="Google Shape;1793;p58"/>
          <p:cNvGrpSpPr/>
          <p:nvPr/>
        </p:nvGrpSpPr>
        <p:grpSpPr>
          <a:xfrm>
            <a:off x="4686581" y="2629798"/>
            <a:ext cx="361211" cy="353756"/>
            <a:chOff x="4699563" y="2850425"/>
            <a:chExt cx="402150" cy="393850"/>
          </a:xfrm>
        </p:grpSpPr>
        <p:sp>
          <p:nvSpPr>
            <p:cNvPr id="1794" name="Google Shape;1794;p58"/>
            <p:cNvSpPr/>
            <p:nvPr/>
          </p:nvSpPr>
          <p:spPr>
            <a:xfrm>
              <a:off x="4699563" y="2850425"/>
              <a:ext cx="256475" cy="254275"/>
            </a:xfrm>
            <a:custGeom>
              <a:rect b="b" l="l" r="r" t="t"/>
              <a:pathLst>
                <a:path extrusionOk="0" h="10171" w="10259">
                  <a:moveTo>
                    <a:pt x="5252" y="1"/>
                  </a:moveTo>
                  <a:cubicBezTo>
                    <a:pt x="2443" y="1"/>
                    <a:pt x="158" y="2285"/>
                    <a:pt x="158" y="5077"/>
                  </a:cubicBezTo>
                  <a:cubicBezTo>
                    <a:pt x="158" y="6351"/>
                    <a:pt x="629" y="7554"/>
                    <a:pt x="1466" y="8479"/>
                  </a:cubicBezTo>
                  <a:lnTo>
                    <a:pt x="349" y="9352"/>
                  </a:lnTo>
                  <a:cubicBezTo>
                    <a:pt x="0" y="9613"/>
                    <a:pt x="193" y="10171"/>
                    <a:pt x="629" y="10171"/>
                  </a:cubicBezTo>
                  <a:lnTo>
                    <a:pt x="4380" y="10171"/>
                  </a:lnTo>
                  <a:cubicBezTo>
                    <a:pt x="4432" y="8775"/>
                    <a:pt x="4955" y="7502"/>
                    <a:pt x="5793" y="6472"/>
                  </a:cubicBezTo>
                  <a:lnTo>
                    <a:pt x="4171" y="6472"/>
                  </a:lnTo>
                  <a:lnTo>
                    <a:pt x="3839" y="7135"/>
                  </a:lnTo>
                  <a:cubicBezTo>
                    <a:pt x="3764" y="7297"/>
                    <a:pt x="3602" y="7397"/>
                    <a:pt x="3433" y="7397"/>
                  </a:cubicBezTo>
                  <a:cubicBezTo>
                    <a:pt x="3364" y="7397"/>
                    <a:pt x="3294" y="7380"/>
                    <a:pt x="3229" y="7345"/>
                  </a:cubicBezTo>
                  <a:cubicBezTo>
                    <a:pt x="3001" y="7240"/>
                    <a:pt x="2897" y="6961"/>
                    <a:pt x="3019" y="6735"/>
                  </a:cubicBezTo>
                  <a:lnTo>
                    <a:pt x="4834" y="3036"/>
                  </a:lnTo>
                  <a:cubicBezTo>
                    <a:pt x="4921" y="2862"/>
                    <a:pt x="5087" y="2775"/>
                    <a:pt x="5252" y="2775"/>
                  </a:cubicBezTo>
                  <a:cubicBezTo>
                    <a:pt x="5418" y="2775"/>
                    <a:pt x="5584" y="2862"/>
                    <a:pt x="5671" y="3036"/>
                  </a:cubicBezTo>
                  <a:lnTo>
                    <a:pt x="6892" y="5444"/>
                  </a:lnTo>
                  <a:cubicBezTo>
                    <a:pt x="7835" y="4728"/>
                    <a:pt x="9003" y="4292"/>
                    <a:pt x="10259" y="4223"/>
                  </a:cubicBezTo>
                  <a:cubicBezTo>
                    <a:pt x="9858" y="1815"/>
                    <a:pt x="7765" y="1"/>
                    <a:pt x="5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8"/>
            <p:cNvSpPr/>
            <p:nvPr/>
          </p:nvSpPr>
          <p:spPr>
            <a:xfrm>
              <a:off x="4815163" y="2957275"/>
              <a:ext cx="32300" cy="32300"/>
            </a:xfrm>
            <a:custGeom>
              <a:rect b="b" l="l" r="r" t="t"/>
              <a:pathLst>
                <a:path extrusionOk="0" h="1292" w="1292">
                  <a:moveTo>
                    <a:pt x="628" y="0"/>
                  </a:moveTo>
                  <a:lnTo>
                    <a:pt x="0" y="1291"/>
                  </a:lnTo>
                  <a:lnTo>
                    <a:pt x="1291" y="1291"/>
                  </a:lnTo>
                  <a:lnTo>
                    <a:pt x="62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8"/>
            <p:cNvSpPr/>
            <p:nvPr/>
          </p:nvSpPr>
          <p:spPr>
            <a:xfrm>
              <a:off x="4832163" y="2978650"/>
              <a:ext cx="269550" cy="265625"/>
            </a:xfrm>
            <a:custGeom>
              <a:rect b="b" l="l" r="r" t="t"/>
              <a:pathLst>
                <a:path extrusionOk="0" h="10625" w="10782">
                  <a:moveTo>
                    <a:pt x="5304" y="3001"/>
                  </a:moveTo>
                  <a:cubicBezTo>
                    <a:pt x="5566" y="3001"/>
                    <a:pt x="5757" y="3211"/>
                    <a:pt x="5757" y="3472"/>
                  </a:cubicBezTo>
                  <a:lnTo>
                    <a:pt x="5757" y="3925"/>
                  </a:lnTo>
                  <a:lnTo>
                    <a:pt x="7153" y="3925"/>
                  </a:lnTo>
                  <a:cubicBezTo>
                    <a:pt x="7415" y="3925"/>
                    <a:pt x="7607" y="4118"/>
                    <a:pt x="7607" y="4379"/>
                  </a:cubicBezTo>
                  <a:cubicBezTo>
                    <a:pt x="7607" y="4641"/>
                    <a:pt x="7415" y="4833"/>
                    <a:pt x="7153" y="4833"/>
                  </a:cubicBezTo>
                  <a:lnTo>
                    <a:pt x="6683" y="4833"/>
                  </a:lnTo>
                  <a:cubicBezTo>
                    <a:pt x="6648" y="5461"/>
                    <a:pt x="6404" y="6037"/>
                    <a:pt x="6037" y="6507"/>
                  </a:cubicBezTo>
                  <a:cubicBezTo>
                    <a:pt x="6431" y="6686"/>
                    <a:pt x="6770" y="6697"/>
                    <a:pt x="6978" y="6697"/>
                  </a:cubicBezTo>
                  <a:cubicBezTo>
                    <a:pt x="7008" y="6697"/>
                    <a:pt x="7035" y="6696"/>
                    <a:pt x="7060" y="6696"/>
                  </a:cubicBezTo>
                  <a:cubicBezTo>
                    <a:pt x="7098" y="6696"/>
                    <a:pt x="7130" y="6697"/>
                    <a:pt x="7153" y="6700"/>
                  </a:cubicBezTo>
                  <a:cubicBezTo>
                    <a:pt x="7397" y="6700"/>
                    <a:pt x="7607" y="6909"/>
                    <a:pt x="7607" y="7154"/>
                  </a:cubicBezTo>
                  <a:cubicBezTo>
                    <a:pt x="7607" y="7415"/>
                    <a:pt x="7397" y="7624"/>
                    <a:pt x="7153" y="7624"/>
                  </a:cubicBezTo>
                  <a:cubicBezTo>
                    <a:pt x="7142" y="7623"/>
                    <a:pt x="7126" y="7622"/>
                    <a:pt x="7107" y="7622"/>
                  </a:cubicBezTo>
                  <a:cubicBezTo>
                    <a:pt x="7065" y="7622"/>
                    <a:pt x="7005" y="7624"/>
                    <a:pt x="6929" y="7624"/>
                  </a:cubicBezTo>
                  <a:cubicBezTo>
                    <a:pt x="6597" y="7624"/>
                    <a:pt x="5971" y="7584"/>
                    <a:pt x="5304" y="7154"/>
                  </a:cubicBezTo>
                  <a:cubicBezTo>
                    <a:pt x="4638" y="7584"/>
                    <a:pt x="4001" y="7624"/>
                    <a:pt x="3672" y="7624"/>
                  </a:cubicBezTo>
                  <a:cubicBezTo>
                    <a:pt x="3596" y="7624"/>
                    <a:pt x="3537" y="7622"/>
                    <a:pt x="3497" y="7622"/>
                  </a:cubicBezTo>
                  <a:cubicBezTo>
                    <a:pt x="3479" y="7622"/>
                    <a:pt x="3464" y="7623"/>
                    <a:pt x="3454" y="7624"/>
                  </a:cubicBezTo>
                  <a:cubicBezTo>
                    <a:pt x="3210" y="7624"/>
                    <a:pt x="3001" y="7415"/>
                    <a:pt x="3001" y="7154"/>
                  </a:cubicBezTo>
                  <a:cubicBezTo>
                    <a:pt x="3001" y="6909"/>
                    <a:pt x="3210" y="6700"/>
                    <a:pt x="3454" y="6700"/>
                  </a:cubicBezTo>
                  <a:cubicBezTo>
                    <a:pt x="3478" y="6697"/>
                    <a:pt x="3509" y="6696"/>
                    <a:pt x="3548" y="6696"/>
                  </a:cubicBezTo>
                  <a:cubicBezTo>
                    <a:pt x="3572" y="6696"/>
                    <a:pt x="3600" y="6697"/>
                    <a:pt x="3629" y="6697"/>
                  </a:cubicBezTo>
                  <a:cubicBezTo>
                    <a:pt x="3838" y="6697"/>
                    <a:pt x="4177" y="6686"/>
                    <a:pt x="4571" y="6507"/>
                  </a:cubicBezTo>
                  <a:cubicBezTo>
                    <a:pt x="4205" y="6037"/>
                    <a:pt x="3961" y="5461"/>
                    <a:pt x="3926" y="4833"/>
                  </a:cubicBezTo>
                  <a:lnTo>
                    <a:pt x="3454" y="4833"/>
                  </a:lnTo>
                  <a:cubicBezTo>
                    <a:pt x="3210" y="4833"/>
                    <a:pt x="3001" y="4641"/>
                    <a:pt x="3001" y="4379"/>
                  </a:cubicBezTo>
                  <a:cubicBezTo>
                    <a:pt x="3001" y="4118"/>
                    <a:pt x="3210" y="3925"/>
                    <a:pt x="3454" y="3925"/>
                  </a:cubicBezTo>
                  <a:lnTo>
                    <a:pt x="4850" y="3925"/>
                  </a:lnTo>
                  <a:lnTo>
                    <a:pt x="4850" y="3472"/>
                  </a:lnTo>
                  <a:cubicBezTo>
                    <a:pt x="4850" y="3211"/>
                    <a:pt x="5043" y="3001"/>
                    <a:pt x="5304" y="3001"/>
                  </a:cubicBezTo>
                  <a:close/>
                  <a:moveTo>
                    <a:pt x="5304" y="1"/>
                  </a:moveTo>
                  <a:cubicBezTo>
                    <a:pt x="2373" y="1"/>
                    <a:pt x="0" y="2390"/>
                    <a:pt x="0" y="5321"/>
                  </a:cubicBezTo>
                  <a:cubicBezTo>
                    <a:pt x="0" y="8287"/>
                    <a:pt x="2408" y="10625"/>
                    <a:pt x="5287" y="10625"/>
                  </a:cubicBezTo>
                  <a:lnTo>
                    <a:pt x="10154" y="10625"/>
                  </a:lnTo>
                  <a:cubicBezTo>
                    <a:pt x="10591" y="10625"/>
                    <a:pt x="10782" y="10067"/>
                    <a:pt x="10433" y="9806"/>
                  </a:cubicBezTo>
                  <a:lnTo>
                    <a:pt x="9247" y="8880"/>
                  </a:lnTo>
                  <a:cubicBezTo>
                    <a:pt x="10119" y="7903"/>
                    <a:pt x="10626" y="6630"/>
                    <a:pt x="10626" y="5321"/>
                  </a:cubicBezTo>
                  <a:cubicBezTo>
                    <a:pt x="10626" y="2390"/>
                    <a:pt x="8235" y="1"/>
                    <a:pt x="5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8"/>
            <p:cNvSpPr/>
            <p:nvPr/>
          </p:nvSpPr>
          <p:spPr>
            <a:xfrm>
              <a:off x="4953413" y="3099450"/>
              <a:ext cx="22700" cy="27525"/>
            </a:xfrm>
            <a:custGeom>
              <a:rect b="b" l="l" r="r" t="t"/>
              <a:pathLst>
                <a:path extrusionOk="0" h="1101" w="908">
                  <a:moveTo>
                    <a:pt x="0" y="1"/>
                  </a:moveTo>
                  <a:cubicBezTo>
                    <a:pt x="35" y="419"/>
                    <a:pt x="210" y="803"/>
                    <a:pt x="454" y="1100"/>
                  </a:cubicBezTo>
                  <a:cubicBezTo>
                    <a:pt x="698" y="803"/>
                    <a:pt x="872" y="419"/>
                    <a:pt x="9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 name="Google Shape;1798;p58"/>
          <p:cNvGrpSpPr/>
          <p:nvPr/>
        </p:nvGrpSpPr>
        <p:grpSpPr>
          <a:xfrm>
            <a:off x="5312604" y="2629798"/>
            <a:ext cx="289535" cy="353756"/>
            <a:chOff x="5396538" y="2850425"/>
            <a:chExt cx="322350" cy="393850"/>
          </a:xfrm>
        </p:grpSpPr>
        <p:sp>
          <p:nvSpPr>
            <p:cNvPr id="1799" name="Google Shape;1799;p58"/>
            <p:cNvSpPr/>
            <p:nvPr/>
          </p:nvSpPr>
          <p:spPr>
            <a:xfrm>
              <a:off x="5442763" y="2850425"/>
              <a:ext cx="138300" cy="58475"/>
            </a:xfrm>
            <a:custGeom>
              <a:rect b="b" l="l" r="r" t="t"/>
              <a:pathLst>
                <a:path extrusionOk="0" h="2339" w="5532">
                  <a:moveTo>
                    <a:pt x="454" y="1"/>
                  </a:moveTo>
                  <a:cubicBezTo>
                    <a:pt x="210" y="1"/>
                    <a:pt x="1" y="210"/>
                    <a:pt x="1" y="454"/>
                  </a:cubicBezTo>
                  <a:lnTo>
                    <a:pt x="1" y="2338"/>
                  </a:lnTo>
                  <a:lnTo>
                    <a:pt x="5532" y="2338"/>
                  </a:lnTo>
                  <a:lnTo>
                    <a:pt x="5532" y="454"/>
                  </a:lnTo>
                  <a:cubicBezTo>
                    <a:pt x="5532" y="210"/>
                    <a:pt x="5339" y="1"/>
                    <a:pt x="5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8"/>
            <p:cNvSpPr/>
            <p:nvPr/>
          </p:nvSpPr>
          <p:spPr>
            <a:xfrm>
              <a:off x="5442763" y="3185825"/>
              <a:ext cx="138300" cy="58450"/>
            </a:xfrm>
            <a:custGeom>
              <a:rect b="b" l="l" r="r" t="t"/>
              <a:pathLst>
                <a:path extrusionOk="0" h="2338" w="5532">
                  <a:moveTo>
                    <a:pt x="1" y="0"/>
                  </a:moveTo>
                  <a:lnTo>
                    <a:pt x="1" y="1884"/>
                  </a:lnTo>
                  <a:cubicBezTo>
                    <a:pt x="1" y="2128"/>
                    <a:pt x="210" y="2338"/>
                    <a:pt x="454" y="2338"/>
                  </a:cubicBezTo>
                  <a:lnTo>
                    <a:pt x="5078" y="2338"/>
                  </a:lnTo>
                  <a:cubicBezTo>
                    <a:pt x="5323" y="2338"/>
                    <a:pt x="5532" y="2128"/>
                    <a:pt x="5532" y="1884"/>
                  </a:cubicBezTo>
                  <a:lnTo>
                    <a:pt x="553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8"/>
            <p:cNvSpPr/>
            <p:nvPr/>
          </p:nvSpPr>
          <p:spPr>
            <a:xfrm>
              <a:off x="5396538" y="2931975"/>
              <a:ext cx="229450" cy="230775"/>
            </a:xfrm>
            <a:custGeom>
              <a:rect b="b" l="l" r="r" t="t"/>
              <a:pathLst>
                <a:path extrusionOk="0" h="9231" w="9178">
                  <a:moveTo>
                    <a:pt x="1379" y="0"/>
                  </a:moveTo>
                  <a:cubicBezTo>
                    <a:pt x="612" y="0"/>
                    <a:pt x="1" y="612"/>
                    <a:pt x="1" y="1379"/>
                  </a:cubicBezTo>
                  <a:lnTo>
                    <a:pt x="1" y="7851"/>
                  </a:lnTo>
                  <a:cubicBezTo>
                    <a:pt x="1" y="8602"/>
                    <a:pt x="612" y="9230"/>
                    <a:pt x="1379" y="9230"/>
                  </a:cubicBezTo>
                  <a:lnTo>
                    <a:pt x="7851" y="9230"/>
                  </a:lnTo>
                  <a:cubicBezTo>
                    <a:pt x="8479" y="9230"/>
                    <a:pt x="9003" y="8811"/>
                    <a:pt x="9177" y="8253"/>
                  </a:cubicBezTo>
                  <a:lnTo>
                    <a:pt x="5583" y="8253"/>
                  </a:lnTo>
                  <a:cubicBezTo>
                    <a:pt x="4555" y="8253"/>
                    <a:pt x="4101" y="6944"/>
                    <a:pt x="4920" y="6316"/>
                  </a:cubicBezTo>
                  <a:lnTo>
                    <a:pt x="5078" y="6194"/>
                  </a:lnTo>
                  <a:cubicBezTo>
                    <a:pt x="3717" y="4275"/>
                    <a:pt x="3943" y="1658"/>
                    <a:pt x="56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8"/>
            <p:cNvSpPr/>
            <p:nvPr/>
          </p:nvSpPr>
          <p:spPr>
            <a:xfrm>
              <a:off x="5524338" y="2920625"/>
              <a:ext cx="194550" cy="194550"/>
            </a:xfrm>
            <a:custGeom>
              <a:rect b="b" l="l" r="r" t="t"/>
              <a:pathLst>
                <a:path extrusionOk="0" h="7782" w="7782">
                  <a:moveTo>
                    <a:pt x="5025" y="2513"/>
                  </a:moveTo>
                  <a:cubicBezTo>
                    <a:pt x="5270" y="2513"/>
                    <a:pt x="5479" y="2722"/>
                    <a:pt x="5479" y="2967"/>
                  </a:cubicBezTo>
                  <a:cubicBezTo>
                    <a:pt x="5479" y="3229"/>
                    <a:pt x="5270" y="3438"/>
                    <a:pt x="5025" y="3438"/>
                  </a:cubicBezTo>
                  <a:lnTo>
                    <a:pt x="2739" y="3438"/>
                  </a:lnTo>
                  <a:cubicBezTo>
                    <a:pt x="2478" y="3438"/>
                    <a:pt x="2269" y="3229"/>
                    <a:pt x="2269" y="2967"/>
                  </a:cubicBezTo>
                  <a:cubicBezTo>
                    <a:pt x="2269" y="2722"/>
                    <a:pt x="2478" y="2513"/>
                    <a:pt x="2739" y="2513"/>
                  </a:cubicBezTo>
                  <a:close/>
                  <a:moveTo>
                    <a:pt x="5042" y="4362"/>
                  </a:moveTo>
                  <a:cubicBezTo>
                    <a:pt x="5305" y="4362"/>
                    <a:pt x="5514" y="4572"/>
                    <a:pt x="5514" y="4816"/>
                  </a:cubicBezTo>
                  <a:cubicBezTo>
                    <a:pt x="5514" y="5078"/>
                    <a:pt x="5305" y="5288"/>
                    <a:pt x="5042" y="5288"/>
                  </a:cubicBezTo>
                  <a:lnTo>
                    <a:pt x="2739" y="5288"/>
                  </a:lnTo>
                  <a:cubicBezTo>
                    <a:pt x="2478" y="5288"/>
                    <a:pt x="2269" y="5078"/>
                    <a:pt x="2269" y="4816"/>
                  </a:cubicBezTo>
                  <a:cubicBezTo>
                    <a:pt x="2269" y="4572"/>
                    <a:pt x="2478" y="4362"/>
                    <a:pt x="2739" y="4362"/>
                  </a:cubicBezTo>
                  <a:close/>
                  <a:moveTo>
                    <a:pt x="3905" y="1"/>
                  </a:moveTo>
                  <a:cubicBezTo>
                    <a:pt x="3895" y="1"/>
                    <a:pt x="3884" y="1"/>
                    <a:pt x="3874" y="1"/>
                  </a:cubicBezTo>
                  <a:cubicBezTo>
                    <a:pt x="1727" y="19"/>
                    <a:pt x="1" y="1780"/>
                    <a:pt x="18" y="3909"/>
                  </a:cubicBezTo>
                  <a:cubicBezTo>
                    <a:pt x="18" y="5043"/>
                    <a:pt x="506" y="6072"/>
                    <a:pt x="1309" y="6788"/>
                  </a:cubicBezTo>
                  <a:lnTo>
                    <a:pt x="367" y="7503"/>
                  </a:lnTo>
                  <a:cubicBezTo>
                    <a:pt x="245" y="7591"/>
                    <a:pt x="315" y="7782"/>
                    <a:pt x="471" y="7782"/>
                  </a:cubicBezTo>
                  <a:lnTo>
                    <a:pt x="3909" y="7782"/>
                  </a:lnTo>
                  <a:cubicBezTo>
                    <a:pt x="6054" y="7765"/>
                    <a:pt x="7782" y="6037"/>
                    <a:pt x="7782" y="3892"/>
                  </a:cubicBezTo>
                  <a:cubicBezTo>
                    <a:pt x="7782" y="1739"/>
                    <a:pt x="6054" y="1"/>
                    <a:pt x="390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 name="Google Shape;1803;p58"/>
          <p:cNvGrpSpPr/>
          <p:nvPr/>
        </p:nvGrpSpPr>
        <p:grpSpPr>
          <a:xfrm>
            <a:off x="5870454" y="2629798"/>
            <a:ext cx="354183" cy="353756"/>
            <a:chOff x="6017613" y="2850425"/>
            <a:chExt cx="394325" cy="393850"/>
          </a:xfrm>
        </p:grpSpPr>
        <p:sp>
          <p:nvSpPr>
            <p:cNvPr id="1804" name="Google Shape;1804;p58"/>
            <p:cNvSpPr/>
            <p:nvPr/>
          </p:nvSpPr>
          <p:spPr>
            <a:xfrm>
              <a:off x="6226563" y="2850425"/>
              <a:ext cx="45800" cy="46675"/>
            </a:xfrm>
            <a:custGeom>
              <a:rect b="b" l="l" r="r" t="t"/>
              <a:pathLst>
                <a:path extrusionOk="0" h="1867" w="1832">
                  <a:moveTo>
                    <a:pt x="0" y="1"/>
                  </a:moveTo>
                  <a:lnTo>
                    <a:pt x="0" y="1867"/>
                  </a:lnTo>
                  <a:lnTo>
                    <a:pt x="1832" y="1867"/>
                  </a:lnTo>
                  <a:lnTo>
                    <a:pt x="18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8"/>
            <p:cNvSpPr/>
            <p:nvPr/>
          </p:nvSpPr>
          <p:spPr>
            <a:xfrm>
              <a:off x="6295463" y="2850425"/>
              <a:ext cx="46275" cy="46675"/>
            </a:xfrm>
            <a:custGeom>
              <a:rect b="b" l="l" r="r" t="t"/>
              <a:pathLst>
                <a:path extrusionOk="0" h="1867" w="1851">
                  <a:moveTo>
                    <a:pt x="1" y="1"/>
                  </a:moveTo>
                  <a:lnTo>
                    <a:pt x="1" y="1867"/>
                  </a:lnTo>
                  <a:lnTo>
                    <a:pt x="1850" y="1867"/>
                  </a:lnTo>
                  <a:lnTo>
                    <a:pt x="18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8"/>
            <p:cNvSpPr/>
            <p:nvPr/>
          </p:nvSpPr>
          <p:spPr>
            <a:xfrm>
              <a:off x="6364813" y="2850425"/>
              <a:ext cx="47125" cy="46675"/>
            </a:xfrm>
            <a:custGeom>
              <a:rect b="b" l="l" r="r" t="t"/>
              <a:pathLst>
                <a:path extrusionOk="0" h="1867" w="1885">
                  <a:moveTo>
                    <a:pt x="0" y="1"/>
                  </a:moveTo>
                  <a:lnTo>
                    <a:pt x="0" y="1867"/>
                  </a:lnTo>
                  <a:lnTo>
                    <a:pt x="1884" y="1867"/>
                  </a:lnTo>
                  <a:lnTo>
                    <a:pt x="1884" y="454"/>
                  </a:lnTo>
                  <a:cubicBezTo>
                    <a:pt x="1884" y="210"/>
                    <a:pt x="1675" y="1"/>
                    <a:pt x="14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8"/>
            <p:cNvSpPr/>
            <p:nvPr/>
          </p:nvSpPr>
          <p:spPr>
            <a:xfrm>
              <a:off x="6017613" y="2850425"/>
              <a:ext cx="185850" cy="46675"/>
            </a:xfrm>
            <a:custGeom>
              <a:rect b="b" l="l" r="r" t="t"/>
              <a:pathLst>
                <a:path extrusionOk="0" h="1867" w="7434">
                  <a:moveTo>
                    <a:pt x="473" y="1"/>
                  </a:moveTo>
                  <a:cubicBezTo>
                    <a:pt x="210" y="1"/>
                    <a:pt x="1" y="210"/>
                    <a:pt x="1" y="454"/>
                  </a:cubicBezTo>
                  <a:lnTo>
                    <a:pt x="1" y="1867"/>
                  </a:lnTo>
                  <a:lnTo>
                    <a:pt x="7433" y="1867"/>
                  </a:lnTo>
                  <a:lnTo>
                    <a:pt x="743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8"/>
            <p:cNvSpPr/>
            <p:nvPr/>
          </p:nvSpPr>
          <p:spPr>
            <a:xfrm>
              <a:off x="6165038" y="2978650"/>
              <a:ext cx="184550" cy="59775"/>
            </a:xfrm>
            <a:custGeom>
              <a:rect b="b" l="l" r="r" t="t"/>
              <a:pathLst>
                <a:path extrusionOk="0" h="2391" w="7382">
                  <a:moveTo>
                    <a:pt x="908" y="1"/>
                  </a:moveTo>
                  <a:cubicBezTo>
                    <a:pt x="403" y="1"/>
                    <a:pt x="1" y="401"/>
                    <a:pt x="1" y="908"/>
                  </a:cubicBezTo>
                  <a:cubicBezTo>
                    <a:pt x="1" y="1431"/>
                    <a:pt x="403" y="1832"/>
                    <a:pt x="908" y="1832"/>
                  </a:cubicBezTo>
                  <a:lnTo>
                    <a:pt x="4450" y="1832"/>
                  </a:lnTo>
                  <a:cubicBezTo>
                    <a:pt x="4607" y="1832"/>
                    <a:pt x="4746" y="1920"/>
                    <a:pt x="4834" y="2041"/>
                  </a:cubicBezTo>
                  <a:lnTo>
                    <a:pt x="5060" y="2390"/>
                  </a:lnTo>
                  <a:lnTo>
                    <a:pt x="5304" y="2041"/>
                  </a:lnTo>
                  <a:cubicBezTo>
                    <a:pt x="5392" y="1920"/>
                    <a:pt x="5532" y="1832"/>
                    <a:pt x="5688" y="1832"/>
                  </a:cubicBezTo>
                  <a:lnTo>
                    <a:pt x="6456" y="1832"/>
                  </a:lnTo>
                  <a:cubicBezTo>
                    <a:pt x="6962" y="1832"/>
                    <a:pt x="7381" y="1431"/>
                    <a:pt x="7381" y="908"/>
                  </a:cubicBezTo>
                  <a:cubicBezTo>
                    <a:pt x="7381" y="401"/>
                    <a:pt x="6962" y="1"/>
                    <a:pt x="64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8"/>
            <p:cNvSpPr/>
            <p:nvPr/>
          </p:nvSpPr>
          <p:spPr>
            <a:xfrm>
              <a:off x="6080013" y="3116900"/>
              <a:ext cx="184500" cy="60225"/>
            </a:xfrm>
            <a:custGeom>
              <a:rect b="b" l="l" r="r" t="t"/>
              <a:pathLst>
                <a:path extrusionOk="0" h="2409" w="7380">
                  <a:moveTo>
                    <a:pt x="924" y="1"/>
                  </a:moveTo>
                  <a:cubicBezTo>
                    <a:pt x="419" y="1"/>
                    <a:pt x="0" y="419"/>
                    <a:pt x="0" y="926"/>
                  </a:cubicBezTo>
                  <a:cubicBezTo>
                    <a:pt x="0" y="1431"/>
                    <a:pt x="419" y="1850"/>
                    <a:pt x="924" y="1850"/>
                  </a:cubicBezTo>
                  <a:lnTo>
                    <a:pt x="1692" y="1850"/>
                  </a:lnTo>
                  <a:cubicBezTo>
                    <a:pt x="1850" y="1850"/>
                    <a:pt x="1989" y="1920"/>
                    <a:pt x="2076" y="2059"/>
                  </a:cubicBezTo>
                  <a:lnTo>
                    <a:pt x="2320" y="2408"/>
                  </a:lnTo>
                  <a:lnTo>
                    <a:pt x="2548" y="2059"/>
                  </a:lnTo>
                  <a:cubicBezTo>
                    <a:pt x="2634" y="1920"/>
                    <a:pt x="2774" y="1850"/>
                    <a:pt x="2931" y="1850"/>
                  </a:cubicBezTo>
                  <a:lnTo>
                    <a:pt x="6472" y="1850"/>
                  </a:lnTo>
                  <a:cubicBezTo>
                    <a:pt x="6979" y="1850"/>
                    <a:pt x="7379" y="1431"/>
                    <a:pt x="7379" y="926"/>
                  </a:cubicBezTo>
                  <a:cubicBezTo>
                    <a:pt x="7379" y="419"/>
                    <a:pt x="6979" y="1"/>
                    <a:pt x="64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8"/>
            <p:cNvSpPr/>
            <p:nvPr/>
          </p:nvSpPr>
          <p:spPr>
            <a:xfrm>
              <a:off x="6017613" y="2920200"/>
              <a:ext cx="394325" cy="324075"/>
            </a:xfrm>
            <a:custGeom>
              <a:rect b="b" l="l" r="r" t="t"/>
              <a:pathLst>
                <a:path extrusionOk="0" h="12963" w="15773">
                  <a:moveTo>
                    <a:pt x="12353" y="1413"/>
                  </a:moveTo>
                  <a:cubicBezTo>
                    <a:pt x="13365" y="1413"/>
                    <a:pt x="14202" y="2234"/>
                    <a:pt x="14202" y="3246"/>
                  </a:cubicBezTo>
                  <a:cubicBezTo>
                    <a:pt x="14202" y="4275"/>
                    <a:pt x="13365" y="5095"/>
                    <a:pt x="12353" y="5095"/>
                  </a:cubicBezTo>
                  <a:lnTo>
                    <a:pt x="11829" y="5095"/>
                  </a:lnTo>
                  <a:lnTo>
                    <a:pt x="11341" y="5810"/>
                  </a:lnTo>
                  <a:cubicBezTo>
                    <a:pt x="11254" y="5949"/>
                    <a:pt x="11110" y="6019"/>
                    <a:pt x="10964" y="6019"/>
                  </a:cubicBezTo>
                  <a:cubicBezTo>
                    <a:pt x="10818" y="6019"/>
                    <a:pt x="10670" y="5949"/>
                    <a:pt x="10573" y="5810"/>
                  </a:cubicBezTo>
                  <a:lnTo>
                    <a:pt x="10103" y="5095"/>
                  </a:lnTo>
                  <a:lnTo>
                    <a:pt x="6805" y="5095"/>
                  </a:lnTo>
                  <a:cubicBezTo>
                    <a:pt x="5793" y="5095"/>
                    <a:pt x="4974" y="4275"/>
                    <a:pt x="4974" y="3246"/>
                  </a:cubicBezTo>
                  <a:cubicBezTo>
                    <a:pt x="4974" y="2234"/>
                    <a:pt x="5793" y="1413"/>
                    <a:pt x="6805" y="1413"/>
                  </a:cubicBezTo>
                  <a:close/>
                  <a:moveTo>
                    <a:pt x="8968" y="6945"/>
                  </a:moveTo>
                  <a:cubicBezTo>
                    <a:pt x="9980" y="6945"/>
                    <a:pt x="10801" y="7782"/>
                    <a:pt x="10801" y="8794"/>
                  </a:cubicBezTo>
                  <a:cubicBezTo>
                    <a:pt x="10801" y="9806"/>
                    <a:pt x="9980" y="10643"/>
                    <a:pt x="8968" y="10643"/>
                  </a:cubicBezTo>
                  <a:lnTo>
                    <a:pt x="5672" y="10643"/>
                  </a:lnTo>
                  <a:lnTo>
                    <a:pt x="5200" y="11358"/>
                  </a:lnTo>
                  <a:cubicBezTo>
                    <a:pt x="5104" y="11497"/>
                    <a:pt x="4956" y="11567"/>
                    <a:pt x="4810" y="11567"/>
                  </a:cubicBezTo>
                  <a:cubicBezTo>
                    <a:pt x="4664" y="11567"/>
                    <a:pt x="4520" y="11497"/>
                    <a:pt x="4432" y="11358"/>
                  </a:cubicBezTo>
                  <a:lnTo>
                    <a:pt x="3944" y="10643"/>
                  </a:lnTo>
                  <a:lnTo>
                    <a:pt x="3420" y="10643"/>
                  </a:lnTo>
                  <a:cubicBezTo>
                    <a:pt x="2409" y="10643"/>
                    <a:pt x="1571" y="9806"/>
                    <a:pt x="1571" y="8794"/>
                  </a:cubicBezTo>
                  <a:cubicBezTo>
                    <a:pt x="1571" y="7782"/>
                    <a:pt x="2409" y="6945"/>
                    <a:pt x="3420" y="6945"/>
                  </a:cubicBezTo>
                  <a:close/>
                  <a:moveTo>
                    <a:pt x="1" y="1"/>
                  </a:moveTo>
                  <a:lnTo>
                    <a:pt x="1" y="12509"/>
                  </a:lnTo>
                  <a:cubicBezTo>
                    <a:pt x="1" y="12753"/>
                    <a:pt x="210" y="12963"/>
                    <a:pt x="473" y="12963"/>
                  </a:cubicBezTo>
                  <a:lnTo>
                    <a:pt x="15302" y="12963"/>
                  </a:lnTo>
                  <a:cubicBezTo>
                    <a:pt x="15563" y="12963"/>
                    <a:pt x="15772" y="12753"/>
                    <a:pt x="15772" y="12509"/>
                  </a:cubicBezTo>
                  <a:lnTo>
                    <a:pt x="1577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 name="Google Shape;1811;p58"/>
          <p:cNvGrpSpPr/>
          <p:nvPr/>
        </p:nvGrpSpPr>
        <p:grpSpPr>
          <a:xfrm>
            <a:off x="6460863" y="2629798"/>
            <a:ext cx="353756" cy="353779"/>
            <a:chOff x="6674938" y="2850425"/>
            <a:chExt cx="393850" cy="393875"/>
          </a:xfrm>
        </p:grpSpPr>
        <p:sp>
          <p:nvSpPr>
            <p:cNvPr id="1812" name="Google Shape;1812;p58"/>
            <p:cNvSpPr/>
            <p:nvPr/>
          </p:nvSpPr>
          <p:spPr>
            <a:xfrm>
              <a:off x="6790938" y="2850425"/>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8"/>
            <p:cNvSpPr/>
            <p:nvPr/>
          </p:nvSpPr>
          <p:spPr>
            <a:xfrm>
              <a:off x="6674938" y="2942450"/>
              <a:ext cx="393850" cy="301850"/>
            </a:xfrm>
            <a:custGeom>
              <a:rect b="b" l="l" r="r" t="t"/>
              <a:pathLst>
                <a:path extrusionOk="0" h="12074" w="15754">
                  <a:moveTo>
                    <a:pt x="4187" y="4624"/>
                  </a:moveTo>
                  <a:cubicBezTo>
                    <a:pt x="4431" y="4624"/>
                    <a:pt x="4641" y="4833"/>
                    <a:pt x="4641" y="5094"/>
                  </a:cubicBezTo>
                  <a:cubicBezTo>
                    <a:pt x="4641" y="5339"/>
                    <a:pt x="4431" y="5548"/>
                    <a:pt x="4187" y="5548"/>
                  </a:cubicBezTo>
                  <a:lnTo>
                    <a:pt x="3262" y="5548"/>
                  </a:lnTo>
                  <a:cubicBezTo>
                    <a:pt x="3001" y="5548"/>
                    <a:pt x="2791" y="5339"/>
                    <a:pt x="2791" y="5094"/>
                  </a:cubicBezTo>
                  <a:cubicBezTo>
                    <a:pt x="2791" y="4833"/>
                    <a:pt x="3001" y="4624"/>
                    <a:pt x="3262" y="4624"/>
                  </a:cubicBezTo>
                  <a:close/>
                  <a:moveTo>
                    <a:pt x="12492" y="4624"/>
                  </a:moveTo>
                  <a:cubicBezTo>
                    <a:pt x="12753" y="4624"/>
                    <a:pt x="12962" y="4833"/>
                    <a:pt x="12962" y="5094"/>
                  </a:cubicBezTo>
                  <a:cubicBezTo>
                    <a:pt x="12962" y="5339"/>
                    <a:pt x="12753" y="5548"/>
                    <a:pt x="12492" y="5548"/>
                  </a:cubicBezTo>
                  <a:lnTo>
                    <a:pt x="6036" y="5548"/>
                  </a:lnTo>
                  <a:cubicBezTo>
                    <a:pt x="5774" y="5548"/>
                    <a:pt x="5565" y="5339"/>
                    <a:pt x="5565" y="5094"/>
                  </a:cubicBezTo>
                  <a:cubicBezTo>
                    <a:pt x="5565" y="4833"/>
                    <a:pt x="5774" y="4624"/>
                    <a:pt x="6036" y="4624"/>
                  </a:cubicBezTo>
                  <a:close/>
                  <a:moveTo>
                    <a:pt x="12492" y="6473"/>
                  </a:moveTo>
                  <a:cubicBezTo>
                    <a:pt x="12753" y="6473"/>
                    <a:pt x="12962" y="6683"/>
                    <a:pt x="12962" y="6927"/>
                  </a:cubicBezTo>
                  <a:cubicBezTo>
                    <a:pt x="12962" y="7188"/>
                    <a:pt x="12753" y="7397"/>
                    <a:pt x="12492" y="7397"/>
                  </a:cubicBezTo>
                  <a:lnTo>
                    <a:pt x="3262" y="7397"/>
                  </a:lnTo>
                  <a:cubicBezTo>
                    <a:pt x="3001" y="7397"/>
                    <a:pt x="2791" y="7188"/>
                    <a:pt x="2791" y="6927"/>
                  </a:cubicBezTo>
                  <a:cubicBezTo>
                    <a:pt x="2791" y="6683"/>
                    <a:pt x="3001" y="6473"/>
                    <a:pt x="3262" y="6473"/>
                  </a:cubicBezTo>
                  <a:close/>
                  <a:moveTo>
                    <a:pt x="454" y="0"/>
                  </a:moveTo>
                  <a:cubicBezTo>
                    <a:pt x="209" y="0"/>
                    <a:pt x="0" y="209"/>
                    <a:pt x="0" y="472"/>
                  </a:cubicBezTo>
                  <a:lnTo>
                    <a:pt x="0" y="11619"/>
                  </a:lnTo>
                  <a:cubicBezTo>
                    <a:pt x="0" y="11890"/>
                    <a:pt x="222" y="12073"/>
                    <a:pt x="457" y="12073"/>
                  </a:cubicBezTo>
                  <a:cubicBezTo>
                    <a:pt x="571" y="12073"/>
                    <a:pt x="688" y="12030"/>
                    <a:pt x="784" y="11933"/>
                  </a:cubicBezTo>
                  <a:lnTo>
                    <a:pt x="3454" y="9281"/>
                  </a:lnTo>
                  <a:lnTo>
                    <a:pt x="15300" y="9281"/>
                  </a:lnTo>
                  <a:cubicBezTo>
                    <a:pt x="15544" y="9281"/>
                    <a:pt x="15753" y="9072"/>
                    <a:pt x="15753" y="8811"/>
                  </a:cubicBezTo>
                  <a:lnTo>
                    <a:pt x="15753" y="472"/>
                  </a:lnTo>
                  <a:cubicBezTo>
                    <a:pt x="15753" y="209"/>
                    <a:pt x="15544" y="0"/>
                    <a:pt x="15300" y="0"/>
                  </a:cubicBezTo>
                  <a:lnTo>
                    <a:pt x="12003" y="0"/>
                  </a:lnTo>
                  <a:cubicBezTo>
                    <a:pt x="11776" y="2077"/>
                    <a:pt x="10014" y="3699"/>
                    <a:pt x="7868" y="3699"/>
                  </a:cubicBezTo>
                  <a:cubicBezTo>
                    <a:pt x="5739" y="3699"/>
                    <a:pt x="3978" y="2077"/>
                    <a:pt x="3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 name="Google Shape;1814;p58"/>
          <p:cNvGrpSpPr/>
          <p:nvPr/>
        </p:nvGrpSpPr>
        <p:grpSpPr>
          <a:xfrm>
            <a:off x="7050846" y="2629798"/>
            <a:ext cx="354160" cy="353756"/>
            <a:chOff x="7331788" y="2850425"/>
            <a:chExt cx="394300" cy="393850"/>
          </a:xfrm>
        </p:grpSpPr>
        <p:sp>
          <p:nvSpPr>
            <p:cNvPr id="1815" name="Google Shape;1815;p58"/>
            <p:cNvSpPr/>
            <p:nvPr/>
          </p:nvSpPr>
          <p:spPr>
            <a:xfrm>
              <a:off x="7488788" y="3047125"/>
              <a:ext cx="81150" cy="81150"/>
            </a:xfrm>
            <a:custGeom>
              <a:rect b="b" l="l" r="r" t="t"/>
              <a:pathLst>
                <a:path extrusionOk="0" h="3246" w="3246">
                  <a:moveTo>
                    <a:pt x="1623" y="0"/>
                  </a:moveTo>
                  <a:cubicBezTo>
                    <a:pt x="733" y="0"/>
                    <a:pt x="1" y="733"/>
                    <a:pt x="1" y="1623"/>
                  </a:cubicBezTo>
                  <a:cubicBezTo>
                    <a:pt x="1" y="2512"/>
                    <a:pt x="733" y="3245"/>
                    <a:pt x="1623" y="3245"/>
                  </a:cubicBezTo>
                  <a:cubicBezTo>
                    <a:pt x="2513" y="3245"/>
                    <a:pt x="3246" y="2512"/>
                    <a:pt x="3246" y="1623"/>
                  </a:cubicBezTo>
                  <a:cubicBezTo>
                    <a:pt x="3246" y="733"/>
                    <a:pt x="2513" y="0"/>
                    <a:pt x="16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8"/>
            <p:cNvSpPr/>
            <p:nvPr/>
          </p:nvSpPr>
          <p:spPr>
            <a:xfrm>
              <a:off x="7331788" y="2850425"/>
              <a:ext cx="394300" cy="196825"/>
            </a:xfrm>
            <a:custGeom>
              <a:rect b="b" l="l" r="r" t="t"/>
              <a:pathLst>
                <a:path extrusionOk="0" h="7873" w="15772">
                  <a:moveTo>
                    <a:pt x="3734" y="1867"/>
                  </a:moveTo>
                  <a:cubicBezTo>
                    <a:pt x="3978" y="1867"/>
                    <a:pt x="4187" y="2076"/>
                    <a:pt x="4187" y="2338"/>
                  </a:cubicBezTo>
                  <a:cubicBezTo>
                    <a:pt x="4187" y="2583"/>
                    <a:pt x="3978" y="2792"/>
                    <a:pt x="3734" y="2792"/>
                  </a:cubicBezTo>
                  <a:lnTo>
                    <a:pt x="2338" y="2792"/>
                  </a:lnTo>
                  <a:cubicBezTo>
                    <a:pt x="2094" y="2792"/>
                    <a:pt x="1884" y="2583"/>
                    <a:pt x="1884" y="2338"/>
                  </a:cubicBezTo>
                  <a:cubicBezTo>
                    <a:pt x="1884" y="2076"/>
                    <a:pt x="2094" y="1867"/>
                    <a:pt x="2338" y="1867"/>
                  </a:cubicBezTo>
                  <a:close/>
                  <a:moveTo>
                    <a:pt x="13416" y="1867"/>
                  </a:moveTo>
                  <a:cubicBezTo>
                    <a:pt x="13678" y="1867"/>
                    <a:pt x="13887" y="2076"/>
                    <a:pt x="13887" y="2338"/>
                  </a:cubicBezTo>
                  <a:cubicBezTo>
                    <a:pt x="13887" y="2583"/>
                    <a:pt x="13678" y="2792"/>
                    <a:pt x="13416" y="2792"/>
                  </a:cubicBezTo>
                  <a:lnTo>
                    <a:pt x="5583" y="2792"/>
                  </a:lnTo>
                  <a:cubicBezTo>
                    <a:pt x="5320" y="2792"/>
                    <a:pt x="5111" y="2583"/>
                    <a:pt x="5111" y="2338"/>
                  </a:cubicBezTo>
                  <a:cubicBezTo>
                    <a:pt x="5111" y="2076"/>
                    <a:pt x="5320" y="1867"/>
                    <a:pt x="5583" y="1867"/>
                  </a:cubicBezTo>
                  <a:close/>
                  <a:moveTo>
                    <a:pt x="6960" y="3716"/>
                  </a:moveTo>
                  <a:cubicBezTo>
                    <a:pt x="7223" y="3716"/>
                    <a:pt x="7432" y="3925"/>
                    <a:pt x="7432" y="4188"/>
                  </a:cubicBezTo>
                  <a:cubicBezTo>
                    <a:pt x="7432" y="4432"/>
                    <a:pt x="7223" y="4641"/>
                    <a:pt x="6960" y="4641"/>
                  </a:cubicBezTo>
                  <a:lnTo>
                    <a:pt x="2338" y="4641"/>
                  </a:lnTo>
                  <a:cubicBezTo>
                    <a:pt x="2094" y="4641"/>
                    <a:pt x="1884" y="4432"/>
                    <a:pt x="1884" y="4188"/>
                  </a:cubicBezTo>
                  <a:cubicBezTo>
                    <a:pt x="1884" y="3925"/>
                    <a:pt x="2094" y="3716"/>
                    <a:pt x="2338" y="3716"/>
                  </a:cubicBezTo>
                  <a:close/>
                  <a:moveTo>
                    <a:pt x="13434" y="3716"/>
                  </a:moveTo>
                  <a:cubicBezTo>
                    <a:pt x="13678" y="3716"/>
                    <a:pt x="13887" y="3925"/>
                    <a:pt x="13887" y="4188"/>
                  </a:cubicBezTo>
                  <a:cubicBezTo>
                    <a:pt x="13887" y="4432"/>
                    <a:pt x="13678" y="4641"/>
                    <a:pt x="13434" y="4641"/>
                  </a:cubicBezTo>
                  <a:lnTo>
                    <a:pt x="8810" y="4641"/>
                  </a:lnTo>
                  <a:cubicBezTo>
                    <a:pt x="8549" y="4641"/>
                    <a:pt x="8339" y="4432"/>
                    <a:pt x="8339" y="4188"/>
                  </a:cubicBezTo>
                  <a:cubicBezTo>
                    <a:pt x="8339" y="3925"/>
                    <a:pt x="8549" y="3716"/>
                    <a:pt x="8810" y="3716"/>
                  </a:cubicBezTo>
                  <a:close/>
                  <a:moveTo>
                    <a:pt x="470" y="1"/>
                  </a:moveTo>
                  <a:cubicBezTo>
                    <a:pt x="209" y="1"/>
                    <a:pt x="0" y="210"/>
                    <a:pt x="0" y="454"/>
                  </a:cubicBezTo>
                  <a:lnTo>
                    <a:pt x="0" y="6019"/>
                  </a:lnTo>
                  <a:cubicBezTo>
                    <a:pt x="0" y="6281"/>
                    <a:pt x="209" y="6491"/>
                    <a:pt x="470" y="6491"/>
                  </a:cubicBezTo>
                  <a:lnTo>
                    <a:pt x="1640" y="6491"/>
                  </a:lnTo>
                  <a:lnTo>
                    <a:pt x="2424" y="7677"/>
                  </a:lnTo>
                  <a:cubicBezTo>
                    <a:pt x="2512" y="7807"/>
                    <a:pt x="2656" y="7873"/>
                    <a:pt x="2802" y="7873"/>
                  </a:cubicBezTo>
                  <a:cubicBezTo>
                    <a:pt x="2948" y="7873"/>
                    <a:pt x="3096" y="7807"/>
                    <a:pt x="3192" y="7677"/>
                  </a:cubicBezTo>
                  <a:lnTo>
                    <a:pt x="3978" y="6491"/>
                  </a:lnTo>
                  <a:lnTo>
                    <a:pt x="6769" y="6491"/>
                  </a:lnTo>
                  <a:lnTo>
                    <a:pt x="7554" y="7275"/>
                  </a:lnTo>
                  <a:cubicBezTo>
                    <a:pt x="7641" y="7371"/>
                    <a:pt x="7759" y="7419"/>
                    <a:pt x="7879" y="7419"/>
                  </a:cubicBezTo>
                  <a:cubicBezTo>
                    <a:pt x="7999" y="7419"/>
                    <a:pt x="8121" y="7371"/>
                    <a:pt x="8217" y="7275"/>
                  </a:cubicBezTo>
                  <a:lnTo>
                    <a:pt x="9002" y="6491"/>
                  </a:lnTo>
                  <a:lnTo>
                    <a:pt x="11794" y="6491"/>
                  </a:lnTo>
                  <a:lnTo>
                    <a:pt x="12578" y="7677"/>
                  </a:lnTo>
                  <a:cubicBezTo>
                    <a:pt x="12697" y="7855"/>
                    <a:pt x="12892" y="7869"/>
                    <a:pt x="12947" y="7869"/>
                  </a:cubicBezTo>
                  <a:cubicBezTo>
                    <a:pt x="12957" y="7869"/>
                    <a:pt x="12962" y="7868"/>
                    <a:pt x="12962" y="7868"/>
                  </a:cubicBezTo>
                  <a:cubicBezTo>
                    <a:pt x="13120" y="7868"/>
                    <a:pt x="13259" y="7798"/>
                    <a:pt x="13346" y="7677"/>
                  </a:cubicBezTo>
                  <a:lnTo>
                    <a:pt x="14132" y="6491"/>
                  </a:lnTo>
                  <a:lnTo>
                    <a:pt x="15300" y="6491"/>
                  </a:lnTo>
                  <a:cubicBezTo>
                    <a:pt x="15562" y="6491"/>
                    <a:pt x="15771" y="6281"/>
                    <a:pt x="15771" y="6019"/>
                  </a:cubicBezTo>
                  <a:lnTo>
                    <a:pt x="15771" y="454"/>
                  </a:lnTo>
                  <a:cubicBezTo>
                    <a:pt x="15771" y="210"/>
                    <a:pt x="15562" y="1"/>
                    <a:pt x="15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8"/>
            <p:cNvSpPr/>
            <p:nvPr/>
          </p:nvSpPr>
          <p:spPr>
            <a:xfrm>
              <a:off x="7586488" y="3151375"/>
              <a:ext cx="139600" cy="92900"/>
            </a:xfrm>
            <a:custGeom>
              <a:rect b="b" l="l" r="r" t="t"/>
              <a:pathLst>
                <a:path extrusionOk="0" h="3716" w="5584">
                  <a:moveTo>
                    <a:pt x="2790" y="0"/>
                  </a:moveTo>
                  <a:cubicBezTo>
                    <a:pt x="2779" y="0"/>
                    <a:pt x="2768" y="0"/>
                    <a:pt x="2757" y="0"/>
                  </a:cubicBezTo>
                  <a:cubicBezTo>
                    <a:pt x="1239" y="0"/>
                    <a:pt x="1" y="1273"/>
                    <a:pt x="1" y="2809"/>
                  </a:cubicBezTo>
                  <a:lnTo>
                    <a:pt x="1" y="3716"/>
                  </a:lnTo>
                  <a:lnTo>
                    <a:pt x="5112" y="3716"/>
                  </a:lnTo>
                  <a:cubicBezTo>
                    <a:pt x="5374" y="3716"/>
                    <a:pt x="5583" y="3506"/>
                    <a:pt x="5583" y="3262"/>
                  </a:cubicBezTo>
                  <a:lnTo>
                    <a:pt x="5583" y="2774"/>
                  </a:lnTo>
                  <a:cubicBezTo>
                    <a:pt x="5583" y="1249"/>
                    <a:pt x="4327" y="0"/>
                    <a:pt x="2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8"/>
            <p:cNvSpPr/>
            <p:nvPr/>
          </p:nvSpPr>
          <p:spPr>
            <a:xfrm>
              <a:off x="7616163" y="3070250"/>
              <a:ext cx="81125" cy="81150"/>
            </a:xfrm>
            <a:custGeom>
              <a:rect b="b" l="l" r="r" t="t"/>
              <a:pathLst>
                <a:path extrusionOk="0" h="3246" w="3245">
                  <a:moveTo>
                    <a:pt x="1622" y="0"/>
                  </a:moveTo>
                  <a:cubicBezTo>
                    <a:pt x="733" y="0"/>
                    <a:pt x="0" y="733"/>
                    <a:pt x="0" y="1622"/>
                  </a:cubicBezTo>
                  <a:cubicBezTo>
                    <a:pt x="0" y="2513"/>
                    <a:pt x="733" y="3245"/>
                    <a:pt x="1622" y="3245"/>
                  </a:cubicBezTo>
                  <a:cubicBezTo>
                    <a:pt x="2512" y="3245"/>
                    <a:pt x="3245" y="2513"/>
                    <a:pt x="3245" y="1622"/>
                  </a:cubicBezTo>
                  <a:cubicBezTo>
                    <a:pt x="3245" y="733"/>
                    <a:pt x="2512" y="0"/>
                    <a:pt x="1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8"/>
            <p:cNvSpPr/>
            <p:nvPr/>
          </p:nvSpPr>
          <p:spPr>
            <a:xfrm>
              <a:off x="7467863" y="3128250"/>
              <a:ext cx="122550" cy="116025"/>
            </a:xfrm>
            <a:custGeom>
              <a:rect b="b" l="l" r="r" t="t"/>
              <a:pathLst>
                <a:path extrusionOk="0" h="4641" w="4902">
                  <a:moveTo>
                    <a:pt x="2443" y="0"/>
                  </a:moveTo>
                  <a:cubicBezTo>
                    <a:pt x="1466" y="0"/>
                    <a:pt x="593" y="419"/>
                    <a:pt x="0" y="1117"/>
                  </a:cubicBezTo>
                  <a:cubicBezTo>
                    <a:pt x="645" y="1780"/>
                    <a:pt x="1047" y="2687"/>
                    <a:pt x="1047" y="3699"/>
                  </a:cubicBezTo>
                  <a:lnTo>
                    <a:pt x="1047" y="4641"/>
                  </a:lnTo>
                  <a:lnTo>
                    <a:pt x="3820" y="4641"/>
                  </a:lnTo>
                  <a:lnTo>
                    <a:pt x="3820" y="3752"/>
                  </a:lnTo>
                  <a:cubicBezTo>
                    <a:pt x="3820" y="2722"/>
                    <a:pt x="4239" y="1798"/>
                    <a:pt x="4902" y="1117"/>
                  </a:cubicBezTo>
                  <a:cubicBezTo>
                    <a:pt x="4292" y="437"/>
                    <a:pt x="3420" y="0"/>
                    <a:pt x="24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8"/>
            <p:cNvSpPr/>
            <p:nvPr/>
          </p:nvSpPr>
          <p:spPr>
            <a:xfrm>
              <a:off x="7331788" y="3151375"/>
              <a:ext cx="139575" cy="92900"/>
            </a:xfrm>
            <a:custGeom>
              <a:rect b="b" l="l" r="r" t="t"/>
              <a:pathLst>
                <a:path extrusionOk="0" h="3716" w="5583">
                  <a:moveTo>
                    <a:pt x="2790" y="0"/>
                  </a:moveTo>
                  <a:cubicBezTo>
                    <a:pt x="2779" y="0"/>
                    <a:pt x="2768" y="0"/>
                    <a:pt x="2757" y="0"/>
                  </a:cubicBezTo>
                  <a:cubicBezTo>
                    <a:pt x="1221" y="0"/>
                    <a:pt x="0" y="1273"/>
                    <a:pt x="0" y="2809"/>
                  </a:cubicBezTo>
                  <a:lnTo>
                    <a:pt x="0" y="3262"/>
                  </a:lnTo>
                  <a:cubicBezTo>
                    <a:pt x="0" y="3506"/>
                    <a:pt x="209" y="3716"/>
                    <a:pt x="470" y="3716"/>
                  </a:cubicBezTo>
                  <a:lnTo>
                    <a:pt x="5583" y="3716"/>
                  </a:lnTo>
                  <a:lnTo>
                    <a:pt x="5583" y="2774"/>
                  </a:lnTo>
                  <a:cubicBezTo>
                    <a:pt x="5583" y="1249"/>
                    <a:pt x="4327" y="0"/>
                    <a:pt x="279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8"/>
            <p:cNvSpPr/>
            <p:nvPr/>
          </p:nvSpPr>
          <p:spPr>
            <a:xfrm>
              <a:off x="7361438" y="3070250"/>
              <a:ext cx="81150" cy="81150"/>
            </a:xfrm>
            <a:custGeom>
              <a:rect b="b" l="l" r="r" t="t"/>
              <a:pathLst>
                <a:path extrusionOk="0" h="3246" w="3246">
                  <a:moveTo>
                    <a:pt x="1622" y="0"/>
                  </a:moveTo>
                  <a:cubicBezTo>
                    <a:pt x="733" y="0"/>
                    <a:pt x="0" y="733"/>
                    <a:pt x="0" y="1622"/>
                  </a:cubicBezTo>
                  <a:cubicBezTo>
                    <a:pt x="0" y="2513"/>
                    <a:pt x="733" y="3245"/>
                    <a:pt x="1622" y="3245"/>
                  </a:cubicBezTo>
                  <a:cubicBezTo>
                    <a:pt x="2513" y="3245"/>
                    <a:pt x="3245" y="2513"/>
                    <a:pt x="3245" y="1622"/>
                  </a:cubicBezTo>
                  <a:cubicBezTo>
                    <a:pt x="3245" y="733"/>
                    <a:pt x="2513" y="0"/>
                    <a:pt x="16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2" name="Google Shape;1822;p58"/>
          <p:cNvGrpSpPr/>
          <p:nvPr/>
        </p:nvGrpSpPr>
        <p:grpSpPr>
          <a:xfrm>
            <a:off x="1739430" y="2040602"/>
            <a:ext cx="353756" cy="311069"/>
            <a:chOff x="1418388" y="2194450"/>
            <a:chExt cx="393850" cy="346325"/>
          </a:xfrm>
        </p:grpSpPr>
        <p:sp>
          <p:nvSpPr>
            <p:cNvPr id="1823" name="Google Shape;1823;p58"/>
            <p:cNvSpPr/>
            <p:nvPr/>
          </p:nvSpPr>
          <p:spPr>
            <a:xfrm>
              <a:off x="1580638" y="2494525"/>
              <a:ext cx="69350" cy="46250"/>
            </a:xfrm>
            <a:custGeom>
              <a:rect b="b" l="l" r="r" t="t"/>
              <a:pathLst>
                <a:path extrusionOk="0" h="1850" w="2774">
                  <a:moveTo>
                    <a:pt x="0" y="0"/>
                  </a:moveTo>
                  <a:lnTo>
                    <a:pt x="0" y="1850"/>
                  </a:lnTo>
                  <a:lnTo>
                    <a:pt x="2774" y="1850"/>
                  </a:lnTo>
                  <a:lnTo>
                    <a:pt x="277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8"/>
            <p:cNvSpPr/>
            <p:nvPr/>
          </p:nvSpPr>
          <p:spPr>
            <a:xfrm>
              <a:off x="1673088" y="2494525"/>
              <a:ext cx="139150" cy="46250"/>
            </a:xfrm>
            <a:custGeom>
              <a:rect b="b" l="l" r="r" t="t"/>
              <a:pathLst>
                <a:path extrusionOk="0" h="1850" w="5566">
                  <a:moveTo>
                    <a:pt x="1" y="0"/>
                  </a:moveTo>
                  <a:lnTo>
                    <a:pt x="1" y="1850"/>
                  </a:lnTo>
                  <a:lnTo>
                    <a:pt x="4188" y="1850"/>
                  </a:lnTo>
                  <a:cubicBezTo>
                    <a:pt x="4956" y="1850"/>
                    <a:pt x="5566" y="1238"/>
                    <a:pt x="5566" y="471"/>
                  </a:cubicBezTo>
                  <a:lnTo>
                    <a:pt x="55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8"/>
            <p:cNvSpPr/>
            <p:nvPr/>
          </p:nvSpPr>
          <p:spPr>
            <a:xfrm>
              <a:off x="1418388" y="2494525"/>
              <a:ext cx="139125" cy="46250"/>
            </a:xfrm>
            <a:custGeom>
              <a:rect b="b" l="l" r="r" t="t"/>
              <a:pathLst>
                <a:path extrusionOk="0" h="1850" w="5565">
                  <a:moveTo>
                    <a:pt x="0" y="0"/>
                  </a:moveTo>
                  <a:lnTo>
                    <a:pt x="0" y="471"/>
                  </a:lnTo>
                  <a:cubicBezTo>
                    <a:pt x="0" y="1238"/>
                    <a:pt x="628" y="1850"/>
                    <a:pt x="1378" y="1850"/>
                  </a:cubicBezTo>
                  <a:lnTo>
                    <a:pt x="5565" y="1850"/>
                  </a:lnTo>
                  <a:lnTo>
                    <a:pt x="55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8"/>
            <p:cNvSpPr/>
            <p:nvPr/>
          </p:nvSpPr>
          <p:spPr>
            <a:xfrm>
              <a:off x="1418388" y="2310000"/>
              <a:ext cx="162275" cy="99475"/>
            </a:xfrm>
            <a:custGeom>
              <a:rect b="b" l="l" r="r" t="t"/>
              <a:pathLst>
                <a:path extrusionOk="0" h="3979" w="6491">
                  <a:moveTo>
                    <a:pt x="0" y="1"/>
                  </a:moveTo>
                  <a:lnTo>
                    <a:pt x="0" y="2776"/>
                  </a:lnTo>
                  <a:lnTo>
                    <a:pt x="5076" y="2776"/>
                  </a:lnTo>
                  <a:cubicBezTo>
                    <a:pt x="5199" y="2776"/>
                    <a:pt x="5321" y="2811"/>
                    <a:pt x="5409" y="2897"/>
                  </a:cubicBezTo>
                  <a:lnTo>
                    <a:pt x="6490" y="3979"/>
                  </a:lnTo>
                  <a:lnTo>
                    <a:pt x="649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8"/>
            <p:cNvSpPr/>
            <p:nvPr/>
          </p:nvSpPr>
          <p:spPr>
            <a:xfrm>
              <a:off x="1649963" y="2263775"/>
              <a:ext cx="162275" cy="99050"/>
            </a:xfrm>
            <a:custGeom>
              <a:rect b="b" l="l" r="r" t="t"/>
              <a:pathLst>
                <a:path extrusionOk="0" h="3962" w="6491">
                  <a:moveTo>
                    <a:pt x="1" y="1"/>
                  </a:moveTo>
                  <a:lnTo>
                    <a:pt x="1" y="3962"/>
                  </a:lnTo>
                  <a:lnTo>
                    <a:pt x="1065" y="2915"/>
                  </a:lnTo>
                  <a:cubicBezTo>
                    <a:pt x="1152" y="2827"/>
                    <a:pt x="1257" y="2775"/>
                    <a:pt x="1380" y="2775"/>
                  </a:cubicBezTo>
                  <a:lnTo>
                    <a:pt x="6491" y="2775"/>
                  </a:lnTo>
                  <a:lnTo>
                    <a:pt x="649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8"/>
            <p:cNvSpPr/>
            <p:nvPr/>
          </p:nvSpPr>
          <p:spPr>
            <a:xfrm>
              <a:off x="1442363" y="2194450"/>
              <a:ext cx="346325" cy="276975"/>
            </a:xfrm>
            <a:custGeom>
              <a:rect b="b" l="l" r="r" t="t"/>
              <a:pathLst>
                <a:path extrusionOk="0" h="11079" w="13853">
                  <a:moveTo>
                    <a:pt x="454" y="0"/>
                  </a:moveTo>
                  <a:cubicBezTo>
                    <a:pt x="210" y="0"/>
                    <a:pt x="0" y="210"/>
                    <a:pt x="0" y="471"/>
                  </a:cubicBezTo>
                  <a:lnTo>
                    <a:pt x="0" y="3699"/>
                  </a:lnTo>
                  <a:lnTo>
                    <a:pt x="6002" y="3699"/>
                  </a:lnTo>
                  <a:cubicBezTo>
                    <a:pt x="6246" y="3699"/>
                    <a:pt x="6455" y="3908"/>
                    <a:pt x="6455" y="4153"/>
                  </a:cubicBezTo>
                  <a:lnTo>
                    <a:pt x="6455" y="9701"/>
                  </a:lnTo>
                  <a:cubicBezTo>
                    <a:pt x="6455" y="9892"/>
                    <a:pt x="6351" y="10049"/>
                    <a:pt x="6176" y="10119"/>
                  </a:cubicBezTo>
                  <a:cubicBezTo>
                    <a:pt x="6124" y="10154"/>
                    <a:pt x="6055" y="10171"/>
                    <a:pt x="6002" y="10171"/>
                  </a:cubicBezTo>
                  <a:cubicBezTo>
                    <a:pt x="5880" y="10171"/>
                    <a:pt x="5757" y="10119"/>
                    <a:pt x="5671" y="10031"/>
                  </a:cubicBezTo>
                  <a:lnTo>
                    <a:pt x="3926" y="8322"/>
                  </a:lnTo>
                  <a:lnTo>
                    <a:pt x="0" y="8322"/>
                  </a:lnTo>
                  <a:lnTo>
                    <a:pt x="0" y="11078"/>
                  </a:lnTo>
                  <a:lnTo>
                    <a:pt x="13852" y="11078"/>
                  </a:lnTo>
                  <a:lnTo>
                    <a:pt x="13852" y="6472"/>
                  </a:lnTo>
                  <a:lnTo>
                    <a:pt x="9875" y="6472"/>
                  </a:lnTo>
                  <a:lnTo>
                    <a:pt x="8165" y="8182"/>
                  </a:lnTo>
                  <a:cubicBezTo>
                    <a:pt x="8078" y="8270"/>
                    <a:pt x="7956" y="8322"/>
                    <a:pt x="7851" y="8322"/>
                  </a:cubicBezTo>
                  <a:cubicBezTo>
                    <a:pt x="7781" y="8322"/>
                    <a:pt x="7730" y="8305"/>
                    <a:pt x="7660" y="8287"/>
                  </a:cubicBezTo>
                  <a:cubicBezTo>
                    <a:pt x="7502" y="8217"/>
                    <a:pt x="7381" y="8042"/>
                    <a:pt x="7381" y="7851"/>
                  </a:cubicBezTo>
                  <a:lnTo>
                    <a:pt x="7381" y="2320"/>
                  </a:lnTo>
                  <a:cubicBezTo>
                    <a:pt x="7381" y="2059"/>
                    <a:pt x="7590" y="1850"/>
                    <a:pt x="7851" y="1850"/>
                  </a:cubicBezTo>
                  <a:lnTo>
                    <a:pt x="13852" y="1850"/>
                  </a:lnTo>
                  <a:lnTo>
                    <a:pt x="13852" y="471"/>
                  </a:lnTo>
                  <a:cubicBezTo>
                    <a:pt x="13852" y="210"/>
                    <a:pt x="13643" y="0"/>
                    <a:pt x="133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9" name="Google Shape;1829;p58"/>
          <p:cNvGrpSpPr/>
          <p:nvPr/>
        </p:nvGrpSpPr>
        <p:grpSpPr>
          <a:xfrm>
            <a:off x="2329413" y="2019449"/>
            <a:ext cx="354160" cy="353756"/>
            <a:chOff x="2075238" y="2170900"/>
            <a:chExt cx="394300" cy="393850"/>
          </a:xfrm>
        </p:grpSpPr>
        <p:sp>
          <p:nvSpPr>
            <p:cNvPr id="1830" name="Google Shape;1830;p58"/>
            <p:cNvSpPr/>
            <p:nvPr/>
          </p:nvSpPr>
          <p:spPr>
            <a:xfrm>
              <a:off x="2214338" y="2303900"/>
              <a:ext cx="116050" cy="127400"/>
            </a:xfrm>
            <a:custGeom>
              <a:rect b="b" l="l" r="r" t="t"/>
              <a:pathLst>
                <a:path extrusionOk="0" h="5096" w="4642">
                  <a:moveTo>
                    <a:pt x="2322" y="1"/>
                  </a:moveTo>
                  <a:cubicBezTo>
                    <a:pt x="1554" y="1"/>
                    <a:pt x="926" y="629"/>
                    <a:pt x="926" y="1396"/>
                  </a:cubicBezTo>
                  <a:cubicBezTo>
                    <a:pt x="926" y="1833"/>
                    <a:pt x="1136" y="2234"/>
                    <a:pt x="1466" y="2478"/>
                  </a:cubicBezTo>
                  <a:cubicBezTo>
                    <a:pt x="612" y="2827"/>
                    <a:pt x="1" y="3664"/>
                    <a:pt x="1" y="4641"/>
                  </a:cubicBezTo>
                  <a:cubicBezTo>
                    <a:pt x="1" y="4886"/>
                    <a:pt x="210" y="5095"/>
                    <a:pt x="473" y="5095"/>
                  </a:cubicBezTo>
                  <a:lnTo>
                    <a:pt x="4171" y="5095"/>
                  </a:lnTo>
                  <a:cubicBezTo>
                    <a:pt x="4432" y="5095"/>
                    <a:pt x="4642" y="4886"/>
                    <a:pt x="4642" y="4641"/>
                  </a:cubicBezTo>
                  <a:cubicBezTo>
                    <a:pt x="4642" y="3664"/>
                    <a:pt x="4032" y="2827"/>
                    <a:pt x="3176" y="2478"/>
                  </a:cubicBezTo>
                  <a:cubicBezTo>
                    <a:pt x="3508" y="2234"/>
                    <a:pt x="3718" y="1833"/>
                    <a:pt x="3718" y="1396"/>
                  </a:cubicBezTo>
                  <a:cubicBezTo>
                    <a:pt x="3718" y="629"/>
                    <a:pt x="3090" y="1"/>
                    <a:pt x="2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8"/>
            <p:cNvSpPr/>
            <p:nvPr/>
          </p:nvSpPr>
          <p:spPr>
            <a:xfrm>
              <a:off x="2304063" y="2170900"/>
              <a:ext cx="165475" cy="117775"/>
            </a:xfrm>
            <a:custGeom>
              <a:rect b="b" l="l" r="r" t="t"/>
              <a:pathLst>
                <a:path extrusionOk="0" h="4711" w="6619">
                  <a:moveTo>
                    <a:pt x="4472" y="1885"/>
                  </a:moveTo>
                  <a:cubicBezTo>
                    <a:pt x="4735" y="1885"/>
                    <a:pt x="4926" y="2094"/>
                    <a:pt x="4926" y="2355"/>
                  </a:cubicBezTo>
                  <a:cubicBezTo>
                    <a:pt x="4926" y="2599"/>
                    <a:pt x="4735" y="2808"/>
                    <a:pt x="4472" y="2808"/>
                  </a:cubicBezTo>
                  <a:lnTo>
                    <a:pt x="3530" y="2808"/>
                  </a:lnTo>
                  <a:cubicBezTo>
                    <a:pt x="3269" y="2808"/>
                    <a:pt x="3060" y="2599"/>
                    <a:pt x="3060" y="2355"/>
                  </a:cubicBezTo>
                  <a:cubicBezTo>
                    <a:pt x="3060" y="2094"/>
                    <a:pt x="3269" y="1885"/>
                    <a:pt x="3530" y="1885"/>
                  </a:cubicBezTo>
                  <a:close/>
                  <a:moveTo>
                    <a:pt x="1681" y="0"/>
                  </a:moveTo>
                  <a:cubicBezTo>
                    <a:pt x="1524" y="0"/>
                    <a:pt x="1385" y="140"/>
                    <a:pt x="1385" y="296"/>
                  </a:cubicBezTo>
                  <a:lnTo>
                    <a:pt x="1385" y="1291"/>
                  </a:lnTo>
                  <a:lnTo>
                    <a:pt x="76" y="3297"/>
                  </a:lnTo>
                  <a:cubicBezTo>
                    <a:pt x="1" y="3403"/>
                    <a:pt x="82" y="3535"/>
                    <a:pt x="195" y="3535"/>
                  </a:cubicBezTo>
                  <a:cubicBezTo>
                    <a:pt x="213" y="3535"/>
                    <a:pt x="231" y="3531"/>
                    <a:pt x="250" y="3524"/>
                  </a:cubicBezTo>
                  <a:lnTo>
                    <a:pt x="1385" y="3141"/>
                  </a:lnTo>
                  <a:lnTo>
                    <a:pt x="1385" y="4397"/>
                  </a:lnTo>
                  <a:cubicBezTo>
                    <a:pt x="1385" y="4571"/>
                    <a:pt x="1524" y="4711"/>
                    <a:pt x="1681" y="4711"/>
                  </a:cubicBezTo>
                  <a:lnTo>
                    <a:pt x="6305" y="4711"/>
                  </a:lnTo>
                  <a:cubicBezTo>
                    <a:pt x="6479" y="4711"/>
                    <a:pt x="6619" y="4571"/>
                    <a:pt x="6619" y="4397"/>
                  </a:cubicBezTo>
                  <a:lnTo>
                    <a:pt x="6619" y="296"/>
                  </a:lnTo>
                  <a:cubicBezTo>
                    <a:pt x="6619" y="140"/>
                    <a:pt x="6479" y="0"/>
                    <a:pt x="6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8"/>
            <p:cNvSpPr/>
            <p:nvPr/>
          </p:nvSpPr>
          <p:spPr>
            <a:xfrm>
              <a:off x="2238363" y="2206100"/>
              <a:ext cx="68475" cy="24550"/>
            </a:xfrm>
            <a:custGeom>
              <a:rect b="b" l="l" r="r" t="t"/>
              <a:pathLst>
                <a:path extrusionOk="0" h="982" w="2739">
                  <a:moveTo>
                    <a:pt x="1363" y="1"/>
                  </a:moveTo>
                  <a:cubicBezTo>
                    <a:pt x="903" y="1"/>
                    <a:pt x="445" y="49"/>
                    <a:pt x="0" y="144"/>
                  </a:cubicBezTo>
                  <a:lnTo>
                    <a:pt x="540" y="982"/>
                  </a:lnTo>
                  <a:cubicBezTo>
                    <a:pt x="816" y="945"/>
                    <a:pt x="1101" y="923"/>
                    <a:pt x="1391" y="923"/>
                  </a:cubicBezTo>
                  <a:cubicBezTo>
                    <a:pt x="1652" y="923"/>
                    <a:pt x="1916" y="941"/>
                    <a:pt x="2180" y="982"/>
                  </a:cubicBezTo>
                  <a:lnTo>
                    <a:pt x="2739" y="144"/>
                  </a:lnTo>
                  <a:cubicBezTo>
                    <a:pt x="2285" y="49"/>
                    <a:pt x="1823" y="1"/>
                    <a:pt x="13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8"/>
            <p:cNvSpPr/>
            <p:nvPr/>
          </p:nvSpPr>
          <p:spPr>
            <a:xfrm>
              <a:off x="2075238" y="2170900"/>
              <a:ext cx="165525" cy="117775"/>
            </a:xfrm>
            <a:custGeom>
              <a:rect b="b" l="l" r="r" t="t"/>
              <a:pathLst>
                <a:path extrusionOk="0" h="4711" w="6621">
                  <a:moveTo>
                    <a:pt x="3106" y="1885"/>
                  </a:moveTo>
                  <a:cubicBezTo>
                    <a:pt x="3350" y="1885"/>
                    <a:pt x="3559" y="2094"/>
                    <a:pt x="3559" y="2355"/>
                  </a:cubicBezTo>
                  <a:cubicBezTo>
                    <a:pt x="3559" y="2599"/>
                    <a:pt x="3350" y="2808"/>
                    <a:pt x="3106" y="2808"/>
                  </a:cubicBezTo>
                  <a:lnTo>
                    <a:pt x="2146" y="2808"/>
                  </a:lnTo>
                  <a:cubicBezTo>
                    <a:pt x="1901" y="2808"/>
                    <a:pt x="1692" y="2599"/>
                    <a:pt x="1692" y="2355"/>
                  </a:cubicBezTo>
                  <a:cubicBezTo>
                    <a:pt x="1692" y="2094"/>
                    <a:pt x="1901" y="1885"/>
                    <a:pt x="2146" y="1885"/>
                  </a:cubicBezTo>
                  <a:close/>
                  <a:moveTo>
                    <a:pt x="314" y="0"/>
                  </a:moveTo>
                  <a:cubicBezTo>
                    <a:pt x="140" y="0"/>
                    <a:pt x="0" y="140"/>
                    <a:pt x="0" y="296"/>
                  </a:cubicBezTo>
                  <a:lnTo>
                    <a:pt x="0" y="4397"/>
                  </a:lnTo>
                  <a:cubicBezTo>
                    <a:pt x="0" y="4571"/>
                    <a:pt x="140" y="4711"/>
                    <a:pt x="314" y="4711"/>
                  </a:cubicBezTo>
                  <a:lnTo>
                    <a:pt x="4937" y="4711"/>
                  </a:lnTo>
                  <a:cubicBezTo>
                    <a:pt x="5095" y="4711"/>
                    <a:pt x="5234" y="4571"/>
                    <a:pt x="5234" y="4397"/>
                  </a:cubicBezTo>
                  <a:lnTo>
                    <a:pt x="5234" y="3141"/>
                  </a:lnTo>
                  <a:lnTo>
                    <a:pt x="6367" y="3524"/>
                  </a:lnTo>
                  <a:cubicBezTo>
                    <a:pt x="6386" y="3531"/>
                    <a:pt x="6405" y="3535"/>
                    <a:pt x="6423" y="3535"/>
                  </a:cubicBezTo>
                  <a:cubicBezTo>
                    <a:pt x="6537" y="3535"/>
                    <a:pt x="6620" y="3403"/>
                    <a:pt x="6560" y="3297"/>
                  </a:cubicBezTo>
                  <a:lnTo>
                    <a:pt x="5234" y="1291"/>
                  </a:lnTo>
                  <a:lnTo>
                    <a:pt x="5234" y="296"/>
                  </a:lnTo>
                  <a:cubicBezTo>
                    <a:pt x="5234" y="140"/>
                    <a:pt x="5095" y="0"/>
                    <a:pt x="49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8"/>
            <p:cNvSpPr/>
            <p:nvPr/>
          </p:nvSpPr>
          <p:spPr>
            <a:xfrm>
              <a:off x="2075238" y="2446975"/>
              <a:ext cx="165525" cy="117775"/>
            </a:xfrm>
            <a:custGeom>
              <a:rect b="b" l="l" r="r" t="t"/>
              <a:pathLst>
                <a:path extrusionOk="0" h="4711" w="6621">
                  <a:moveTo>
                    <a:pt x="3106" y="1884"/>
                  </a:moveTo>
                  <a:cubicBezTo>
                    <a:pt x="3350" y="1884"/>
                    <a:pt x="3559" y="2094"/>
                    <a:pt x="3559" y="2356"/>
                  </a:cubicBezTo>
                  <a:cubicBezTo>
                    <a:pt x="3559" y="2617"/>
                    <a:pt x="3350" y="2810"/>
                    <a:pt x="3106" y="2810"/>
                  </a:cubicBezTo>
                  <a:lnTo>
                    <a:pt x="2146" y="2810"/>
                  </a:lnTo>
                  <a:cubicBezTo>
                    <a:pt x="1901" y="2810"/>
                    <a:pt x="1692" y="2617"/>
                    <a:pt x="1692" y="2356"/>
                  </a:cubicBezTo>
                  <a:cubicBezTo>
                    <a:pt x="1692" y="2094"/>
                    <a:pt x="1901" y="1884"/>
                    <a:pt x="2146" y="1884"/>
                  </a:cubicBezTo>
                  <a:close/>
                  <a:moveTo>
                    <a:pt x="314" y="0"/>
                  </a:moveTo>
                  <a:cubicBezTo>
                    <a:pt x="140" y="0"/>
                    <a:pt x="0" y="140"/>
                    <a:pt x="0" y="314"/>
                  </a:cubicBezTo>
                  <a:lnTo>
                    <a:pt x="0" y="4397"/>
                  </a:lnTo>
                  <a:cubicBezTo>
                    <a:pt x="0" y="4571"/>
                    <a:pt x="140" y="4711"/>
                    <a:pt x="314" y="4711"/>
                  </a:cubicBezTo>
                  <a:lnTo>
                    <a:pt x="4937" y="4711"/>
                  </a:lnTo>
                  <a:cubicBezTo>
                    <a:pt x="5095" y="4711"/>
                    <a:pt x="5234" y="4571"/>
                    <a:pt x="5234" y="4397"/>
                  </a:cubicBezTo>
                  <a:lnTo>
                    <a:pt x="5234" y="3420"/>
                  </a:lnTo>
                  <a:lnTo>
                    <a:pt x="6560" y="1414"/>
                  </a:lnTo>
                  <a:cubicBezTo>
                    <a:pt x="6620" y="1308"/>
                    <a:pt x="6537" y="1176"/>
                    <a:pt x="6423" y="1176"/>
                  </a:cubicBezTo>
                  <a:cubicBezTo>
                    <a:pt x="6405" y="1176"/>
                    <a:pt x="6386" y="1179"/>
                    <a:pt x="6367" y="1186"/>
                  </a:cubicBezTo>
                  <a:lnTo>
                    <a:pt x="5234" y="1554"/>
                  </a:lnTo>
                  <a:lnTo>
                    <a:pt x="5234" y="314"/>
                  </a:lnTo>
                  <a:cubicBezTo>
                    <a:pt x="5234" y="140"/>
                    <a:pt x="5095" y="0"/>
                    <a:pt x="49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8"/>
            <p:cNvSpPr/>
            <p:nvPr/>
          </p:nvSpPr>
          <p:spPr>
            <a:xfrm>
              <a:off x="2398863" y="2311750"/>
              <a:ext cx="38400" cy="112150"/>
            </a:xfrm>
            <a:custGeom>
              <a:rect b="b" l="l" r="r" t="t"/>
              <a:pathLst>
                <a:path extrusionOk="0" h="4486" w="1536">
                  <a:moveTo>
                    <a:pt x="0" y="1"/>
                  </a:moveTo>
                  <a:cubicBezTo>
                    <a:pt x="645" y="1415"/>
                    <a:pt x="645" y="3055"/>
                    <a:pt x="0" y="4485"/>
                  </a:cubicBezTo>
                  <a:lnTo>
                    <a:pt x="1012" y="4485"/>
                  </a:lnTo>
                  <a:cubicBezTo>
                    <a:pt x="1536" y="3036"/>
                    <a:pt x="1536" y="1431"/>
                    <a:pt x="10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8"/>
            <p:cNvSpPr/>
            <p:nvPr/>
          </p:nvSpPr>
          <p:spPr>
            <a:xfrm>
              <a:off x="2238363" y="2504550"/>
              <a:ext cx="68475" cy="24875"/>
            </a:xfrm>
            <a:custGeom>
              <a:rect b="b" l="l" r="r" t="t"/>
              <a:pathLst>
                <a:path extrusionOk="0" h="995" w="2739">
                  <a:moveTo>
                    <a:pt x="540" y="0"/>
                  </a:moveTo>
                  <a:lnTo>
                    <a:pt x="0" y="837"/>
                  </a:lnTo>
                  <a:cubicBezTo>
                    <a:pt x="445" y="942"/>
                    <a:pt x="903" y="994"/>
                    <a:pt x="1363" y="994"/>
                  </a:cubicBezTo>
                  <a:cubicBezTo>
                    <a:pt x="1823" y="994"/>
                    <a:pt x="2285" y="942"/>
                    <a:pt x="2739" y="837"/>
                  </a:cubicBezTo>
                  <a:lnTo>
                    <a:pt x="2180" y="0"/>
                  </a:lnTo>
                  <a:cubicBezTo>
                    <a:pt x="1919" y="44"/>
                    <a:pt x="1648" y="66"/>
                    <a:pt x="1373" y="66"/>
                  </a:cubicBezTo>
                  <a:cubicBezTo>
                    <a:pt x="1099" y="66"/>
                    <a:pt x="819" y="44"/>
                    <a:pt x="5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8"/>
            <p:cNvSpPr/>
            <p:nvPr/>
          </p:nvSpPr>
          <p:spPr>
            <a:xfrm>
              <a:off x="2107513" y="2311750"/>
              <a:ext cx="38400" cy="112150"/>
            </a:xfrm>
            <a:custGeom>
              <a:rect b="b" l="l" r="r" t="t"/>
              <a:pathLst>
                <a:path extrusionOk="0" h="4486" w="1536">
                  <a:moveTo>
                    <a:pt x="540" y="1"/>
                  </a:moveTo>
                  <a:cubicBezTo>
                    <a:pt x="0" y="1431"/>
                    <a:pt x="0" y="3036"/>
                    <a:pt x="540" y="4485"/>
                  </a:cubicBezTo>
                  <a:lnTo>
                    <a:pt x="1536" y="4485"/>
                  </a:lnTo>
                  <a:cubicBezTo>
                    <a:pt x="889" y="3055"/>
                    <a:pt x="889" y="1415"/>
                    <a:pt x="15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8"/>
            <p:cNvSpPr/>
            <p:nvPr/>
          </p:nvSpPr>
          <p:spPr>
            <a:xfrm>
              <a:off x="2304063" y="2446975"/>
              <a:ext cx="165475" cy="117775"/>
            </a:xfrm>
            <a:custGeom>
              <a:rect b="b" l="l" r="r" t="t"/>
              <a:pathLst>
                <a:path extrusionOk="0" h="4711" w="6619">
                  <a:moveTo>
                    <a:pt x="4472" y="1884"/>
                  </a:moveTo>
                  <a:cubicBezTo>
                    <a:pt x="4735" y="1884"/>
                    <a:pt x="4926" y="2094"/>
                    <a:pt x="4926" y="2356"/>
                  </a:cubicBezTo>
                  <a:cubicBezTo>
                    <a:pt x="4926" y="2617"/>
                    <a:pt x="4735" y="2810"/>
                    <a:pt x="4472" y="2810"/>
                  </a:cubicBezTo>
                  <a:lnTo>
                    <a:pt x="3530" y="2810"/>
                  </a:lnTo>
                  <a:cubicBezTo>
                    <a:pt x="3269" y="2810"/>
                    <a:pt x="3060" y="2617"/>
                    <a:pt x="3060" y="2356"/>
                  </a:cubicBezTo>
                  <a:cubicBezTo>
                    <a:pt x="3060" y="2094"/>
                    <a:pt x="3269" y="1884"/>
                    <a:pt x="3530" y="1884"/>
                  </a:cubicBezTo>
                  <a:close/>
                  <a:moveTo>
                    <a:pt x="1681" y="0"/>
                  </a:moveTo>
                  <a:cubicBezTo>
                    <a:pt x="1524" y="0"/>
                    <a:pt x="1385" y="140"/>
                    <a:pt x="1385" y="314"/>
                  </a:cubicBezTo>
                  <a:lnTo>
                    <a:pt x="1385" y="1554"/>
                  </a:lnTo>
                  <a:lnTo>
                    <a:pt x="250" y="1186"/>
                  </a:lnTo>
                  <a:cubicBezTo>
                    <a:pt x="231" y="1179"/>
                    <a:pt x="213" y="1176"/>
                    <a:pt x="195" y="1176"/>
                  </a:cubicBezTo>
                  <a:cubicBezTo>
                    <a:pt x="82" y="1176"/>
                    <a:pt x="1" y="1308"/>
                    <a:pt x="76" y="1414"/>
                  </a:cubicBezTo>
                  <a:lnTo>
                    <a:pt x="1385" y="3420"/>
                  </a:lnTo>
                  <a:lnTo>
                    <a:pt x="1385" y="4397"/>
                  </a:lnTo>
                  <a:cubicBezTo>
                    <a:pt x="1385" y="4571"/>
                    <a:pt x="1524" y="4711"/>
                    <a:pt x="1681" y="4711"/>
                  </a:cubicBezTo>
                  <a:lnTo>
                    <a:pt x="6305" y="4711"/>
                  </a:lnTo>
                  <a:cubicBezTo>
                    <a:pt x="6479" y="4711"/>
                    <a:pt x="6619" y="4571"/>
                    <a:pt x="6619" y="4397"/>
                  </a:cubicBezTo>
                  <a:lnTo>
                    <a:pt x="6619" y="314"/>
                  </a:lnTo>
                  <a:cubicBezTo>
                    <a:pt x="6619" y="140"/>
                    <a:pt x="6479" y="0"/>
                    <a:pt x="63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 name="Google Shape;1839;p58"/>
          <p:cNvGrpSpPr/>
          <p:nvPr/>
        </p:nvGrpSpPr>
        <p:grpSpPr>
          <a:xfrm>
            <a:off x="2919777" y="2019449"/>
            <a:ext cx="353779" cy="353756"/>
            <a:chOff x="2732513" y="2170900"/>
            <a:chExt cx="393875" cy="393850"/>
          </a:xfrm>
        </p:grpSpPr>
        <p:sp>
          <p:nvSpPr>
            <p:cNvPr id="1840" name="Google Shape;1840;p58"/>
            <p:cNvSpPr/>
            <p:nvPr/>
          </p:nvSpPr>
          <p:spPr>
            <a:xfrm>
              <a:off x="2848513" y="2333150"/>
              <a:ext cx="69400" cy="23125"/>
            </a:xfrm>
            <a:custGeom>
              <a:rect b="b" l="l" r="r" t="t"/>
              <a:pathLst>
                <a:path extrusionOk="0" h="925" w="2776">
                  <a:moveTo>
                    <a:pt x="1" y="0"/>
                  </a:moveTo>
                  <a:lnTo>
                    <a:pt x="1" y="924"/>
                  </a:lnTo>
                  <a:lnTo>
                    <a:pt x="2775" y="924"/>
                  </a:lnTo>
                  <a:lnTo>
                    <a:pt x="2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8"/>
            <p:cNvSpPr/>
            <p:nvPr/>
          </p:nvSpPr>
          <p:spPr>
            <a:xfrm>
              <a:off x="2894763" y="2286925"/>
              <a:ext cx="23150" cy="23100"/>
            </a:xfrm>
            <a:custGeom>
              <a:rect b="b" l="l" r="r" t="t"/>
              <a:pathLst>
                <a:path extrusionOk="0" h="924" w="926">
                  <a:moveTo>
                    <a:pt x="472" y="0"/>
                  </a:moveTo>
                  <a:cubicBezTo>
                    <a:pt x="209" y="0"/>
                    <a:pt x="0" y="209"/>
                    <a:pt x="0" y="454"/>
                  </a:cubicBezTo>
                  <a:cubicBezTo>
                    <a:pt x="0" y="715"/>
                    <a:pt x="209" y="924"/>
                    <a:pt x="472" y="924"/>
                  </a:cubicBezTo>
                  <a:lnTo>
                    <a:pt x="925" y="924"/>
                  </a:lnTo>
                  <a:lnTo>
                    <a:pt x="925" y="454"/>
                  </a:lnTo>
                  <a:cubicBezTo>
                    <a:pt x="925" y="209"/>
                    <a:pt x="716" y="0"/>
                    <a:pt x="4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8"/>
            <p:cNvSpPr/>
            <p:nvPr/>
          </p:nvSpPr>
          <p:spPr>
            <a:xfrm>
              <a:off x="2871663" y="2379375"/>
              <a:ext cx="46250" cy="69350"/>
            </a:xfrm>
            <a:custGeom>
              <a:rect b="b" l="l" r="r" t="t"/>
              <a:pathLst>
                <a:path extrusionOk="0" h="2774" w="1850">
                  <a:moveTo>
                    <a:pt x="0" y="1"/>
                  </a:moveTo>
                  <a:lnTo>
                    <a:pt x="0" y="2774"/>
                  </a:lnTo>
                  <a:lnTo>
                    <a:pt x="1849" y="2774"/>
                  </a:lnTo>
                  <a:lnTo>
                    <a:pt x="18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8"/>
            <p:cNvSpPr/>
            <p:nvPr/>
          </p:nvSpPr>
          <p:spPr>
            <a:xfrm>
              <a:off x="2940988" y="2286925"/>
              <a:ext cx="23150" cy="23100"/>
            </a:xfrm>
            <a:custGeom>
              <a:rect b="b" l="l" r="r" t="t"/>
              <a:pathLst>
                <a:path extrusionOk="0" h="924" w="926">
                  <a:moveTo>
                    <a:pt x="454" y="0"/>
                  </a:moveTo>
                  <a:cubicBezTo>
                    <a:pt x="210" y="0"/>
                    <a:pt x="0" y="209"/>
                    <a:pt x="0" y="454"/>
                  </a:cubicBezTo>
                  <a:lnTo>
                    <a:pt x="0" y="924"/>
                  </a:lnTo>
                  <a:lnTo>
                    <a:pt x="454" y="924"/>
                  </a:lnTo>
                  <a:cubicBezTo>
                    <a:pt x="716" y="924"/>
                    <a:pt x="926" y="715"/>
                    <a:pt x="926" y="454"/>
                  </a:cubicBezTo>
                  <a:cubicBezTo>
                    <a:pt x="926" y="209"/>
                    <a:pt x="716" y="0"/>
                    <a:pt x="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8"/>
            <p:cNvSpPr/>
            <p:nvPr/>
          </p:nvSpPr>
          <p:spPr>
            <a:xfrm>
              <a:off x="2732513" y="2170900"/>
              <a:ext cx="393875" cy="393850"/>
            </a:xfrm>
            <a:custGeom>
              <a:rect b="b" l="l" r="r" t="t"/>
              <a:pathLst>
                <a:path extrusionOk="0" h="15754" w="15755">
                  <a:moveTo>
                    <a:pt x="8793" y="3716"/>
                  </a:moveTo>
                  <a:cubicBezTo>
                    <a:pt x="9561" y="3716"/>
                    <a:pt x="10189" y="4344"/>
                    <a:pt x="10189" y="5095"/>
                  </a:cubicBezTo>
                  <a:cubicBezTo>
                    <a:pt x="10189" y="5269"/>
                    <a:pt x="10154" y="5425"/>
                    <a:pt x="10102" y="5565"/>
                  </a:cubicBezTo>
                  <a:lnTo>
                    <a:pt x="11568" y="5565"/>
                  </a:lnTo>
                  <a:cubicBezTo>
                    <a:pt x="11829" y="5565"/>
                    <a:pt x="12038" y="5774"/>
                    <a:pt x="12038" y="6019"/>
                  </a:cubicBezTo>
                  <a:lnTo>
                    <a:pt x="12038" y="7868"/>
                  </a:lnTo>
                  <a:cubicBezTo>
                    <a:pt x="12038" y="8130"/>
                    <a:pt x="11829" y="8340"/>
                    <a:pt x="11568" y="8340"/>
                  </a:cubicBezTo>
                  <a:lnTo>
                    <a:pt x="11114" y="8340"/>
                  </a:lnTo>
                  <a:lnTo>
                    <a:pt x="11114" y="11566"/>
                  </a:lnTo>
                  <a:cubicBezTo>
                    <a:pt x="11114" y="11829"/>
                    <a:pt x="10905" y="12020"/>
                    <a:pt x="10642" y="12020"/>
                  </a:cubicBezTo>
                  <a:lnTo>
                    <a:pt x="5113" y="12020"/>
                  </a:lnTo>
                  <a:cubicBezTo>
                    <a:pt x="4850" y="12020"/>
                    <a:pt x="4641" y="11829"/>
                    <a:pt x="4641" y="11566"/>
                  </a:cubicBezTo>
                  <a:lnTo>
                    <a:pt x="4641" y="8340"/>
                  </a:lnTo>
                  <a:lnTo>
                    <a:pt x="4187" y="8340"/>
                  </a:lnTo>
                  <a:cubicBezTo>
                    <a:pt x="3926" y="8340"/>
                    <a:pt x="3717" y="8130"/>
                    <a:pt x="3717" y="7868"/>
                  </a:cubicBezTo>
                  <a:lnTo>
                    <a:pt x="3717" y="6019"/>
                  </a:lnTo>
                  <a:cubicBezTo>
                    <a:pt x="3717" y="5774"/>
                    <a:pt x="3926" y="5565"/>
                    <a:pt x="4187" y="5565"/>
                  </a:cubicBezTo>
                  <a:lnTo>
                    <a:pt x="5653" y="5565"/>
                  </a:lnTo>
                  <a:cubicBezTo>
                    <a:pt x="5339" y="4658"/>
                    <a:pt x="6002" y="3716"/>
                    <a:pt x="6962" y="3716"/>
                  </a:cubicBezTo>
                  <a:cubicBezTo>
                    <a:pt x="7311" y="3716"/>
                    <a:pt x="7642" y="3855"/>
                    <a:pt x="7886" y="4065"/>
                  </a:cubicBezTo>
                  <a:cubicBezTo>
                    <a:pt x="8130" y="3855"/>
                    <a:pt x="8444" y="3716"/>
                    <a:pt x="8793" y="3716"/>
                  </a:cubicBezTo>
                  <a:close/>
                  <a:moveTo>
                    <a:pt x="7886" y="0"/>
                  </a:moveTo>
                  <a:cubicBezTo>
                    <a:pt x="3524" y="0"/>
                    <a:pt x="0" y="3524"/>
                    <a:pt x="0" y="7868"/>
                  </a:cubicBezTo>
                  <a:cubicBezTo>
                    <a:pt x="0" y="9945"/>
                    <a:pt x="821" y="11934"/>
                    <a:pt x="2268" y="13399"/>
                  </a:cubicBezTo>
                  <a:lnTo>
                    <a:pt x="628" y="14951"/>
                  </a:lnTo>
                  <a:cubicBezTo>
                    <a:pt x="332" y="15248"/>
                    <a:pt x="542" y="15754"/>
                    <a:pt x="960" y="15754"/>
                  </a:cubicBezTo>
                  <a:lnTo>
                    <a:pt x="7921" y="15754"/>
                  </a:lnTo>
                  <a:cubicBezTo>
                    <a:pt x="12231" y="15737"/>
                    <a:pt x="15755" y="12229"/>
                    <a:pt x="15755" y="7868"/>
                  </a:cubicBezTo>
                  <a:cubicBezTo>
                    <a:pt x="15755" y="3524"/>
                    <a:pt x="12231" y="0"/>
                    <a:pt x="7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8"/>
            <p:cNvSpPr/>
            <p:nvPr/>
          </p:nvSpPr>
          <p:spPr>
            <a:xfrm>
              <a:off x="2940988" y="2379375"/>
              <a:ext cx="46250" cy="69350"/>
            </a:xfrm>
            <a:custGeom>
              <a:rect b="b" l="l" r="r" t="t"/>
              <a:pathLst>
                <a:path extrusionOk="0" h="2774" w="1850">
                  <a:moveTo>
                    <a:pt x="0" y="1"/>
                  </a:moveTo>
                  <a:lnTo>
                    <a:pt x="0" y="2774"/>
                  </a:lnTo>
                  <a:lnTo>
                    <a:pt x="1850" y="2774"/>
                  </a:lnTo>
                  <a:lnTo>
                    <a:pt x="18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8"/>
            <p:cNvSpPr/>
            <p:nvPr/>
          </p:nvSpPr>
          <p:spPr>
            <a:xfrm>
              <a:off x="2940988" y="2333150"/>
              <a:ext cx="69375" cy="23125"/>
            </a:xfrm>
            <a:custGeom>
              <a:rect b="b" l="l" r="r" t="t"/>
              <a:pathLst>
                <a:path extrusionOk="0" h="925" w="2775">
                  <a:moveTo>
                    <a:pt x="0" y="0"/>
                  </a:moveTo>
                  <a:lnTo>
                    <a:pt x="0" y="924"/>
                  </a:lnTo>
                  <a:lnTo>
                    <a:pt x="2775" y="924"/>
                  </a:lnTo>
                  <a:lnTo>
                    <a:pt x="27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 name="Google Shape;1847;p58"/>
          <p:cNvGrpSpPr/>
          <p:nvPr/>
        </p:nvGrpSpPr>
        <p:grpSpPr>
          <a:xfrm>
            <a:off x="3509760" y="2019449"/>
            <a:ext cx="354160" cy="353756"/>
            <a:chOff x="3389363" y="2170900"/>
            <a:chExt cx="394300" cy="393850"/>
          </a:xfrm>
        </p:grpSpPr>
        <p:sp>
          <p:nvSpPr>
            <p:cNvPr id="1848" name="Google Shape;1848;p58"/>
            <p:cNvSpPr/>
            <p:nvPr/>
          </p:nvSpPr>
          <p:spPr>
            <a:xfrm>
              <a:off x="3618363" y="2303500"/>
              <a:ext cx="32300" cy="32300"/>
            </a:xfrm>
            <a:custGeom>
              <a:rect b="b" l="l" r="r" t="t"/>
              <a:pathLst>
                <a:path extrusionOk="0" h="1292" w="1292">
                  <a:moveTo>
                    <a:pt x="645" y="0"/>
                  </a:moveTo>
                  <a:lnTo>
                    <a:pt x="0" y="645"/>
                  </a:lnTo>
                  <a:lnTo>
                    <a:pt x="663" y="1291"/>
                  </a:lnTo>
                  <a:lnTo>
                    <a:pt x="1291" y="663"/>
                  </a:lnTo>
                  <a:lnTo>
                    <a:pt x="64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8"/>
            <p:cNvSpPr/>
            <p:nvPr/>
          </p:nvSpPr>
          <p:spPr>
            <a:xfrm>
              <a:off x="3389363" y="2170900"/>
              <a:ext cx="394300" cy="393850"/>
            </a:xfrm>
            <a:custGeom>
              <a:rect b="b" l="l" r="r" t="t"/>
              <a:pathLst>
                <a:path extrusionOk="0" h="15754" w="15772">
                  <a:moveTo>
                    <a:pt x="9796" y="4196"/>
                  </a:moveTo>
                  <a:cubicBezTo>
                    <a:pt x="9914" y="4196"/>
                    <a:pt x="10032" y="4240"/>
                    <a:pt x="10119" y="4327"/>
                  </a:cubicBezTo>
                  <a:lnTo>
                    <a:pt x="11428" y="5635"/>
                  </a:lnTo>
                  <a:cubicBezTo>
                    <a:pt x="11619" y="5809"/>
                    <a:pt x="11619" y="6107"/>
                    <a:pt x="11428" y="6281"/>
                  </a:cubicBezTo>
                  <a:cubicBezTo>
                    <a:pt x="11184" y="6542"/>
                    <a:pt x="7153" y="10573"/>
                    <a:pt x="6630" y="11096"/>
                  </a:cubicBezTo>
                  <a:cubicBezTo>
                    <a:pt x="6455" y="11271"/>
                    <a:pt x="6385" y="11201"/>
                    <a:pt x="4764" y="11550"/>
                  </a:cubicBezTo>
                  <a:cubicBezTo>
                    <a:pt x="4737" y="11554"/>
                    <a:pt x="4710" y="11556"/>
                    <a:pt x="4684" y="11556"/>
                  </a:cubicBezTo>
                  <a:cubicBezTo>
                    <a:pt x="4388" y="11556"/>
                    <a:pt x="4158" y="11297"/>
                    <a:pt x="4222" y="11008"/>
                  </a:cubicBezTo>
                  <a:cubicBezTo>
                    <a:pt x="4571" y="9386"/>
                    <a:pt x="4501" y="9298"/>
                    <a:pt x="4676" y="9124"/>
                  </a:cubicBezTo>
                  <a:lnTo>
                    <a:pt x="9474" y="4327"/>
                  </a:lnTo>
                  <a:cubicBezTo>
                    <a:pt x="9561" y="4240"/>
                    <a:pt x="9679" y="4196"/>
                    <a:pt x="9796" y="4196"/>
                  </a:cubicBezTo>
                  <a:close/>
                  <a:moveTo>
                    <a:pt x="7886" y="0"/>
                  </a:moveTo>
                  <a:cubicBezTo>
                    <a:pt x="3524" y="0"/>
                    <a:pt x="0" y="3524"/>
                    <a:pt x="0" y="7868"/>
                  </a:cubicBezTo>
                  <a:cubicBezTo>
                    <a:pt x="0" y="9945"/>
                    <a:pt x="821" y="11934"/>
                    <a:pt x="2268" y="13399"/>
                  </a:cubicBezTo>
                  <a:lnTo>
                    <a:pt x="646" y="14951"/>
                  </a:lnTo>
                  <a:cubicBezTo>
                    <a:pt x="349" y="15248"/>
                    <a:pt x="542" y="15754"/>
                    <a:pt x="960" y="15754"/>
                  </a:cubicBezTo>
                  <a:lnTo>
                    <a:pt x="7921" y="15754"/>
                  </a:lnTo>
                  <a:cubicBezTo>
                    <a:pt x="12247" y="15737"/>
                    <a:pt x="15771" y="12229"/>
                    <a:pt x="15771" y="7868"/>
                  </a:cubicBezTo>
                  <a:cubicBezTo>
                    <a:pt x="15771" y="3524"/>
                    <a:pt x="12247" y="0"/>
                    <a:pt x="78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8"/>
            <p:cNvSpPr/>
            <p:nvPr/>
          </p:nvSpPr>
          <p:spPr>
            <a:xfrm>
              <a:off x="3520663" y="2335775"/>
              <a:ext cx="97725" cy="97700"/>
            </a:xfrm>
            <a:custGeom>
              <a:rect b="b" l="l" r="r" t="t"/>
              <a:pathLst>
                <a:path extrusionOk="0" h="3908" w="3909">
                  <a:moveTo>
                    <a:pt x="3262" y="0"/>
                  </a:moveTo>
                  <a:lnTo>
                    <a:pt x="175" y="3087"/>
                  </a:lnTo>
                  <a:lnTo>
                    <a:pt x="0" y="3908"/>
                  </a:lnTo>
                  <a:lnTo>
                    <a:pt x="819" y="3750"/>
                  </a:lnTo>
                  <a:lnTo>
                    <a:pt x="3908" y="645"/>
                  </a:lnTo>
                  <a:lnTo>
                    <a:pt x="326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 name="Google Shape;1851;p58"/>
          <p:cNvGrpSpPr/>
          <p:nvPr/>
        </p:nvGrpSpPr>
        <p:grpSpPr>
          <a:xfrm>
            <a:off x="4100147" y="2039524"/>
            <a:ext cx="353756" cy="313539"/>
            <a:chOff x="4046663" y="2193250"/>
            <a:chExt cx="393850" cy="349075"/>
          </a:xfrm>
        </p:grpSpPr>
        <p:sp>
          <p:nvSpPr>
            <p:cNvPr id="1852" name="Google Shape;1852;p58"/>
            <p:cNvSpPr/>
            <p:nvPr/>
          </p:nvSpPr>
          <p:spPr>
            <a:xfrm>
              <a:off x="4046663" y="2241550"/>
              <a:ext cx="393850" cy="300775"/>
            </a:xfrm>
            <a:custGeom>
              <a:rect b="b" l="l" r="r" t="t"/>
              <a:pathLst>
                <a:path extrusionOk="0" h="12031" w="15754">
                  <a:moveTo>
                    <a:pt x="5076" y="1"/>
                  </a:moveTo>
                  <a:cubicBezTo>
                    <a:pt x="2268" y="1"/>
                    <a:pt x="0" y="2269"/>
                    <a:pt x="0" y="5077"/>
                  </a:cubicBezTo>
                  <a:cubicBezTo>
                    <a:pt x="0" y="7328"/>
                    <a:pt x="1501" y="9317"/>
                    <a:pt x="3664" y="9945"/>
                  </a:cubicBezTo>
                  <a:lnTo>
                    <a:pt x="3664" y="11567"/>
                  </a:lnTo>
                  <a:cubicBezTo>
                    <a:pt x="3664" y="11850"/>
                    <a:pt x="3888" y="12030"/>
                    <a:pt x="4124" y="12030"/>
                  </a:cubicBezTo>
                  <a:cubicBezTo>
                    <a:pt x="4237" y="12030"/>
                    <a:pt x="4353" y="11989"/>
                    <a:pt x="4448" y="11899"/>
                  </a:cubicBezTo>
                  <a:lnTo>
                    <a:pt x="6193" y="10154"/>
                  </a:lnTo>
                  <a:lnTo>
                    <a:pt x="10677" y="10154"/>
                  </a:lnTo>
                  <a:cubicBezTo>
                    <a:pt x="13485" y="10154"/>
                    <a:pt x="15753" y="7868"/>
                    <a:pt x="15753" y="5077"/>
                  </a:cubicBezTo>
                  <a:cubicBezTo>
                    <a:pt x="15753" y="2269"/>
                    <a:pt x="13485" y="1"/>
                    <a:pt x="10677" y="1"/>
                  </a:cubicBezTo>
                  <a:lnTo>
                    <a:pt x="10066" y="1"/>
                  </a:lnTo>
                  <a:lnTo>
                    <a:pt x="12631" y="5130"/>
                  </a:lnTo>
                  <a:cubicBezTo>
                    <a:pt x="12822" y="5514"/>
                    <a:pt x="12806" y="5967"/>
                    <a:pt x="12578" y="6333"/>
                  </a:cubicBezTo>
                  <a:cubicBezTo>
                    <a:pt x="12352" y="6700"/>
                    <a:pt x="11968" y="6926"/>
                    <a:pt x="11531" y="6926"/>
                  </a:cubicBezTo>
                  <a:lnTo>
                    <a:pt x="4222" y="6926"/>
                  </a:lnTo>
                  <a:cubicBezTo>
                    <a:pt x="3785" y="6926"/>
                    <a:pt x="3402" y="6700"/>
                    <a:pt x="3175" y="6333"/>
                  </a:cubicBezTo>
                  <a:cubicBezTo>
                    <a:pt x="2948" y="5967"/>
                    <a:pt x="2931" y="5514"/>
                    <a:pt x="3122" y="5130"/>
                  </a:cubicBezTo>
                  <a:lnTo>
                    <a:pt x="56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8"/>
            <p:cNvSpPr/>
            <p:nvPr/>
          </p:nvSpPr>
          <p:spPr>
            <a:xfrm>
              <a:off x="4142613" y="2193250"/>
              <a:ext cx="201950" cy="198375"/>
            </a:xfrm>
            <a:custGeom>
              <a:rect b="b" l="l" r="r" t="t"/>
              <a:pathLst>
                <a:path extrusionOk="0" h="7935" w="8078">
                  <a:moveTo>
                    <a:pt x="4048" y="2857"/>
                  </a:moveTo>
                  <a:cubicBezTo>
                    <a:pt x="4292" y="2857"/>
                    <a:pt x="4501" y="3049"/>
                    <a:pt x="4501" y="3310"/>
                  </a:cubicBezTo>
                  <a:lnTo>
                    <a:pt x="4501" y="4689"/>
                  </a:lnTo>
                  <a:cubicBezTo>
                    <a:pt x="4501" y="4950"/>
                    <a:pt x="4292" y="5159"/>
                    <a:pt x="4048" y="5159"/>
                  </a:cubicBezTo>
                  <a:cubicBezTo>
                    <a:pt x="3785" y="5159"/>
                    <a:pt x="3576" y="4950"/>
                    <a:pt x="3576" y="4689"/>
                  </a:cubicBezTo>
                  <a:lnTo>
                    <a:pt x="3576" y="3310"/>
                  </a:lnTo>
                  <a:cubicBezTo>
                    <a:pt x="3576" y="3049"/>
                    <a:pt x="3785" y="2857"/>
                    <a:pt x="4048" y="2857"/>
                  </a:cubicBezTo>
                  <a:close/>
                  <a:moveTo>
                    <a:pt x="4048" y="5613"/>
                  </a:moveTo>
                  <a:cubicBezTo>
                    <a:pt x="4292" y="5613"/>
                    <a:pt x="4501" y="5822"/>
                    <a:pt x="4501" y="6085"/>
                  </a:cubicBezTo>
                  <a:cubicBezTo>
                    <a:pt x="4501" y="6329"/>
                    <a:pt x="4292" y="6538"/>
                    <a:pt x="4048" y="6538"/>
                  </a:cubicBezTo>
                  <a:cubicBezTo>
                    <a:pt x="3785" y="6538"/>
                    <a:pt x="3576" y="6329"/>
                    <a:pt x="3576" y="6085"/>
                  </a:cubicBezTo>
                  <a:cubicBezTo>
                    <a:pt x="3576" y="5822"/>
                    <a:pt x="3785" y="5613"/>
                    <a:pt x="4048" y="5613"/>
                  </a:cubicBezTo>
                  <a:close/>
                  <a:moveTo>
                    <a:pt x="4039" y="0"/>
                  </a:moveTo>
                  <a:cubicBezTo>
                    <a:pt x="3930" y="0"/>
                    <a:pt x="3821" y="57"/>
                    <a:pt x="3769" y="170"/>
                  </a:cubicBezTo>
                  <a:lnTo>
                    <a:pt x="105" y="7481"/>
                  </a:lnTo>
                  <a:cubicBezTo>
                    <a:pt x="0" y="7690"/>
                    <a:pt x="157" y="7934"/>
                    <a:pt x="384" y="7934"/>
                  </a:cubicBezTo>
                  <a:lnTo>
                    <a:pt x="7693" y="7934"/>
                  </a:lnTo>
                  <a:cubicBezTo>
                    <a:pt x="7921" y="7934"/>
                    <a:pt x="8077" y="7690"/>
                    <a:pt x="7973" y="7481"/>
                  </a:cubicBezTo>
                  <a:lnTo>
                    <a:pt x="4309" y="170"/>
                  </a:lnTo>
                  <a:cubicBezTo>
                    <a:pt x="4257" y="57"/>
                    <a:pt x="4148" y="0"/>
                    <a:pt x="40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 name="Google Shape;1854;p58"/>
          <p:cNvGrpSpPr/>
          <p:nvPr/>
        </p:nvGrpSpPr>
        <p:grpSpPr>
          <a:xfrm>
            <a:off x="4686581" y="2019449"/>
            <a:ext cx="357708" cy="353756"/>
            <a:chOff x="4699563" y="2170900"/>
            <a:chExt cx="398250" cy="393850"/>
          </a:xfrm>
        </p:grpSpPr>
        <p:sp>
          <p:nvSpPr>
            <p:cNvPr id="1855" name="Google Shape;1855;p58"/>
            <p:cNvSpPr/>
            <p:nvPr/>
          </p:nvSpPr>
          <p:spPr>
            <a:xfrm>
              <a:off x="4889313" y="2286925"/>
              <a:ext cx="23125" cy="23100"/>
            </a:xfrm>
            <a:custGeom>
              <a:rect b="b" l="l" r="r" t="t"/>
              <a:pathLst>
                <a:path extrusionOk="0" h="924" w="925">
                  <a:moveTo>
                    <a:pt x="0" y="0"/>
                  </a:moveTo>
                  <a:lnTo>
                    <a:pt x="0" y="924"/>
                  </a:lnTo>
                  <a:lnTo>
                    <a:pt x="924" y="924"/>
                  </a:lnTo>
                  <a:lnTo>
                    <a:pt x="92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8"/>
            <p:cNvSpPr/>
            <p:nvPr/>
          </p:nvSpPr>
          <p:spPr>
            <a:xfrm>
              <a:off x="4843063" y="2286925"/>
              <a:ext cx="23125" cy="23100"/>
            </a:xfrm>
            <a:custGeom>
              <a:rect b="b" l="l" r="r" t="t"/>
              <a:pathLst>
                <a:path extrusionOk="0" h="924" w="925">
                  <a:moveTo>
                    <a:pt x="1" y="0"/>
                  </a:moveTo>
                  <a:lnTo>
                    <a:pt x="1" y="924"/>
                  </a:lnTo>
                  <a:lnTo>
                    <a:pt x="925" y="924"/>
                  </a:lnTo>
                  <a:lnTo>
                    <a:pt x="9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8"/>
            <p:cNvSpPr/>
            <p:nvPr/>
          </p:nvSpPr>
          <p:spPr>
            <a:xfrm>
              <a:off x="4796838" y="2286925"/>
              <a:ext cx="23125" cy="23100"/>
            </a:xfrm>
            <a:custGeom>
              <a:rect b="b" l="l" r="r" t="t"/>
              <a:pathLst>
                <a:path extrusionOk="0" h="924" w="925">
                  <a:moveTo>
                    <a:pt x="1" y="0"/>
                  </a:moveTo>
                  <a:lnTo>
                    <a:pt x="1" y="924"/>
                  </a:lnTo>
                  <a:lnTo>
                    <a:pt x="925" y="924"/>
                  </a:lnTo>
                  <a:lnTo>
                    <a:pt x="9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8"/>
            <p:cNvSpPr/>
            <p:nvPr/>
          </p:nvSpPr>
          <p:spPr>
            <a:xfrm>
              <a:off x="4935538" y="2286925"/>
              <a:ext cx="23125" cy="23100"/>
            </a:xfrm>
            <a:custGeom>
              <a:rect b="b" l="l" r="r" t="t"/>
              <a:pathLst>
                <a:path extrusionOk="0" h="924" w="925">
                  <a:moveTo>
                    <a:pt x="1" y="0"/>
                  </a:moveTo>
                  <a:lnTo>
                    <a:pt x="1" y="924"/>
                  </a:lnTo>
                  <a:lnTo>
                    <a:pt x="925" y="924"/>
                  </a:lnTo>
                  <a:lnTo>
                    <a:pt x="9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8"/>
            <p:cNvSpPr/>
            <p:nvPr/>
          </p:nvSpPr>
          <p:spPr>
            <a:xfrm>
              <a:off x="4796838" y="2333150"/>
              <a:ext cx="207650" cy="69350"/>
            </a:xfrm>
            <a:custGeom>
              <a:rect b="b" l="l" r="r" t="t"/>
              <a:pathLst>
                <a:path extrusionOk="0" h="2774" w="8306">
                  <a:moveTo>
                    <a:pt x="1" y="0"/>
                  </a:moveTo>
                  <a:lnTo>
                    <a:pt x="1" y="2774"/>
                  </a:lnTo>
                  <a:lnTo>
                    <a:pt x="8305" y="2774"/>
                  </a:lnTo>
                  <a:lnTo>
                    <a:pt x="830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8"/>
            <p:cNvSpPr/>
            <p:nvPr/>
          </p:nvSpPr>
          <p:spPr>
            <a:xfrm>
              <a:off x="4981763" y="2286925"/>
              <a:ext cx="22725" cy="23100"/>
            </a:xfrm>
            <a:custGeom>
              <a:rect b="b" l="l" r="r" t="t"/>
              <a:pathLst>
                <a:path extrusionOk="0" h="924" w="909">
                  <a:moveTo>
                    <a:pt x="1" y="0"/>
                  </a:moveTo>
                  <a:lnTo>
                    <a:pt x="1" y="924"/>
                  </a:lnTo>
                  <a:lnTo>
                    <a:pt x="908" y="924"/>
                  </a:lnTo>
                  <a:lnTo>
                    <a:pt x="90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8"/>
            <p:cNvSpPr/>
            <p:nvPr/>
          </p:nvSpPr>
          <p:spPr>
            <a:xfrm>
              <a:off x="4981763" y="2425600"/>
              <a:ext cx="22725" cy="23125"/>
            </a:xfrm>
            <a:custGeom>
              <a:rect b="b" l="l" r="r" t="t"/>
              <a:pathLst>
                <a:path extrusionOk="0" h="925" w="909">
                  <a:moveTo>
                    <a:pt x="1" y="1"/>
                  </a:moveTo>
                  <a:lnTo>
                    <a:pt x="1" y="925"/>
                  </a:lnTo>
                  <a:lnTo>
                    <a:pt x="908" y="925"/>
                  </a:lnTo>
                  <a:lnTo>
                    <a:pt x="90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8"/>
            <p:cNvSpPr/>
            <p:nvPr/>
          </p:nvSpPr>
          <p:spPr>
            <a:xfrm>
              <a:off x="4699563" y="2170900"/>
              <a:ext cx="398250" cy="393850"/>
            </a:xfrm>
            <a:custGeom>
              <a:rect b="b" l="l" r="r" t="t"/>
              <a:pathLst>
                <a:path extrusionOk="0" h="15754" w="15930">
                  <a:moveTo>
                    <a:pt x="12196" y="3716"/>
                  </a:moveTo>
                  <a:cubicBezTo>
                    <a:pt x="12701" y="3716"/>
                    <a:pt x="13120" y="4134"/>
                    <a:pt x="13120" y="4641"/>
                  </a:cubicBezTo>
                  <a:lnTo>
                    <a:pt x="13120" y="11113"/>
                  </a:lnTo>
                  <a:cubicBezTo>
                    <a:pt x="13120" y="11620"/>
                    <a:pt x="12701" y="12020"/>
                    <a:pt x="12196" y="12020"/>
                  </a:cubicBezTo>
                  <a:lnTo>
                    <a:pt x="3892" y="12020"/>
                  </a:lnTo>
                  <a:cubicBezTo>
                    <a:pt x="3385" y="12020"/>
                    <a:pt x="2966" y="11620"/>
                    <a:pt x="2966" y="11113"/>
                  </a:cubicBezTo>
                  <a:lnTo>
                    <a:pt x="2966" y="4641"/>
                  </a:lnTo>
                  <a:cubicBezTo>
                    <a:pt x="2966" y="4134"/>
                    <a:pt x="3385" y="3716"/>
                    <a:pt x="3892" y="3716"/>
                  </a:cubicBezTo>
                  <a:close/>
                  <a:moveTo>
                    <a:pt x="8044" y="0"/>
                  </a:moveTo>
                  <a:cubicBezTo>
                    <a:pt x="3682" y="0"/>
                    <a:pt x="158" y="3524"/>
                    <a:pt x="158" y="7868"/>
                  </a:cubicBezTo>
                  <a:cubicBezTo>
                    <a:pt x="158" y="9927"/>
                    <a:pt x="977" y="11899"/>
                    <a:pt x="2391" y="13364"/>
                  </a:cubicBezTo>
                  <a:lnTo>
                    <a:pt x="349" y="14916"/>
                  </a:lnTo>
                  <a:cubicBezTo>
                    <a:pt x="0" y="15195"/>
                    <a:pt x="193" y="15754"/>
                    <a:pt x="629" y="15754"/>
                  </a:cubicBezTo>
                  <a:lnTo>
                    <a:pt x="8079" y="15754"/>
                  </a:lnTo>
                  <a:cubicBezTo>
                    <a:pt x="12405" y="15737"/>
                    <a:pt x="15930" y="12229"/>
                    <a:pt x="15930" y="7868"/>
                  </a:cubicBezTo>
                  <a:cubicBezTo>
                    <a:pt x="15930" y="3524"/>
                    <a:pt x="12405" y="0"/>
                    <a:pt x="80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8"/>
            <p:cNvSpPr/>
            <p:nvPr/>
          </p:nvSpPr>
          <p:spPr>
            <a:xfrm>
              <a:off x="4935538" y="2425600"/>
              <a:ext cx="23125" cy="23125"/>
            </a:xfrm>
            <a:custGeom>
              <a:rect b="b" l="l" r="r" t="t"/>
              <a:pathLst>
                <a:path extrusionOk="0" h="925" w="925">
                  <a:moveTo>
                    <a:pt x="1" y="1"/>
                  </a:moveTo>
                  <a:lnTo>
                    <a:pt x="1" y="925"/>
                  </a:lnTo>
                  <a:lnTo>
                    <a:pt x="925" y="925"/>
                  </a:lnTo>
                  <a:lnTo>
                    <a:pt x="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8"/>
            <p:cNvSpPr/>
            <p:nvPr/>
          </p:nvSpPr>
          <p:spPr>
            <a:xfrm>
              <a:off x="4889313" y="2425600"/>
              <a:ext cx="23125" cy="23125"/>
            </a:xfrm>
            <a:custGeom>
              <a:rect b="b" l="l" r="r" t="t"/>
              <a:pathLst>
                <a:path extrusionOk="0" h="925" w="925">
                  <a:moveTo>
                    <a:pt x="0" y="1"/>
                  </a:moveTo>
                  <a:lnTo>
                    <a:pt x="0" y="925"/>
                  </a:lnTo>
                  <a:lnTo>
                    <a:pt x="924" y="925"/>
                  </a:lnTo>
                  <a:lnTo>
                    <a:pt x="92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8"/>
            <p:cNvSpPr/>
            <p:nvPr/>
          </p:nvSpPr>
          <p:spPr>
            <a:xfrm>
              <a:off x="4796838" y="2425600"/>
              <a:ext cx="23125" cy="23125"/>
            </a:xfrm>
            <a:custGeom>
              <a:rect b="b" l="l" r="r" t="t"/>
              <a:pathLst>
                <a:path extrusionOk="0" h="925" w="925">
                  <a:moveTo>
                    <a:pt x="1" y="1"/>
                  </a:moveTo>
                  <a:lnTo>
                    <a:pt x="1" y="925"/>
                  </a:lnTo>
                  <a:lnTo>
                    <a:pt x="925" y="925"/>
                  </a:lnTo>
                  <a:lnTo>
                    <a:pt x="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8"/>
            <p:cNvSpPr/>
            <p:nvPr/>
          </p:nvSpPr>
          <p:spPr>
            <a:xfrm>
              <a:off x="4843063" y="2425600"/>
              <a:ext cx="23125" cy="23125"/>
            </a:xfrm>
            <a:custGeom>
              <a:rect b="b" l="l" r="r" t="t"/>
              <a:pathLst>
                <a:path extrusionOk="0" h="925" w="925">
                  <a:moveTo>
                    <a:pt x="1" y="1"/>
                  </a:moveTo>
                  <a:lnTo>
                    <a:pt x="1" y="925"/>
                  </a:lnTo>
                  <a:lnTo>
                    <a:pt x="925" y="925"/>
                  </a:lnTo>
                  <a:lnTo>
                    <a:pt x="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 name="Google Shape;1867;p58"/>
          <p:cNvGrpSpPr/>
          <p:nvPr/>
        </p:nvGrpSpPr>
        <p:grpSpPr>
          <a:xfrm>
            <a:off x="5312223" y="2019449"/>
            <a:ext cx="290298" cy="353756"/>
            <a:chOff x="5396113" y="2170900"/>
            <a:chExt cx="323200" cy="393850"/>
          </a:xfrm>
        </p:grpSpPr>
        <p:sp>
          <p:nvSpPr>
            <p:cNvPr id="1868" name="Google Shape;1868;p58"/>
            <p:cNvSpPr/>
            <p:nvPr/>
          </p:nvSpPr>
          <p:spPr>
            <a:xfrm>
              <a:off x="5419213" y="2240675"/>
              <a:ext cx="46275" cy="46275"/>
            </a:xfrm>
            <a:custGeom>
              <a:rect b="b" l="l" r="r" t="t"/>
              <a:pathLst>
                <a:path extrusionOk="0" h="1851" w="1851">
                  <a:moveTo>
                    <a:pt x="1" y="1"/>
                  </a:moveTo>
                  <a:lnTo>
                    <a:pt x="1" y="1850"/>
                  </a:lnTo>
                  <a:lnTo>
                    <a:pt x="1850" y="1850"/>
                  </a:lnTo>
                  <a:lnTo>
                    <a:pt x="18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8"/>
            <p:cNvSpPr/>
            <p:nvPr/>
          </p:nvSpPr>
          <p:spPr>
            <a:xfrm>
              <a:off x="5419213" y="2310000"/>
              <a:ext cx="46275" cy="46275"/>
            </a:xfrm>
            <a:custGeom>
              <a:rect b="b" l="l" r="r" t="t"/>
              <a:pathLst>
                <a:path extrusionOk="0" h="1851" w="1851">
                  <a:moveTo>
                    <a:pt x="1" y="1"/>
                  </a:moveTo>
                  <a:lnTo>
                    <a:pt x="1" y="1850"/>
                  </a:lnTo>
                  <a:lnTo>
                    <a:pt x="1850" y="1850"/>
                  </a:lnTo>
                  <a:lnTo>
                    <a:pt x="18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8"/>
            <p:cNvSpPr/>
            <p:nvPr/>
          </p:nvSpPr>
          <p:spPr>
            <a:xfrm>
              <a:off x="5419213" y="2170900"/>
              <a:ext cx="46275" cy="46675"/>
            </a:xfrm>
            <a:custGeom>
              <a:rect b="b" l="l" r="r" t="t"/>
              <a:pathLst>
                <a:path extrusionOk="0" h="1867" w="1851">
                  <a:moveTo>
                    <a:pt x="454" y="0"/>
                  </a:moveTo>
                  <a:cubicBezTo>
                    <a:pt x="210" y="0"/>
                    <a:pt x="1" y="192"/>
                    <a:pt x="1" y="454"/>
                  </a:cubicBezTo>
                  <a:lnTo>
                    <a:pt x="1" y="1866"/>
                  </a:lnTo>
                  <a:lnTo>
                    <a:pt x="1850" y="1866"/>
                  </a:lnTo>
                  <a:lnTo>
                    <a:pt x="18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8"/>
            <p:cNvSpPr/>
            <p:nvPr/>
          </p:nvSpPr>
          <p:spPr>
            <a:xfrm>
              <a:off x="5419213" y="2379375"/>
              <a:ext cx="46275" cy="46250"/>
            </a:xfrm>
            <a:custGeom>
              <a:rect b="b" l="l" r="r" t="t"/>
              <a:pathLst>
                <a:path extrusionOk="0" h="1850" w="1851">
                  <a:moveTo>
                    <a:pt x="1" y="1"/>
                  </a:moveTo>
                  <a:lnTo>
                    <a:pt x="1" y="1850"/>
                  </a:lnTo>
                  <a:lnTo>
                    <a:pt x="1850" y="1850"/>
                  </a:lnTo>
                  <a:lnTo>
                    <a:pt x="18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8"/>
            <p:cNvSpPr/>
            <p:nvPr/>
          </p:nvSpPr>
          <p:spPr>
            <a:xfrm>
              <a:off x="5419213" y="2517625"/>
              <a:ext cx="46275" cy="47125"/>
            </a:xfrm>
            <a:custGeom>
              <a:rect b="b" l="l" r="r" t="t"/>
              <a:pathLst>
                <a:path extrusionOk="0" h="1885" w="1851">
                  <a:moveTo>
                    <a:pt x="1" y="0"/>
                  </a:moveTo>
                  <a:lnTo>
                    <a:pt x="1" y="1414"/>
                  </a:lnTo>
                  <a:cubicBezTo>
                    <a:pt x="1" y="1675"/>
                    <a:pt x="210" y="1885"/>
                    <a:pt x="454" y="1885"/>
                  </a:cubicBezTo>
                  <a:lnTo>
                    <a:pt x="1850" y="1885"/>
                  </a:lnTo>
                  <a:lnTo>
                    <a:pt x="185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8"/>
            <p:cNvSpPr/>
            <p:nvPr/>
          </p:nvSpPr>
          <p:spPr>
            <a:xfrm>
              <a:off x="5419213" y="2448700"/>
              <a:ext cx="46275" cy="45850"/>
            </a:xfrm>
            <a:custGeom>
              <a:rect b="b" l="l" r="r" t="t"/>
              <a:pathLst>
                <a:path extrusionOk="0" h="1834" w="1851">
                  <a:moveTo>
                    <a:pt x="1" y="1"/>
                  </a:moveTo>
                  <a:lnTo>
                    <a:pt x="1" y="1833"/>
                  </a:lnTo>
                  <a:lnTo>
                    <a:pt x="1850" y="1833"/>
                  </a:lnTo>
                  <a:lnTo>
                    <a:pt x="185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8"/>
            <p:cNvSpPr/>
            <p:nvPr/>
          </p:nvSpPr>
          <p:spPr>
            <a:xfrm>
              <a:off x="5396113" y="2425600"/>
              <a:ext cx="23125" cy="23125"/>
            </a:xfrm>
            <a:custGeom>
              <a:rect b="b" l="l" r="r" t="t"/>
              <a:pathLst>
                <a:path extrusionOk="0" h="925" w="925">
                  <a:moveTo>
                    <a:pt x="471" y="1"/>
                  </a:moveTo>
                  <a:cubicBezTo>
                    <a:pt x="210" y="1"/>
                    <a:pt x="1" y="192"/>
                    <a:pt x="1" y="455"/>
                  </a:cubicBezTo>
                  <a:cubicBezTo>
                    <a:pt x="1" y="716"/>
                    <a:pt x="210" y="925"/>
                    <a:pt x="471" y="925"/>
                  </a:cubicBezTo>
                  <a:lnTo>
                    <a:pt x="925" y="925"/>
                  </a:lnTo>
                  <a:lnTo>
                    <a:pt x="9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8"/>
            <p:cNvSpPr/>
            <p:nvPr/>
          </p:nvSpPr>
          <p:spPr>
            <a:xfrm>
              <a:off x="5396113" y="2356250"/>
              <a:ext cx="23125" cy="23150"/>
            </a:xfrm>
            <a:custGeom>
              <a:rect b="b" l="l" r="r" t="t"/>
              <a:pathLst>
                <a:path extrusionOk="0" h="926" w="925">
                  <a:moveTo>
                    <a:pt x="471" y="0"/>
                  </a:moveTo>
                  <a:cubicBezTo>
                    <a:pt x="210" y="0"/>
                    <a:pt x="1" y="210"/>
                    <a:pt x="1" y="454"/>
                  </a:cubicBezTo>
                  <a:cubicBezTo>
                    <a:pt x="1" y="716"/>
                    <a:pt x="210" y="926"/>
                    <a:pt x="471" y="926"/>
                  </a:cubicBezTo>
                  <a:lnTo>
                    <a:pt x="925" y="926"/>
                  </a:lnTo>
                  <a:lnTo>
                    <a:pt x="9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8"/>
            <p:cNvSpPr/>
            <p:nvPr/>
          </p:nvSpPr>
          <p:spPr>
            <a:xfrm>
              <a:off x="5396113" y="2494525"/>
              <a:ext cx="23125" cy="23125"/>
            </a:xfrm>
            <a:custGeom>
              <a:rect b="b" l="l" r="r" t="t"/>
              <a:pathLst>
                <a:path extrusionOk="0" h="925" w="925">
                  <a:moveTo>
                    <a:pt x="471" y="0"/>
                  </a:moveTo>
                  <a:cubicBezTo>
                    <a:pt x="210" y="0"/>
                    <a:pt x="1" y="210"/>
                    <a:pt x="1" y="471"/>
                  </a:cubicBezTo>
                  <a:cubicBezTo>
                    <a:pt x="1" y="715"/>
                    <a:pt x="210" y="924"/>
                    <a:pt x="471" y="924"/>
                  </a:cubicBezTo>
                  <a:lnTo>
                    <a:pt x="925" y="924"/>
                  </a:lnTo>
                  <a:lnTo>
                    <a:pt x="9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8"/>
            <p:cNvSpPr/>
            <p:nvPr/>
          </p:nvSpPr>
          <p:spPr>
            <a:xfrm>
              <a:off x="5396113" y="2217550"/>
              <a:ext cx="23125" cy="23150"/>
            </a:xfrm>
            <a:custGeom>
              <a:rect b="b" l="l" r="r" t="t"/>
              <a:pathLst>
                <a:path extrusionOk="0" h="926" w="925">
                  <a:moveTo>
                    <a:pt x="471" y="0"/>
                  </a:moveTo>
                  <a:cubicBezTo>
                    <a:pt x="210" y="0"/>
                    <a:pt x="1" y="210"/>
                    <a:pt x="1" y="472"/>
                  </a:cubicBezTo>
                  <a:cubicBezTo>
                    <a:pt x="1" y="716"/>
                    <a:pt x="210" y="926"/>
                    <a:pt x="471" y="926"/>
                  </a:cubicBezTo>
                  <a:lnTo>
                    <a:pt x="925" y="926"/>
                  </a:lnTo>
                  <a:lnTo>
                    <a:pt x="9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8"/>
            <p:cNvSpPr/>
            <p:nvPr/>
          </p:nvSpPr>
          <p:spPr>
            <a:xfrm>
              <a:off x="5396113" y="2286925"/>
              <a:ext cx="23125" cy="23100"/>
            </a:xfrm>
            <a:custGeom>
              <a:rect b="b" l="l" r="r" t="t"/>
              <a:pathLst>
                <a:path extrusionOk="0" h="924" w="925">
                  <a:moveTo>
                    <a:pt x="471" y="0"/>
                  </a:moveTo>
                  <a:cubicBezTo>
                    <a:pt x="210" y="0"/>
                    <a:pt x="1" y="209"/>
                    <a:pt x="1" y="454"/>
                  </a:cubicBezTo>
                  <a:cubicBezTo>
                    <a:pt x="1" y="715"/>
                    <a:pt x="210" y="924"/>
                    <a:pt x="471" y="924"/>
                  </a:cubicBezTo>
                  <a:lnTo>
                    <a:pt x="925" y="924"/>
                  </a:lnTo>
                  <a:lnTo>
                    <a:pt x="9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8"/>
            <p:cNvSpPr/>
            <p:nvPr/>
          </p:nvSpPr>
          <p:spPr>
            <a:xfrm>
              <a:off x="5569263" y="2367175"/>
              <a:ext cx="69375" cy="34900"/>
            </a:xfrm>
            <a:custGeom>
              <a:rect b="b" l="l" r="r" t="t"/>
              <a:pathLst>
                <a:path extrusionOk="0" h="1396" w="2775">
                  <a:moveTo>
                    <a:pt x="1379" y="0"/>
                  </a:moveTo>
                  <a:cubicBezTo>
                    <a:pt x="628" y="0"/>
                    <a:pt x="0" y="628"/>
                    <a:pt x="0" y="1396"/>
                  </a:cubicBezTo>
                  <a:lnTo>
                    <a:pt x="2775" y="1396"/>
                  </a:lnTo>
                  <a:cubicBezTo>
                    <a:pt x="2775" y="628"/>
                    <a:pt x="2147" y="0"/>
                    <a:pt x="1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8"/>
            <p:cNvSpPr/>
            <p:nvPr/>
          </p:nvSpPr>
          <p:spPr>
            <a:xfrm>
              <a:off x="5586713" y="2286925"/>
              <a:ext cx="34500" cy="34450"/>
            </a:xfrm>
            <a:custGeom>
              <a:rect b="b" l="l" r="r" t="t"/>
              <a:pathLst>
                <a:path extrusionOk="0" h="1378" w="1380">
                  <a:moveTo>
                    <a:pt x="681" y="0"/>
                  </a:moveTo>
                  <a:cubicBezTo>
                    <a:pt x="297" y="0"/>
                    <a:pt x="0" y="314"/>
                    <a:pt x="0" y="698"/>
                  </a:cubicBezTo>
                  <a:cubicBezTo>
                    <a:pt x="0" y="1064"/>
                    <a:pt x="297" y="1378"/>
                    <a:pt x="681" y="1378"/>
                  </a:cubicBezTo>
                  <a:cubicBezTo>
                    <a:pt x="1065" y="1378"/>
                    <a:pt x="1379" y="1064"/>
                    <a:pt x="1379" y="698"/>
                  </a:cubicBezTo>
                  <a:cubicBezTo>
                    <a:pt x="1379" y="314"/>
                    <a:pt x="1065" y="0"/>
                    <a:pt x="6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8"/>
            <p:cNvSpPr/>
            <p:nvPr/>
          </p:nvSpPr>
          <p:spPr>
            <a:xfrm>
              <a:off x="5488588" y="2170900"/>
              <a:ext cx="230725" cy="393850"/>
            </a:xfrm>
            <a:custGeom>
              <a:rect b="b" l="l" r="r" t="t"/>
              <a:pathLst>
                <a:path extrusionOk="0" h="15754" w="9229">
                  <a:moveTo>
                    <a:pt x="4606" y="3716"/>
                  </a:moveTo>
                  <a:cubicBezTo>
                    <a:pt x="5495" y="3716"/>
                    <a:pt x="6228" y="4448"/>
                    <a:pt x="6228" y="5339"/>
                  </a:cubicBezTo>
                  <a:cubicBezTo>
                    <a:pt x="6228" y="6176"/>
                    <a:pt x="5583" y="6874"/>
                    <a:pt x="4762" y="6944"/>
                  </a:cubicBezTo>
                  <a:cubicBezTo>
                    <a:pt x="5967" y="7014"/>
                    <a:pt x="6926" y="8026"/>
                    <a:pt x="6926" y="9247"/>
                  </a:cubicBezTo>
                  <a:lnTo>
                    <a:pt x="6926" y="9700"/>
                  </a:lnTo>
                  <a:cubicBezTo>
                    <a:pt x="6926" y="9961"/>
                    <a:pt x="6716" y="10171"/>
                    <a:pt x="6455" y="10171"/>
                  </a:cubicBezTo>
                  <a:lnTo>
                    <a:pt x="2774" y="10171"/>
                  </a:lnTo>
                  <a:cubicBezTo>
                    <a:pt x="2513" y="10171"/>
                    <a:pt x="2303" y="9961"/>
                    <a:pt x="2303" y="9700"/>
                  </a:cubicBezTo>
                  <a:lnTo>
                    <a:pt x="2303" y="9247"/>
                  </a:lnTo>
                  <a:cubicBezTo>
                    <a:pt x="2303" y="8026"/>
                    <a:pt x="3262" y="7014"/>
                    <a:pt x="4467" y="6944"/>
                  </a:cubicBezTo>
                  <a:cubicBezTo>
                    <a:pt x="3646" y="6874"/>
                    <a:pt x="3001" y="6176"/>
                    <a:pt x="3001" y="5339"/>
                  </a:cubicBezTo>
                  <a:cubicBezTo>
                    <a:pt x="3001" y="4448"/>
                    <a:pt x="3716" y="3716"/>
                    <a:pt x="4606" y="3716"/>
                  </a:cubicBezTo>
                  <a:close/>
                  <a:moveTo>
                    <a:pt x="6455" y="11113"/>
                  </a:moveTo>
                  <a:cubicBezTo>
                    <a:pt x="6716" y="11113"/>
                    <a:pt x="6926" y="11306"/>
                    <a:pt x="6926" y="11566"/>
                  </a:cubicBezTo>
                  <a:cubicBezTo>
                    <a:pt x="6926" y="11829"/>
                    <a:pt x="6716" y="12020"/>
                    <a:pt x="6455" y="12020"/>
                  </a:cubicBezTo>
                  <a:lnTo>
                    <a:pt x="2774" y="12020"/>
                  </a:lnTo>
                  <a:cubicBezTo>
                    <a:pt x="2513" y="12020"/>
                    <a:pt x="2303" y="11829"/>
                    <a:pt x="2303" y="11566"/>
                  </a:cubicBezTo>
                  <a:cubicBezTo>
                    <a:pt x="2303" y="11306"/>
                    <a:pt x="2513" y="11113"/>
                    <a:pt x="2774" y="11113"/>
                  </a:cubicBezTo>
                  <a:close/>
                  <a:moveTo>
                    <a:pt x="0" y="0"/>
                  </a:moveTo>
                  <a:lnTo>
                    <a:pt x="0" y="15754"/>
                  </a:lnTo>
                  <a:lnTo>
                    <a:pt x="8758" y="15754"/>
                  </a:lnTo>
                  <a:cubicBezTo>
                    <a:pt x="9019" y="15754"/>
                    <a:pt x="9229" y="15544"/>
                    <a:pt x="9229" y="15283"/>
                  </a:cubicBezTo>
                  <a:lnTo>
                    <a:pt x="9229" y="454"/>
                  </a:lnTo>
                  <a:cubicBezTo>
                    <a:pt x="9229" y="192"/>
                    <a:pt x="9019" y="0"/>
                    <a:pt x="8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 name="Google Shape;1882;p58"/>
          <p:cNvGrpSpPr/>
          <p:nvPr/>
        </p:nvGrpSpPr>
        <p:grpSpPr>
          <a:xfrm>
            <a:off x="5870454" y="2040983"/>
            <a:ext cx="354183" cy="310687"/>
            <a:chOff x="6017613" y="2194875"/>
            <a:chExt cx="394325" cy="345900"/>
          </a:xfrm>
        </p:grpSpPr>
        <p:sp>
          <p:nvSpPr>
            <p:cNvPr id="1883" name="Google Shape;1883;p58"/>
            <p:cNvSpPr/>
            <p:nvPr/>
          </p:nvSpPr>
          <p:spPr>
            <a:xfrm>
              <a:off x="6134513" y="2494525"/>
              <a:ext cx="161400" cy="46250"/>
            </a:xfrm>
            <a:custGeom>
              <a:rect b="b" l="l" r="r" t="t"/>
              <a:pathLst>
                <a:path extrusionOk="0" h="1850" w="6456">
                  <a:moveTo>
                    <a:pt x="1850" y="0"/>
                  </a:moveTo>
                  <a:lnTo>
                    <a:pt x="1850" y="924"/>
                  </a:lnTo>
                  <a:lnTo>
                    <a:pt x="454" y="924"/>
                  </a:lnTo>
                  <a:cubicBezTo>
                    <a:pt x="210" y="924"/>
                    <a:pt x="1" y="1134"/>
                    <a:pt x="1" y="1378"/>
                  </a:cubicBezTo>
                  <a:cubicBezTo>
                    <a:pt x="1" y="1640"/>
                    <a:pt x="210" y="1850"/>
                    <a:pt x="454" y="1850"/>
                  </a:cubicBezTo>
                  <a:lnTo>
                    <a:pt x="5985" y="1850"/>
                  </a:lnTo>
                  <a:cubicBezTo>
                    <a:pt x="6246" y="1850"/>
                    <a:pt x="6456" y="1640"/>
                    <a:pt x="6456" y="1378"/>
                  </a:cubicBezTo>
                  <a:cubicBezTo>
                    <a:pt x="6456" y="1134"/>
                    <a:pt x="6246" y="924"/>
                    <a:pt x="5985" y="924"/>
                  </a:cubicBezTo>
                  <a:lnTo>
                    <a:pt x="4606" y="924"/>
                  </a:lnTo>
                  <a:lnTo>
                    <a:pt x="460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8"/>
            <p:cNvSpPr/>
            <p:nvPr/>
          </p:nvSpPr>
          <p:spPr>
            <a:xfrm>
              <a:off x="6017613" y="2252450"/>
              <a:ext cx="161425" cy="126950"/>
            </a:xfrm>
            <a:custGeom>
              <a:rect b="b" l="l" r="r" t="t"/>
              <a:pathLst>
                <a:path extrusionOk="0" h="5078" w="6457">
                  <a:moveTo>
                    <a:pt x="1850" y="0"/>
                  </a:moveTo>
                  <a:cubicBezTo>
                    <a:pt x="838" y="0"/>
                    <a:pt x="1" y="838"/>
                    <a:pt x="1" y="1849"/>
                  </a:cubicBezTo>
                  <a:cubicBezTo>
                    <a:pt x="1" y="2861"/>
                    <a:pt x="838" y="3699"/>
                    <a:pt x="1850" y="3699"/>
                  </a:cubicBezTo>
                  <a:lnTo>
                    <a:pt x="3246" y="3699"/>
                  </a:lnTo>
                  <a:lnTo>
                    <a:pt x="4607" y="5078"/>
                  </a:lnTo>
                  <a:lnTo>
                    <a:pt x="4607" y="3699"/>
                  </a:lnTo>
                  <a:cubicBezTo>
                    <a:pt x="5637" y="3699"/>
                    <a:pt x="6456" y="2861"/>
                    <a:pt x="6456" y="1849"/>
                  </a:cubicBezTo>
                  <a:cubicBezTo>
                    <a:pt x="6456" y="838"/>
                    <a:pt x="5637" y="0"/>
                    <a:pt x="46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8"/>
            <p:cNvSpPr/>
            <p:nvPr/>
          </p:nvSpPr>
          <p:spPr>
            <a:xfrm>
              <a:off x="6053838" y="2194875"/>
              <a:ext cx="322775" cy="276550"/>
            </a:xfrm>
            <a:custGeom>
              <a:rect b="b" l="l" r="r" t="t"/>
              <a:pathLst>
                <a:path extrusionOk="0" h="11062" w="12911">
                  <a:moveTo>
                    <a:pt x="471" y="0"/>
                  </a:moveTo>
                  <a:cubicBezTo>
                    <a:pt x="210" y="0"/>
                    <a:pt x="1" y="210"/>
                    <a:pt x="1" y="454"/>
                  </a:cubicBezTo>
                  <a:lnTo>
                    <a:pt x="1" y="1414"/>
                  </a:lnTo>
                  <a:cubicBezTo>
                    <a:pt x="140" y="1396"/>
                    <a:pt x="262" y="1396"/>
                    <a:pt x="401" y="1396"/>
                  </a:cubicBezTo>
                  <a:lnTo>
                    <a:pt x="3158" y="1396"/>
                  </a:lnTo>
                  <a:cubicBezTo>
                    <a:pt x="4693" y="1396"/>
                    <a:pt x="5932" y="2635"/>
                    <a:pt x="5932" y="4152"/>
                  </a:cubicBezTo>
                  <a:cubicBezTo>
                    <a:pt x="5932" y="5357"/>
                    <a:pt x="5165" y="6386"/>
                    <a:pt x="4083" y="6753"/>
                  </a:cubicBezTo>
                  <a:lnTo>
                    <a:pt x="4083" y="7746"/>
                  </a:lnTo>
                  <a:cubicBezTo>
                    <a:pt x="4083" y="8207"/>
                    <a:pt x="3707" y="8516"/>
                    <a:pt x="3313" y="8516"/>
                  </a:cubicBezTo>
                  <a:cubicBezTo>
                    <a:pt x="3124" y="8516"/>
                    <a:pt x="2932" y="8446"/>
                    <a:pt x="2774" y="8288"/>
                  </a:cubicBezTo>
                  <a:lnTo>
                    <a:pt x="1413" y="6909"/>
                  </a:lnTo>
                  <a:lnTo>
                    <a:pt x="401" y="6909"/>
                  </a:lnTo>
                  <a:cubicBezTo>
                    <a:pt x="262" y="6909"/>
                    <a:pt x="140" y="6909"/>
                    <a:pt x="1" y="6892"/>
                  </a:cubicBezTo>
                  <a:lnTo>
                    <a:pt x="1" y="10607"/>
                  </a:lnTo>
                  <a:cubicBezTo>
                    <a:pt x="1" y="10852"/>
                    <a:pt x="210" y="11061"/>
                    <a:pt x="471" y="11061"/>
                  </a:cubicBezTo>
                  <a:lnTo>
                    <a:pt x="12439" y="11061"/>
                  </a:lnTo>
                  <a:cubicBezTo>
                    <a:pt x="12702" y="11061"/>
                    <a:pt x="12911" y="10852"/>
                    <a:pt x="12911" y="10607"/>
                  </a:cubicBezTo>
                  <a:lnTo>
                    <a:pt x="12911" y="8723"/>
                  </a:lnTo>
                  <a:cubicBezTo>
                    <a:pt x="12771" y="8741"/>
                    <a:pt x="12614" y="8758"/>
                    <a:pt x="12474" y="8758"/>
                  </a:cubicBezTo>
                  <a:lnTo>
                    <a:pt x="11462" y="8758"/>
                  </a:lnTo>
                  <a:lnTo>
                    <a:pt x="10101" y="10119"/>
                  </a:lnTo>
                  <a:cubicBezTo>
                    <a:pt x="9941" y="10279"/>
                    <a:pt x="9746" y="10351"/>
                    <a:pt x="9555" y="10351"/>
                  </a:cubicBezTo>
                  <a:cubicBezTo>
                    <a:pt x="9164" y="10351"/>
                    <a:pt x="8794" y="10048"/>
                    <a:pt x="8794" y="9579"/>
                  </a:cubicBezTo>
                  <a:lnTo>
                    <a:pt x="8794" y="8602"/>
                  </a:lnTo>
                  <a:cubicBezTo>
                    <a:pt x="7712" y="8218"/>
                    <a:pt x="6944" y="7188"/>
                    <a:pt x="6944" y="5985"/>
                  </a:cubicBezTo>
                  <a:cubicBezTo>
                    <a:pt x="6944" y="4466"/>
                    <a:pt x="8182" y="3228"/>
                    <a:pt x="9718" y="3228"/>
                  </a:cubicBezTo>
                  <a:lnTo>
                    <a:pt x="12474" y="3228"/>
                  </a:lnTo>
                  <a:cubicBezTo>
                    <a:pt x="12614" y="3228"/>
                    <a:pt x="12771" y="3245"/>
                    <a:pt x="12911" y="3263"/>
                  </a:cubicBezTo>
                  <a:lnTo>
                    <a:pt x="12911" y="454"/>
                  </a:lnTo>
                  <a:cubicBezTo>
                    <a:pt x="12911" y="210"/>
                    <a:pt x="12702" y="0"/>
                    <a:pt x="124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8"/>
            <p:cNvSpPr/>
            <p:nvPr/>
          </p:nvSpPr>
          <p:spPr>
            <a:xfrm>
              <a:off x="6250538" y="2298675"/>
              <a:ext cx="161400" cy="126500"/>
            </a:xfrm>
            <a:custGeom>
              <a:rect b="b" l="l" r="r" t="t"/>
              <a:pathLst>
                <a:path extrusionOk="0" h="5060" w="6456">
                  <a:moveTo>
                    <a:pt x="1850" y="0"/>
                  </a:moveTo>
                  <a:cubicBezTo>
                    <a:pt x="821" y="0"/>
                    <a:pt x="0" y="821"/>
                    <a:pt x="0" y="1833"/>
                  </a:cubicBezTo>
                  <a:cubicBezTo>
                    <a:pt x="0" y="2862"/>
                    <a:pt x="821" y="3682"/>
                    <a:pt x="1850" y="3682"/>
                  </a:cubicBezTo>
                  <a:lnTo>
                    <a:pt x="1850" y="5060"/>
                  </a:lnTo>
                  <a:lnTo>
                    <a:pt x="3210" y="3682"/>
                  </a:lnTo>
                  <a:lnTo>
                    <a:pt x="4606" y="3682"/>
                  </a:lnTo>
                  <a:cubicBezTo>
                    <a:pt x="5618" y="3682"/>
                    <a:pt x="6455" y="2862"/>
                    <a:pt x="6455" y="1833"/>
                  </a:cubicBezTo>
                  <a:cubicBezTo>
                    <a:pt x="6455" y="821"/>
                    <a:pt x="5618" y="0"/>
                    <a:pt x="4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 name="Google Shape;1887;p58"/>
          <p:cNvGrpSpPr/>
          <p:nvPr/>
        </p:nvGrpSpPr>
        <p:grpSpPr>
          <a:xfrm>
            <a:off x="6460863" y="2019449"/>
            <a:ext cx="353756" cy="353756"/>
            <a:chOff x="6674938" y="2170900"/>
            <a:chExt cx="393850" cy="393850"/>
          </a:xfrm>
        </p:grpSpPr>
        <p:sp>
          <p:nvSpPr>
            <p:cNvPr id="1888" name="Google Shape;1888;p58"/>
            <p:cNvSpPr/>
            <p:nvPr/>
          </p:nvSpPr>
          <p:spPr>
            <a:xfrm>
              <a:off x="6795713" y="2170900"/>
              <a:ext cx="152275" cy="198450"/>
            </a:xfrm>
            <a:custGeom>
              <a:rect b="b" l="l" r="r" t="t"/>
              <a:pathLst>
                <a:path extrusionOk="0" h="7938" w="6091">
                  <a:moveTo>
                    <a:pt x="3037" y="924"/>
                  </a:moveTo>
                  <a:cubicBezTo>
                    <a:pt x="3299" y="924"/>
                    <a:pt x="3508" y="1117"/>
                    <a:pt x="3508" y="1378"/>
                  </a:cubicBezTo>
                  <a:cubicBezTo>
                    <a:pt x="3508" y="1640"/>
                    <a:pt x="3299" y="1832"/>
                    <a:pt x="3037" y="1832"/>
                  </a:cubicBezTo>
                  <a:cubicBezTo>
                    <a:pt x="2792" y="1832"/>
                    <a:pt x="2583" y="1640"/>
                    <a:pt x="2583" y="1378"/>
                  </a:cubicBezTo>
                  <a:cubicBezTo>
                    <a:pt x="2583" y="1117"/>
                    <a:pt x="2792" y="924"/>
                    <a:pt x="3037" y="924"/>
                  </a:cubicBezTo>
                  <a:close/>
                  <a:moveTo>
                    <a:pt x="3037" y="0"/>
                  </a:moveTo>
                  <a:cubicBezTo>
                    <a:pt x="1938" y="0"/>
                    <a:pt x="1275" y="1238"/>
                    <a:pt x="1903" y="2146"/>
                  </a:cubicBezTo>
                  <a:cubicBezTo>
                    <a:pt x="1205" y="2547"/>
                    <a:pt x="734" y="3297"/>
                    <a:pt x="734" y="4153"/>
                  </a:cubicBezTo>
                  <a:lnTo>
                    <a:pt x="734" y="5060"/>
                  </a:lnTo>
                  <a:cubicBezTo>
                    <a:pt x="1" y="5635"/>
                    <a:pt x="141" y="6472"/>
                    <a:pt x="124" y="6542"/>
                  </a:cubicBezTo>
                  <a:cubicBezTo>
                    <a:pt x="124" y="6804"/>
                    <a:pt x="333" y="7014"/>
                    <a:pt x="577" y="7014"/>
                  </a:cubicBezTo>
                  <a:lnTo>
                    <a:pt x="2583" y="7014"/>
                  </a:lnTo>
                  <a:lnTo>
                    <a:pt x="2583" y="7467"/>
                  </a:lnTo>
                  <a:cubicBezTo>
                    <a:pt x="2583" y="7728"/>
                    <a:pt x="2792" y="7938"/>
                    <a:pt x="3037" y="7938"/>
                  </a:cubicBezTo>
                  <a:cubicBezTo>
                    <a:pt x="3299" y="7938"/>
                    <a:pt x="3508" y="7728"/>
                    <a:pt x="3508" y="7467"/>
                  </a:cubicBezTo>
                  <a:lnTo>
                    <a:pt x="3508" y="7014"/>
                  </a:lnTo>
                  <a:lnTo>
                    <a:pt x="5514" y="7014"/>
                  </a:lnTo>
                  <a:cubicBezTo>
                    <a:pt x="5758" y="7014"/>
                    <a:pt x="5968" y="6804"/>
                    <a:pt x="5968" y="6542"/>
                  </a:cubicBezTo>
                  <a:cubicBezTo>
                    <a:pt x="5951" y="6472"/>
                    <a:pt x="6090" y="5635"/>
                    <a:pt x="5358" y="5060"/>
                  </a:cubicBezTo>
                  <a:lnTo>
                    <a:pt x="5358" y="4153"/>
                  </a:lnTo>
                  <a:cubicBezTo>
                    <a:pt x="5358" y="3297"/>
                    <a:pt x="4886" y="2547"/>
                    <a:pt x="4188" y="2146"/>
                  </a:cubicBezTo>
                  <a:cubicBezTo>
                    <a:pt x="4799" y="1238"/>
                    <a:pt x="4153" y="0"/>
                    <a:pt x="3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8"/>
            <p:cNvSpPr/>
            <p:nvPr/>
          </p:nvSpPr>
          <p:spPr>
            <a:xfrm>
              <a:off x="6674938" y="2264225"/>
              <a:ext cx="393850" cy="300525"/>
            </a:xfrm>
            <a:custGeom>
              <a:rect b="b" l="l" r="r" t="t"/>
              <a:pathLst>
                <a:path extrusionOk="0" h="12021" w="15754">
                  <a:moveTo>
                    <a:pt x="11566" y="5531"/>
                  </a:moveTo>
                  <a:cubicBezTo>
                    <a:pt x="11829" y="5531"/>
                    <a:pt x="12038" y="5723"/>
                    <a:pt x="12038" y="5984"/>
                  </a:cubicBezTo>
                  <a:cubicBezTo>
                    <a:pt x="12038" y="6247"/>
                    <a:pt x="11829" y="6456"/>
                    <a:pt x="11566" y="6456"/>
                  </a:cubicBezTo>
                  <a:lnTo>
                    <a:pt x="4187" y="6456"/>
                  </a:lnTo>
                  <a:cubicBezTo>
                    <a:pt x="3925" y="6456"/>
                    <a:pt x="3715" y="6247"/>
                    <a:pt x="3715" y="5984"/>
                  </a:cubicBezTo>
                  <a:cubicBezTo>
                    <a:pt x="3715" y="5723"/>
                    <a:pt x="3925" y="5531"/>
                    <a:pt x="4187" y="5531"/>
                  </a:cubicBezTo>
                  <a:close/>
                  <a:moveTo>
                    <a:pt x="11566" y="7363"/>
                  </a:moveTo>
                  <a:cubicBezTo>
                    <a:pt x="11829" y="7363"/>
                    <a:pt x="12038" y="7573"/>
                    <a:pt x="12038" y="7833"/>
                  </a:cubicBezTo>
                  <a:cubicBezTo>
                    <a:pt x="12038" y="8096"/>
                    <a:pt x="11829" y="8287"/>
                    <a:pt x="11566" y="8287"/>
                  </a:cubicBezTo>
                  <a:lnTo>
                    <a:pt x="4187" y="8287"/>
                  </a:lnTo>
                  <a:cubicBezTo>
                    <a:pt x="3925" y="8287"/>
                    <a:pt x="3715" y="8096"/>
                    <a:pt x="3715" y="7833"/>
                  </a:cubicBezTo>
                  <a:cubicBezTo>
                    <a:pt x="3715" y="7573"/>
                    <a:pt x="3925" y="7363"/>
                    <a:pt x="4187" y="7363"/>
                  </a:cubicBezTo>
                  <a:close/>
                  <a:moveTo>
                    <a:pt x="4676" y="1"/>
                  </a:moveTo>
                  <a:lnTo>
                    <a:pt x="4676" y="1"/>
                  </a:lnTo>
                  <a:cubicBezTo>
                    <a:pt x="2059" y="210"/>
                    <a:pt x="0" y="2390"/>
                    <a:pt x="0" y="5060"/>
                  </a:cubicBezTo>
                  <a:cubicBezTo>
                    <a:pt x="0" y="7328"/>
                    <a:pt x="1500" y="9317"/>
                    <a:pt x="3664" y="9945"/>
                  </a:cubicBezTo>
                  <a:lnTo>
                    <a:pt x="3664" y="11550"/>
                  </a:lnTo>
                  <a:cubicBezTo>
                    <a:pt x="3664" y="11833"/>
                    <a:pt x="3887" y="12021"/>
                    <a:pt x="4123" y="12021"/>
                  </a:cubicBezTo>
                  <a:cubicBezTo>
                    <a:pt x="4236" y="12021"/>
                    <a:pt x="4352" y="11977"/>
                    <a:pt x="4448" y="11881"/>
                  </a:cubicBezTo>
                  <a:lnTo>
                    <a:pt x="6193" y="10136"/>
                  </a:lnTo>
                  <a:lnTo>
                    <a:pt x="10677" y="10136"/>
                  </a:lnTo>
                  <a:cubicBezTo>
                    <a:pt x="13485" y="10136"/>
                    <a:pt x="15753" y="7868"/>
                    <a:pt x="15753" y="5060"/>
                  </a:cubicBezTo>
                  <a:cubicBezTo>
                    <a:pt x="15753" y="2390"/>
                    <a:pt x="13695" y="210"/>
                    <a:pt x="11078" y="1"/>
                  </a:cubicBezTo>
                  <a:lnTo>
                    <a:pt x="11078" y="1"/>
                  </a:lnTo>
                  <a:cubicBezTo>
                    <a:pt x="11078" y="350"/>
                    <a:pt x="11096" y="106"/>
                    <a:pt x="11113" y="943"/>
                  </a:cubicBezTo>
                  <a:cubicBezTo>
                    <a:pt x="11845" y="1780"/>
                    <a:pt x="11706" y="2704"/>
                    <a:pt x="11724" y="2809"/>
                  </a:cubicBezTo>
                  <a:cubicBezTo>
                    <a:pt x="11724" y="3577"/>
                    <a:pt x="11096" y="4205"/>
                    <a:pt x="10345" y="4205"/>
                  </a:cubicBezTo>
                  <a:lnTo>
                    <a:pt x="9177" y="4205"/>
                  </a:lnTo>
                  <a:cubicBezTo>
                    <a:pt x="8984" y="4746"/>
                    <a:pt x="8479" y="5130"/>
                    <a:pt x="7868" y="5130"/>
                  </a:cubicBezTo>
                  <a:cubicBezTo>
                    <a:pt x="7274" y="5130"/>
                    <a:pt x="6751" y="4746"/>
                    <a:pt x="6577" y="4205"/>
                  </a:cubicBezTo>
                  <a:lnTo>
                    <a:pt x="5408" y="4205"/>
                  </a:lnTo>
                  <a:cubicBezTo>
                    <a:pt x="4658" y="4205"/>
                    <a:pt x="4029" y="3577"/>
                    <a:pt x="4029" y="2809"/>
                  </a:cubicBezTo>
                  <a:cubicBezTo>
                    <a:pt x="4048" y="2704"/>
                    <a:pt x="3908" y="1780"/>
                    <a:pt x="4641" y="943"/>
                  </a:cubicBezTo>
                  <a:cubicBezTo>
                    <a:pt x="4641" y="559"/>
                    <a:pt x="4623" y="332"/>
                    <a:pt x="46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0" name="Google Shape;1890;p58"/>
          <p:cNvGrpSpPr/>
          <p:nvPr/>
        </p:nvGrpSpPr>
        <p:grpSpPr>
          <a:xfrm>
            <a:off x="7047298" y="2081717"/>
            <a:ext cx="361211" cy="229221"/>
            <a:chOff x="7327838" y="2240225"/>
            <a:chExt cx="402150" cy="255200"/>
          </a:xfrm>
        </p:grpSpPr>
        <p:sp>
          <p:nvSpPr>
            <p:cNvPr id="1891" name="Google Shape;1891;p58"/>
            <p:cNvSpPr/>
            <p:nvPr/>
          </p:nvSpPr>
          <p:spPr>
            <a:xfrm>
              <a:off x="7552013" y="2240225"/>
              <a:ext cx="177975" cy="255200"/>
            </a:xfrm>
            <a:custGeom>
              <a:rect b="b" l="l" r="r" t="t"/>
              <a:pathLst>
                <a:path extrusionOk="0" h="10208" w="7119">
                  <a:moveTo>
                    <a:pt x="3229" y="3717"/>
                  </a:moveTo>
                  <a:cubicBezTo>
                    <a:pt x="3490" y="3717"/>
                    <a:pt x="3683" y="3927"/>
                    <a:pt x="3683" y="4171"/>
                  </a:cubicBezTo>
                  <a:cubicBezTo>
                    <a:pt x="3683" y="4432"/>
                    <a:pt x="3490" y="4641"/>
                    <a:pt x="3229" y="4641"/>
                  </a:cubicBezTo>
                  <a:cubicBezTo>
                    <a:pt x="2967" y="4641"/>
                    <a:pt x="2775" y="4432"/>
                    <a:pt x="2775" y="4171"/>
                  </a:cubicBezTo>
                  <a:cubicBezTo>
                    <a:pt x="2775" y="3927"/>
                    <a:pt x="2967" y="3717"/>
                    <a:pt x="3229" y="3717"/>
                  </a:cubicBezTo>
                  <a:close/>
                  <a:moveTo>
                    <a:pt x="1850" y="1"/>
                  </a:moveTo>
                  <a:cubicBezTo>
                    <a:pt x="1205" y="1"/>
                    <a:pt x="577" y="123"/>
                    <a:pt x="1" y="350"/>
                  </a:cubicBezTo>
                  <a:cubicBezTo>
                    <a:pt x="1415" y="1449"/>
                    <a:pt x="2322" y="3176"/>
                    <a:pt x="2322" y="5095"/>
                  </a:cubicBezTo>
                  <a:cubicBezTo>
                    <a:pt x="2322" y="5269"/>
                    <a:pt x="2304" y="5427"/>
                    <a:pt x="2304" y="5602"/>
                  </a:cubicBezTo>
                  <a:cubicBezTo>
                    <a:pt x="3001" y="5723"/>
                    <a:pt x="3630" y="6090"/>
                    <a:pt x="4066" y="6665"/>
                  </a:cubicBezTo>
                  <a:cubicBezTo>
                    <a:pt x="4292" y="6979"/>
                    <a:pt x="4066" y="7416"/>
                    <a:pt x="3699" y="7416"/>
                  </a:cubicBezTo>
                  <a:cubicBezTo>
                    <a:pt x="3560" y="7416"/>
                    <a:pt x="3420" y="7346"/>
                    <a:pt x="3315" y="7223"/>
                  </a:cubicBezTo>
                  <a:cubicBezTo>
                    <a:pt x="3036" y="6840"/>
                    <a:pt x="2618" y="6595"/>
                    <a:pt x="2147" y="6509"/>
                  </a:cubicBezTo>
                  <a:cubicBezTo>
                    <a:pt x="1833" y="7851"/>
                    <a:pt x="1066" y="9021"/>
                    <a:pt x="1" y="9858"/>
                  </a:cubicBezTo>
                  <a:cubicBezTo>
                    <a:pt x="577" y="10068"/>
                    <a:pt x="1187" y="10189"/>
                    <a:pt x="1833" y="10207"/>
                  </a:cubicBezTo>
                  <a:lnTo>
                    <a:pt x="6491" y="10207"/>
                  </a:lnTo>
                  <a:cubicBezTo>
                    <a:pt x="6928" y="10207"/>
                    <a:pt x="7119" y="9631"/>
                    <a:pt x="6770" y="9370"/>
                  </a:cubicBezTo>
                  <a:lnTo>
                    <a:pt x="5653" y="8514"/>
                  </a:lnTo>
                  <a:cubicBezTo>
                    <a:pt x="6491" y="7572"/>
                    <a:pt x="6962" y="6369"/>
                    <a:pt x="6962" y="5095"/>
                  </a:cubicBezTo>
                  <a:cubicBezTo>
                    <a:pt x="6962" y="2287"/>
                    <a:pt x="4660" y="1"/>
                    <a:pt x="18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8"/>
            <p:cNvSpPr/>
            <p:nvPr/>
          </p:nvSpPr>
          <p:spPr>
            <a:xfrm>
              <a:off x="7327838" y="2240225"/>
              <a:ext cx="259100" cy="255200"/>
            </a:xfrm>
            <a:custGeom>
              <a:rect b="b" l="l" r="r" t="t"/>
              <a:pathLst>
                <a:path extrusionOk="0" h="10208" w="10364">
                  <a:moveTo>
                    <a:pt x="3908" y="3717"/>
                  </a:moveTo>
                  <a:cubicBezTo>
                    <a:pt x="4171" y="3717"/>
                    <a:pt x="4362" y="3927"/>
                    <a:pt x="4362" y="4171"/>
                  </a:cubicBezTo>
                  <a:cubicBezTo>
                    <a:pt x="4362" y="4432"/>
                    <a:pt x="4171" y="4641"/>
                    <a:pt x="3908" y="4641"/>
                  </a:cubicBezTo>
                  <a:cubicBezTo>
                    <a:pt x="3647" y="4641"/>
                    <a:pt x="3438" y="4432"/>
                    <a:pt x="3438" y="4171"/>
                  </a:cubicBezTo>
                  <a:cubicBezTo>
                    <a:pt x="3438" y="3927"/>
                    <a:pt x="3647" y="3717"/>
                    <a:pt x="3908" y="3717"/>
                  </a:cubicBezTo>
                  <a:close/>
                  <a:moveTo>
                    <a:pt x="6683" y="3717"/>
                  </a:moveTo>
                  <a:cubicBezTo>
                    <a:pt x="6944" y="3717"/>
                    <a:pt x="7153" y="3927"/>
                    <a:pt x="7153" y="4171"/>
                  </a:cubicBezTo>
                  <a:cubicBezTo>
                    <a:pt x="7153" y="4432"/>
                    <a:pt x="6944" y="4641"/>
                    <a:pt x="6683" y="4641"/>
                  </a:cubicBezTo>
                  <a:cubicBezTo>
                    <a:pt x="6439" y="4641"/>
                    <a:pt x="6229" y="4432"/>
                    <a:pt x="6229" y="4171"/>
                  </a:cubicBezTo>
                  <a:cubicBezTo>
                    <a:pt x="6229" y="3927"/>
                    <a:pt x="6439" y="3717"/>
                    <a:pt x="6683" y="3717"/>
                  </a:cubicBezTo>
                  <a:close/>
                  <a:moveTo>
                    <a:pt x="7124" y="5561"/>
                  </a:moveTo>
                  <a:cubicBezTo>
                    <a:pt x="7218" y="5561"/>
                    <a:pt x="7313" y="5590"/>
                    <a:pt x="7398" y="5653"/>
                  </a:cubicBezTo>
                  <a:cubicBezTo>
                    <a:pt x="7607" y="5811"/>
                    <a:pt x="7642" y="6090"/>
                    <a:pt x="7485" y="6299"/>
                  </a:cubicBezTo>
                  <a:cubicBezTo>
                    <a:pt x="6962" y="6997"/>
                    <a:pt x="6141" y="7416"/>
                    <a:pt x="5269" y="7416"/>
                  </a:cubicBezTo>
                  <a:cubicBezTo>
                    <a:pt x="4415" y="7416"/>
                    <a:pt x="3578" y="6997"/>
                    <a:pt x="3054" y="6299"/>
                  </a:cubicBezTo>
                  <a:cubicBezTo>
                    <a:pt x="2896" y="6090"/>
                    <a:pt x="2949" y="5811"/>
                    <a:pt x="3159" y="5653"/>
                  </a:cubicBezTo>
                  <a:cubicBezTo>
                    <a:pt x="3236" y="5590"/>
                    <a:pt x="3330" y="5561"/>
                    <a:pt x="3425" y="5561"/>
                  </a:cubicBezTo>
                  <a:cubicBezTo>
                    <a:pt x="3566" y="5561"/>
                    <a:pt x="3710" y="5626"/>
                    <a:pt x="3804" y="5741"/>
                  </a:cubicBezTo>
                  <a:cubicBezTo>
                    <a:pt x="4136" y="6211"/>
                    <a:pt x="4694" y="6491"/>
                    <a:pt x="5269" y="6491"/>
                  </a:cubicBezTo>
                  <a:cubicBezTo>
                    <a:pt x="5846" y="6491"/>
                    <a:pt x="6404" y="6211"/>
                    <a:pt x="6753" y="5741"/>
                  </a:cubicBezTo>
                  <a:cubicBezTo>
                    <a:pt x="6846" y="5626"/>
                    <a:pt x="6984" y="5561"/>
                    <a:pt x="7124" y="5561"/>
                  </a:cubicBezTo>
                  <a:close/>
                  <a:moveTo>
                    <a:pt x="5269" y="1"/>
                  </a:moveTo>
                  <a:cubicBezTo>
                    <a:pt x="2443" y="1"/>
                    <a:pt x="158" y="2287"/>
                    <a:pt x="158" y="5095"/>
                  </a:cubicBezTo>
                  <a:cubicBezTo>
                    <a:pt x="158" y="6369"/>
                    <a:pt x="628" y="7572"/>
                    <a:pt x="1466" y="8514"/>
                  </a:cubicBezTo>
                  <a:lnTo>
                    <a:pt x="349" y="9370"/>
                  </a:lnTo>
                  <a:cubicBezTo>
                    <a:pt x="0" y="9631"/>
                    <a:pt x="193" y="10207"/>
                    <a:pt x="628" y="10207"/>
                  </a:cubicBezTo>
                  <a:lnTo>
                    <a:pt x="5287" y="10207"/>
                  </a:lnTo>
                  <a:cubicBezTo>
                    <a:pt x="8095" y="10189"/>
                    <a:pt x="10363" y="7904"/>
                    <a:pt x="10363" y="5095"/>
                  </a:cubicBezTo>
                  <a:cubicBezTo>
                    <a:pt x="10363" y="2287"/>
                    <a:pt x="8079" y="1"/>
                    <a:pt x="52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 name="Google Shape;1893;p58"/>
          <p:cNvGrpSpPr/>
          <p:nvPr/>
        </p:nvGrpSpPr>
        <p:grpSpPr>
          <a:xfrm>
            <a:off x="1735500" y="1408695"/>
            <a:ext cx="357686" cy="354160"/>
            <a:chOff x="1414013" y="1490925"/>
            <a:chExt cx="398225" cy="394300"/>
          </a:xfrm>
        </p:grpSpPr>
        <p:sp>
          <p:nvSpPr>
            <p:cNvPr id="1894" name="Google Shape;1894;p58"/>
            <p:cNvSpPr/>
            <p:nvPr/>
          </p:nvSpPr>
          <p:spPr>
            <a:xfrm>
              <a:off x="1414013" y="1490925"/>
              <a:ext cx="398225" cy="394300"/>
            </a:xfrm>
            <a:custGeom>
              <a:rect b="b" l="l" r="r" t="t"/>
              <a:pathLst>
                <a:path extrusionOk="0" h="15772" w="15929">
                  <a:moveTo>
                    <a:pt x="8059" y="3839"/>
                  </a:moveTo>
                  <a:cubicBezTo>
                    <a:pt x="8222" y="3839"/>
                    <a:pt x="8383" y="3926"/>
                    <a:pt x="8462" y="4101"/>
                  </a:cubicBezTo>
                  <a:lnTo>
                    <a:pt x="9526" y="6246"/>
                  </a:lnTo>
                  <a:lnTo>
                    <a:pt x="11899" y="6578"/>
                  </a:lnTo>
                  <a:cubicBezTo>
                    <a:pt x="12265" y="6648"/>
                    <a:pt x="12423" y="7101"/>
                    <a:pt x="12143" y="7380"/>
                  </a:cubicBezTo>
                  <a:lnTo>
                    <a:pt x="10434" y="9037"/>
                  </a:lnTo>
                  <a:lnTo>
                    <a:pt x="10834" y="11393"/>
                  </a:lnTo>
                  <a:cubicBezTo>
                    <a:pt x="10889" y="11697"/>
                    <a:pt x="10650" y="11935"/>
                    <a:pt x="10384" y="11935"/>
                  </a:cubicBezTo>
                  <a:cubicBezTo>
                    <a:pt x="10313" y="11935"/>
                    <a:pt x="10241" y="11918"/>
                    <a:pt x="10171" y="11882"/>
                  </a:cubicBezTo>
                  <a:lnTo>
                    <a:pt x="8061" y="10765"/>
                  </a:lnTo>
                  <a:lnTo>
                    <a:pt x="5933" y="11882"/>
                  </a:lnTo>
                  <a:cubicBezTo>
                    <a:pt x="5863" y="11918"/>
                    <a:pt x="5791" y="11935"/>
                    <a:pt x="5720" y="11935"/>
                  </a:cubicBezTo>
                  <a:cubicBezTo>
                    <a:pt x="5453" y="11935"/>
                    <a:pt x="5214" y="11697"/>
                    <a:pt x="5270" y="11393"/>
                  </a:cubicBezTo>
                  <a:lnTo>
                    <a:pt x="5670" y="9037"/>
                  </a:lnTo>
                  <a:lnTo>
                    <a:pt x="3960" y="7380"/>
                  </a:lnTo>
                  <a:cubicBezTo>
                    <a:pt x="3681" y="7101"/>
                    <a:pt x="3839" y="6648"/>
                    <a:pt x="4223" y="6578"/>
                  </a:cubicBezTo>
                  <a:lnTo>
                    <a:pt x="6577" y="6246"/>
                  </a:lnTo>
                  <a:lnTo>
                    <a:pt x="7642" y="4101"/>
                  </a:lnTo>
                  <a:cubicBezTo>
                    <a:pt x="7730" y="3926"/>
                    <a:pt x="7895" y="3839"/>
                    <a:pt x="8059" y="3839"/>
                  </a:cubicBezTo>
                  <a:close/>
                  <a:moveTo>
                    <a:pt x="8061" y="0"/>
                  </a:moveTo>
                  <a:cubicBezTo>
                    <a:pt x="3699" y="0"/>
                    <a:pt x="175" y="3524"/>
                    <a:pt x="175" y="7886"/>
                  </a:cubicBezTo>
                  <a:cubicBezTo>
                    <a:pt x="175" y="9944"/>
                    <a:pt x="978" y="11916"/>
                    <a:pt x="2390" y="13382"/>
                  </a:cubicBezTo>
                  <a:lnTo>
                    <a:pt x="350" y="14934"/>
                  </a:lnTo>
                  <a:cubicBezTo>
                    <a:pt x="1" y="15213"/>
                    <a:pt x="192" y="15771"/>
                    <a:pt x="629" y="15771"/>
                  </a:cubicBezTo>
                  <a:lnTo>
                    <a:pt x="8096" y="15771"/>
                  </a:lnTo>
                  <a:cubicBezTo>
                    <a:pt x="12423" y="15755"/>
                    <a:pt x="15929" y="12247"/>
                    <a:pt x="15929" y="7886"/>
                  </a:cubicBezTo>
                  <a:cubicBezTo>
                    <a:pt x="15929" y="3542"/>
                    <a:pt x="12404" y="0"/>
                    <a:pt x="80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8"/>
            <p:cNvSpPr/>
            <p:nvPr/>
          </p:nvSpPr>
          <p:spPr>
            <a:xfrm>
              <a:off x="1545738" y="1624375"/>
              <a:ext cx="139150" cy="132200"/>
            </a:xfrm>
            <a:custGeom>
              <a:rect b="b" l="l" r="r" t="t"/>
              <a:pathLst>
                <a:path extrusionOk="0" h="5288" w="5566">
                  <a:moveTo>
                    <a:pt x="2792" y="1"/>
                  </a:moveTo>
                  <a:lnTo>
                    <a:pt x="2041" y="1536"/>
                  </a:lnTo>
                  <a:cubicBezTo>
                    <a:pt x="1971" y="1659"/>
                    <a:pt x="1832" y="1763"/>
                    <a:pt x="1692" y="1780"/>
                  </a:cubicBezTo>
                  <a:lnTo>
                    <a:pt x="1" y="2024"/>
                  </a:lnTo>
                  <a:lnTo>
                    <a:pt x="1222" y="3211"/>
                  </a:lnTo>
                  <a:cubicBezTo>
                    <a:pt x="1327" y="3315"/>
                    <a:pt x="1378" y="3473"/>
                    <a:pt x="1361" y="3613"/>
                  </a:cubicBezTo>
                  <a:lnTo>
                    <a:pt x="1064" y="5287"/>
                  </a:lnTo>
                  <a:lnTo>
                    <a:pt x="2565" y="4502"/>
                  </a:lnTo>
                  <a:cubicBezTo>
                    <a:pt x="2634" y="4467"/>
                    <a:pt x="2709" y="4449"/>
                    <a:pt x="2783" y="4449"/>
                  </a:cubicBezTo>
                  <a:cubicBezTo>
                    <a:pt x="2857" y="4449"/>
                    <a:pt x="2932" y="4467"/>
                    <a:pt x="3001" y="4502"/>
                  </a:cubicBezTo>
                  <a:lnTo>
                    <a:pt x="4502" y="5287"/>
                  </a:lnTo>
                  <a:lnTo>
                    <a:pt x="4502" y="5287"/>
                  </a:lnTo>
                  <a:lnTo>
                    <a:pt x="4223" y="3613"/>
                  </a:lnTo>
                  <a:cubicBezTo>
                    <a:pt x="4188" y="3473"/>
                    <a:pt x="4239" y="3315"/>
                    <a:pt x="4344" y="3211"/>
                  </a:cubicBezTo>
                  <a:lnTo>
                    <a:pt x="5565" y="2024"/>
                  </a:lnTo>
                  <a:lnTo>
                    <a:pt x="3890" y="1780"/>
                  </a:lnTo>
                  <a:cubicBezTo>
                    <a:pt x="3734" y="1763"/>
                    <a:pt x="3611" y="1659"/>
                    <a:pt x="3542" y="1536"/>
                  </a:cubicBezTo>
                  <a:lnTo>
                    <a:pt x="279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 name="Google Shape;1896;p58"/>
          <p:cNvGrpSpPr/>
          <p:nvPr/>
        </p:nvGrpSpPr>
        <p:grpSpPr>
          <a:xfrm>
            <a:off x="2325865" y="1408695"/>
            <a:ext cx="361234" cy="354160"/>
            <a:chOff x="2071288" y="1490925"/>
            <a:chExt cx="402175" cy="394300"/>
          </a:xfrm>
        </p:grpSpPr>
        <p:sp>
          <p:nvSpPr>
            <p:cNvPr id="1897" name="Google Shape;1897;p58"/>
            <p:cNvSpPr/>
            <p:nvPr/>
          </p:nvSpPr>
          <p:spPr>
            <a:xfrm>
              <a:off x="2189513" y="1490925"/>
              <a:ext cx="283950" cy="300950"/>
            </a:xfrm>
            <a:custGeom>
              <a:rect b="b" l="l" r="r" t="t"/>
              <a:pathLst>
                <a:path extrusionOk="0" h="12038" w="11358">
                  <a:moveTo>
                    <a:pt x="5181" y="0"/>
                  </a:moveTo>
                  <a:cubicBezTo>
                    <a:pt x="2983" y="0"/>
                    <a:pt x="1047" y="1204"/>
                    <a:pt x="0" y="2966"/>
                  </a:cubicBezTo>
                  <a:cubicBezTo>
                    <a:pt x="493" y="2861"/>
                    <a:pt x="982" y="2810"/>
                    <a:pt x="1462" y="2810"/>
                  </a:cubicBezTo>
                  <a:cubicBezTo>
                    <a:pt x="5199" y="2810"/>
                    <a:pt x="8391" y="5857"/>
                    <a:pt x="8391" y="9753"/>
                  </a:cubicBezTo>
                  <a:cubicBezTo>
                    <a:pt x="8391" y="10538"/>
                    <a:pt x="8270" y="11323"/>
                    <a:pt x="8007" y="12038"/>
                  </a:cubicBezTo>
                  <a:lnTo>
                    <a:pt x="10729" y="12038"/>
                  </a:lnTo>
                  <a:cubicBezTo>
                    <a:pt x="11166" y="12038"/>
                    <a:pt x="11357" y="11480"/>
                    <a:pt x="11008" y="11219"/>
                  </a:cubicBezTo>
                  <a:lnTo>
                    <a:pt x="9578" y="10119"/>
                  </a:lnTo>
                  <a:cubicBezTo>
                    <a:pt x="10608" y="9020"/>
                    <a:pt x="11201" y="7555"/>
                    <a:pt x="11201" y="6020"/>
                  </a:cubicBezTo>
                  <a:cubicBezTo>
                    <a:pt x="11201" y="2705"/>
                    <a:pt x="8496" y="0"/>
                    <a:pt x="5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8"/>
            <p:cNvSpPr/>
            <p:nvPr/>
          </p:nvSpPr>
          <p:spPr>
            <a:xfrm>
              <a:off x="2071288" y="1584250"/>
              <a:ext cx="304925" cy="300975"/>
            </a:xfrm>
            <a:custGeom>
              <a:rect b="b" l="l" r="r" t="t"/>
              <a:pathLst>
                <a:path extrusionOk="0" h="12039" w="12197">
                  <a:moveTo>
                    <a:pt x="4345" y="5548"/>
                  </a:moveTo>
                  <a:cubicBezTo>
                    <a:pt x="4590" y="5548"/>
                    <a:pt x="4799" y="5758"/>
                    <a:pt x="4799" y="6020"/>
                  </a:cubicBezTo>
                  <a:cubicBezTo>
                    <a:pt x="4799" y="6264"/>
                    <a:pt x="4590" y="6474"/>
                    <a:pt x="4345" y="6474"/>
                  </a:cubicBezTo>
                  <a:cubicBezTo>
                    <a:pt x="4083" y="6474"/>
                    <a:pt x="3874" y="6264"/>
                    <a:pt x="3874" y="6020"/>
                  </a:cubicBezTo>
                  <a:cubicBezTo>
                    <a:pt x="3874" y="5758"/>
                    <a:pt x="4083" y="5548"/>
                    <a:pt x="4345" y="5548"/>
                  </a:cubicBezTo>
                  <a:close/>
                  <a:moveTo>
                    <a:pt x="6177" y="5548"/>
                  </a:moveTo>
                  <a:cubicBezTo>
                    <a:pt x="6439" y="5548"/>
                    <a:pt x="6648" y="5758"/>
                    <a:pt x="6648" y="6020"/>
                  </a:cubicBezTo>
                  <a:cubicBezTo>
                    <a:pt x="6648" y="6264"/>
                    <a:pt x="6439" y="6474"/>
                    <a:pt x="6177" y="6474"/>
                  </a:cubicBezTo>
                  <a:cubicBezTo>
                    <a:pt x="5932" y="6474"/>
                    <a:pt x="5723" y="6264"/>
                    <a:pt x="5723" y="6020"/>
                  </a:cubicBezTo>
                  <a:cubicBezTo>
                    <a:pt x="5723" y="5758"/>
                    <a:pt x="5932" y="5548"/>
                    <a:pt x="6177" y="5548"/>
                  </a:cubicBezTo>
                  <a:close/>
                  <a:moveTo>
                    <a:pt x="8026" y="5548"/>
                  </a:moveTo>
                  <a:cubicBezTo>
                    <a:pt x="8288" y="5548"/>
                    <a:pt x="8498" y="5758"/>
                    <a:pt x="8498" y="6020"/>
                  </a:cubicBezTo>
                  <a:cubicBezTo>
                    <a:pt x="8498" y="6264"/>
                    <a:pt x="8288" y="6474"/>
                    <a:pt x="8026" y="6474"/>
                  </a:cubicBezTo>
                  <a:cubicBezTo>
                    <a:pt x="7782" y="6474"/>
                    <a:pt x="7572" y="6264"/>
                    <a:pt x="7572" y="6020"/>
                  </a:cubicBezTo>
                  <a:cubicBezTo>
                    <a:pt x="7572" y="5758"/>
                    <a:pt x="7782" y="5548"/>
                    <a:pt x="8026" y="5548"/>
                  </a:cubicBezTo>
                  <a:close/>
                  <a:moveTo>
                    <a:pt x="6177" y="0"/>
                  </a:moveTo>
                  <a:cubicBezTo>
                    <a:pt x="2862" y="0"/>
                    <a:pt x="158" y="2705"/>
                    <a:pt x="158" y="6020"/>
                  </a:cubicBezTo>
                  <a:cubicBezTo>
                    <a:pt x="158" y="7537"/>
                    <a:pt x="751" y="9003"/>
                    <a:pt x="1780" y="10119"/>
                  </a:cubicBezTo>
                  <a:lnTo>
                    <a:pt x="350" y="11201"/>
                  </a:lnTo>
                  <a:cubicBezTo>
                    <a:pt x="1" y="11480"/>
                    <a:pt x="193" y="12038"/>
                    <a:pt x="629" y="12038"/>
                  </a:cubicBezTo>
                  <a:lnTo>
                    <a:pt x="6211" y="12038"/>
                  </a:lnTo>
                  <a:cubicBezTo>
                    <a:pt x="7817" y="12022"/>
                    <a:pt x="9317" y="11394"/>
                    <a:pt x="10452" y="10259"/>
                  </a:cubicBezTo>
                  <a:cubicBezTo>
                    <a:pt x="11568" y="9126"/>
                    <a:pt x="12196" y="7625"/>
                    <a:pt x="12196" y="6020"/>
                  </a:cubicBezTo>
                  <a:cubicBezTo>
                    <a:pt x="12196" y="2705"/>
                    <a:pt x="9509" y="0"/>
                    <a:pt x="61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 name="Google Shape;1899;p58"/>
          <p:cNvGrpSpPr/>
          <p:nvPr/>
        </p:nvGrpSpPr>
        <p:grpSpPr>
          <a:xfrm>
            <a:off x="2919777" y="1419272"/>
            <a:ext cx="353779" cy="333008"/>
            <a:chOff x="2732513" y="1502700"/>
            <a:chExt cx="393875" cy="370750"/>
          </a:xfrm>
        </p:grpSpPr>
        <p:sp>
          <p:nvSpPr>
            <p:cNvPr id="1900" name="Google Shape;1900;p58"/>
            <p:cNvSpPr/>
            <p:nvPr/>
          </p:nvSpPr>
          <p:spPr>
            <a:xfrm>
              <a:off x="2845488" y="1502700"/>
              <a:ext cx="167925" cy="226825"/>
            </a:xfrm>
            <a:custGeom>
              <a:rect b="b" l="l" r="r" t="t"/>
              <a:pathLst>
                <a:path extrusionOk="0" h="9073" w="6717">
                  <a:moveTo>
                    <a:pt x="3367" y="1641"/>
                  </a:moveTo>
                  <a:cubicBezTo>
                    <a:pt x="4309" y="1641"/>
                    <a:pt x="5076" y="2408"/>
                    <a:pt x="5076" y="3350"/>
                  </a:cubicBezTo>
                  <a:cubicBezTo>
                    <a:pt x="5076" y="4309"/>
                    <a:pt x="4309" y="5077"/>
                    <a:pt x="3367" y="5077"/>
                  </a:cubicBezTo>
                  <a:cubicBezTo>
                    <a:pt x="2408" y="5077"/>
                    <a:pt x="1640" y="4309"/>
                    <a:pt x="1640" y="3350"/>
                  </a:cubicBezTo>
                  <a:cubicBezTo>
                    <a:pt x="1640" y="2408"/>
                    <a:pt x="2408" y="1641"/>
                    <a:pt x="3367" y="1641"/>
                  </a:cubicBezTo>
                  <a:close/>
                  <a:moveTo>
                    <a:pt x="3367" y="1"/>
                  </a:moveTo>
                  <a:cubicBezTo>
                    <a:pt x="1517" y="1"/>
                    <a:pt x="0" y="1501"/>
                    <a:pt x="0" y="3350"/>
                  </a:cubicBezTo>
                  <a:cubicBezTo>
                    <a:pt x="0" y="5549"/>
                    <a:pt x="2478" y="8200"/>
                    <a:pt x="3367" y="9073"/>
                  </a:cubicBezTo>
                  <a:cubicBezTo>
                    <a:pt x="4239" y="8200"/>
                    <a:pt x="6716" y="5549"/>
                    <a:pt x="6716" y="3350"/>
                  </a:cubicBezTo>
                  <a:cubicBezTo>
                    <a:pt x="6716" y="1501"/>
                    <a:pt x="5216" y="1"/>
                    <a:pt x="3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8"/>
            <p:cNvSpPr/>
            <p:nvPr/>
          </p:nvSpPr>
          <p:spPr>
            <a:xfrm>
              <a:off x="2909588" y="1566800"/>
              <a:ext cx="39725" cy="39725"/>
            </a:xfrm>
            <a:custGeom>
              <a:rect b="b" l="l" r="r" t="t"/>
              <a:pathLst>
                <a:path extrusionOk="0" h="1589" w="1589">
                  <a:moveTo>
                    <a:pt x="803" y="1"/>
                  </a:moveTo>
                  <a:cubicBezTo>
                    <a:pt x="349" y="1"/>
                    <a:pt x="0" y="350"/>
                    <a:pt x="0" y="786"/>
                  </a:cubicBezTo>
                  <a:cubicBezTo>
                    <a:pt x="0" y="1222"/>
                    <a:pt x="349" y="1589"/>
                    <a:pt x="803" y="1589"/>
                  </a:cubicBezTo>
                  <a:cubicBezTo>
                    <a:pt x="1240" y="1589"/>
                    <a:pt x="1589" y="1222"/>
                    <a:pt x="1589" y="786"/>
                  </a:cubicBezTo>
                  <a:cubicBezTo>
                    <a:pt x="1589" y="350"/>
                    <a:pt x="1240" y="1"/>
                    <a:pt x="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8"/>
            <p:cNvSpPr/>
            <p:nvPr/>
          </p:nvSpPr>
          <p:spPr>
            <a:xfrm>
              <a:off x="2732513" y="1578150"/>
              <a:ext cx="393875" cy="295300"/>
            </a:xfrm>
            <a:custGeom>
              <a:rect b="b" l="l" r="r" t="t"/>
              <a:pathLst>
                <a:path extrusionOk="0" h="11812" w="15755">
                  <a:moveTo>
                    <a:pt x="3612" y="0"/>
                  </a:moveTo>
                  <a:lnTo>
                    <a:pt x="3612" y="0"/>
                  </a:lnTo>
                  <a:cubicBezTo>
                    <a:pt x="1519" y="628"/>
                    <a:pt x="0" y="2566"/>
                    <a:pt x="0" y="4850"/>
                  </a:cubicBezTo>
                  <a:cubicBezTo>
                    <a:pt x="0" y="7118"/>
                    <a:pt x="1500" y="9107"/>
                    <a:pt x="3664" y="9735"/>
                  </a:cubicBezTo>
                  <a:lnTo>
                    <a:pt x="3664" y="11358"/>
                  </a:lnTo>
                  <a:cubicBezTo>
                    <a:pt x="3664" y="11628"/>
                    <a:pt x="3894" y="11812"/>
                    <a:pt x="4130" y="11812"/>
                  </a:cubicBezTo>
                  <a:cubicBezTo>
                    <a:pt x="4244" y="11812"/>
                    <a:pt x="4359" y="11769"/>
                    <a:pt x="4450" y="11672"/>
                  </a:cubicBezTo>
                  <a:lnTo>
                    <a:pt x="6194" y="9945"/>
                  </a:lnTo>
                  <a:lnTo>
                    <a:pt x="10677" y="9945"/>
                  </a:lnTo>
                  <a:cubicBezTo>
                    <a:pt x="13487" y="9945"/>
                    <a:pt x="15755" y="7660"/>
                    <a:pt x="15755" y="4850"/>
                  </a:cubicBezTo>
                  <a:cubicBezTo>
                    <a:pt x="15755" y="2566"/>
                    <a:pt x="14236" y="628"/>
                    <a:pt x="12143" y="0"/>
                  </a:cubicBezTo>
                  <a:lnTo>
                    <a:pt x="12143" y="0"/>
                  </a:lnTo>
                  <a:cubicBezTo>
                    <a:pt x="12317" y="2198"/>
                    <a:pt x="10503" y="4641"/>
                    <a:pt x="8986" y="6246"/>
                  </a:cubicBezTo>
                  <a:lnTo>
                    <a:pt x="10189" y="6246"/>
                  </a:lnTo>
                  <a:cubicBezTo>
                    <a:pt x="10451" y="6246"/>
                    <a:pt x="10642" y="6455"/>
                    <a:pt x="10642" y="6700"/>
                  </a:cubicBezTo>
                  <a:cubicBezTo>
                    <a:pt x="10642" y="6962"/>
                    <a:pt x="10451" y="7171"/>
                    <a:pt x="10189" y="7171"/>
                  </a:cubicBezTo>
                  <a:lnTo>
                    <a:pt x="5566" y="7171"/>
                  </a:lnTo>
                  <a:cubicBezTo>
                    <a:pt x="5322" y="7171"/>
                    <a:pt x="5113" y="6962"/>
                    <a:pt x="5113" y="6700"/>
                  </a:cubicBezTo>
                  <a:cubicBezTo>
                    <a:pt x="5113" y="6455"/>
                    <a:pt x="5322" y="6246"/>
                    <a:pt x="5566" y="6246"/>
                  </a:cubicBezTo>
                  <a:lnTo>
                    <a:pt x="6769" y="6246"/>
                  </a:lnTo>
                  <a:cubicBezTo>
                    <a:pt x="5252" y="4624"/>
                    <a:pt x="3438" y="2198"/>
                    <a:pt x="36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 name="Google Shape;1903;p58"/>
          <p:cNvGrpSpPr/>
          <p:nvPr/>
        </p:nvGrpSpPr>
        <p:grpSpPr>
          <a:xfrm>
            <a:off x="3509760" y="1408987"/>
            <a:ext cx="354160" cy="353868"/>
            <a:chOff x="3389363" y="1491250"/>
            <a:chExt cx="394300" cy="393975"/>
          </a:xfrm>
        </p:grpSpPr>
        <p:sp>
          <p:nvSpPr>
            <p:cNvPr id="1904" name="Google Shape;1904;p58"/>
            <p:cNvSpPr/>
            <p:nvPr/>
          </p:nvSpPr>
          <p:spPr>
            <a:xfrm>
              <a:off x="3574738" y="1491250"/>
              <a:ext cx="93775" cy="58575"/>
            </a:xfrm>
            <a:custGeom>
              <a:rect b="b" l="l" r="r" t="t"/>
              <a:pathLst>
                <a:path extrusionOk="0" h="2343" w="3751">
                  <a:moveTo>
                    <a:pt x="2480" y="0"/>
                  </a:moveTo>
                  <a:cubicBezTo>
                    <a:pt x="1216" y="0"/>
                    <a:pt x="70" y="979"/>
                    <a:pt x="0" y="2343"/>
                  </a:cubicBezTo>
                  <a:lnTo>
                    <a:pt x="924" y="2343"/>
                  </a:lnTo>
                  <a:cubicBezTo>
                    <a:pt x="995" y="1504"/>
                    <a:pt x="1704" y="922"/>
                    <a:pt x="2476" y="922"/>
                  </a:cubicBezTo>
                  <a:cubicBezTo>
                    <a:pt x="2668" y="922"/>
                    <a:pt x="2863" y="958"/>
                    <a:pt x="3053" y="1034"/>
                  </a:cubicBezTo>
                  <a:cubicBezTo>
                    <a:pt x="3110" y="1055"/>
                    <a:pt x="3169" y="1065"/>
                    <a:pt x="3226" y="1065"/>
                  </a:cubicBezTo>
                  <a:cubicBezTo>
                    <a:pt x="3412" y="1065"/>
                    <a:pt x="3584" y="959"/>
                    <a:pt x="3664" y="773"/>
                  </a:cubicBezTo>
                  <a:cubicBezTo>
                    <a:pt x="3751" y="545"/>
                    <a:pt x="3646" y="266"/>
                    <a:pt x="3402" y="180"/>
                  </a:cubicBezTo>
                  <a:cubicBezTo>
                    <a:pt x="3096" y="57"/>
                    <a:pt x="2785" y="0"/>
                    <a:pt x="2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8"/>
            <p:cNvSpPr/>
            <p:nvPr/>
          </p:nvSpPr>
          <p:spPr>
            <a:xfrm>
              <a:off x="3523263" y="1572900"/>
              <a:ext cx="126925" cy="150075"/>
            </a:xfrm>
            <a:custGeom>
              <a:rect b="b" l="l" r="r" t="t"/>
              <a:pathLst>
                <a:path extrusionOk="0" h="6003" w="5077">
                  <a:moveTo>
                    <a:pt x="1606" y="1"/>
                  </a:moveTo>
                  <a:lnTo>
                    <a:pt x="1606" y="787"/>
                  </a:lnTo>
                  <a:cubicBezTo>
                    <a:pt x="1606" y="961"/>
                    <a:pt x="1518" y="1117"/>
                    <a:pt x="1362" y="1205"/>
                  </a:cubicBezTo>
                  <a:cubicBezTo>
                    <a:pt x="524" y="1641"/>
                    <a:pt x="1" y="2513"/>
                    <a:pt x="1" y="3455"/>
                  </a:cubicBezTo>
                  <a:cubicBezTo>
                    <a:pt x="1" y="4851"/>
                    <a:pt x="1134" y="6002"/>
                    <a:pt x="2530" y="6002"/>
                  </a:cubicBezTo>
                  <a:cubicBezTo>
                    <a:pt x="3925" y="6002"/>
                    <a:pt x="5077" y="4851"/>
                    <a:pt x="5077" y="3455"/>
                  </a:cubicBezTo>
                  <a:cubicBezTo>
                    <a:pt x="5077" y="2513"/>
                    <a:pt x="4554" y="1641"/>
                    <a:pt x="3699" y="1205"/>
                  </a:cubicBezTo>
                  <a:cubicBezTo>
                    <a:pt x="3542" y="1117"/>
                    <a:pt x="3455" y="961"/>
                    <a:pt x="3455" y="787"/>
                  </a:cubicBezTo>
                  <a:lnTo>
                    <a:pt x="345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8"/>
            <p:cNvSpPr/>
            <p:nvPr/>
          </p:nvSpPr>
          <p:spPr>
            <a:xfrm>
              <a:off x="3389363" y="1584250"/>
              <a:ext cx="394300" cy="300975"/>
            </a:xfrm>
            <a:custGeom>
              <a:rect b="b" l="l" r="r" t="t"/>
              <a:pathLst>
                <a:path extrusionOk="0" h="12039" w="15772">
                  <a:moveTo>
                    <a:pt x="472" y="0"/>
                  </a:moveTo>
                  <a:cubicBezTo>
                    <a:pt x="209" y="0"/>
                    <a:pt x="0" y="210"/>
                    <a:pt x="0" y="454"/>
                  </a:cubicBezTo>
                  <a:lnTo>
                    <a:pt x="0" y="11568"/>
                  </a:lnTo>
                  <a:cubicBezTo>
                    <a:pt x="0" y="11851"/>
                    <a:pt x="231" y="12038"/>
                    <a:pt x="473" y="12038"/>
                  </a:cubicBezTo>
                  <a:cubicBezTo>
                    <a:pt x="589" y="12038"/>
                    <a:pt x="707" y="11995"/>
                    <a:pt x="803" y="11899"/>
                  </a:cubicBezTo>
                  <a:lnTo>
                    <a:pt x="3454" y="9230"/>
                  </a:lnTo>
                  <a:lnTo>
                    <a:pt x="15301" y="9230"/>
                  </a:lnTo>
                  <a:cubicBezTo>
                    <a:pt x="15562" y="9230"/>
                    <a:pt x="15771" y="9021"/>
                    <a:pt x="15771" y="8777"/>
                  </a:cubicBezTo>
                  <a:lnTo>
                    <a:pt x="15771" y="454"/>
                  </a:lnTo>
                  <a:cubicBezTo>
                    <a:pt x="15771" y="210"/>
                    <a:pt x="15562" y="0"/>
                    <a:pt x="15301" y="0"/>
                  </a:cubicBezTo>
                  <a:lnTo>
                    <a:pt x="9735" y="0"/>
                  </a:lnTo>
                  <a:lnTo>
                    <a:pt x="9735" y="70"/>
                  </a:lnTo>
                  <a:cubicBezTo>
                    <a:pt x="10730" y="698"/>
                    <a:pt x="11358" y="1798"/>
                    <a:pt x="11358" y="3001"/>
                  </a:cubicBezTo>
                  <a:cubicBezTo>
                    <a:pt x="11358" y="4904"/>
                    <a:pt x="9788" y="6456"/>
                    <a:pt x="7886" y="6456"/>
                  </a:cubicBezTo>
                  <a:cubicBezTo>
                    <a:pt x="5985" y="6456"/>
                    <a:pt x="4431" y="4904"/>
                    <a:pt x="4431" y="3001"/>
                  </a:cubicBezTo>
                  <a:cubicBezTo>
                    <a:pt x="4431" y="1798"/>
                    <a:pt x="5043" y="698"/>
                    <a:pt x="6036" y="70"/>
                  </a:cubicBezTo>
                  <a:lnTo>
                    <a:pt x="603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58"/>
          <p:cNvGrpSpPr/>
          <p:nvPr/>
        </p:nvGrpSpPr>
        <p:grpSpPr>
          <a:xfrm>
            <a:off x="4100147" y="1408695"/>
            <a:ext cx="353756" cy="354160"/>
            <a:chOff x="4046663" y="1490925"/>
            <a:chExt cx="393850" cy="394300"/>
          </a:xfrm>
        </p:grpSpPr>
        <p:sp>
          <p:nvSpPr>
            <p:cNvPr id="1908" name="Google Shape;1908;p58"/>
            <p:cNvSpPr/>
            <p:nvPr/>
          </p:nvSpPr>
          <p:spPr>
            <a:xfrm>
              <a:off x="4046663" y="1815000"/>
              <a:ext cx="69800" cy="70225"/>
            </a:xfrm>
            <a:custGeom>
              <a:rect b="b" l="l" r="r" t="t"/>
              <a:pathLst>
                <a:path extrusionOk="0" h="2809" w="2792">
                  <a:moveTo>
                    <a:pt x="1396" y="0"/>
                  </a:moveTo>
                  <a:cubicBezTo>
                    <a:pt x="628" y="0"/>
                    <a:pt x="0" y="628"/>
                    <a:pt x="0" y="1413"/>
                  </a:cubicBezTo>
                  <a:cubicBezTo>
                    <a:pt x="0" y="2180"/>
                    <a:pt x="628" y="2808"/>
                    <a:pt x="1396" y="2808"/>
                  </a:cubicBezTo>
                  <a:cubicBezTo>
                    <a:pt x="2164" y="2808"/>
                    <a:pt x="2792" y="2180"/>
                    <a:pt x="2792" y="1413"/>
                  </a:cubicBezTo>
                  <a:cubicBezTo>
                    <a:pt x="2792" y="628"/>
                    <a:pt x="2164" y="0"/>
                    <a:pt x="1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8"/>
            <p:cNvSpPr/>
            <p:nvPr/>
          </p:nvSpPr>
          <p:spPr>
            <a:xfrm>
              <a:off x="4046663" y="1490925"/>
              <a:ext cx="393850" cy="335850"/>
            </a:xfrm>
            <a:custGeom>
              <a:rect b="b" l="l" r="r" t="t"/>
              <a:pathLst>
                <a:path extrusionOk="0" h="13434" w="15754">
                  <a:moveTo>
                    <a:pt x="4641" y="6036"/>
                  </a:moveTo>
                  <a:cubicBezTo>
                    <a:pt x="5146" y="6036"/>
                    <a:pt x="5565" y="6455"/>
                    <a:pt x="5565" y="6962"/>
                  </a:cubicBezTo>
                  <a:cubicBezTo>
                    <a:pt x="5565" y="7467"/>
                    <a:pt x="5146" y="7886"/>
                    <a:pt x="4641" y="7886"/>
                  </a:cubicBezTo>
                  <a:cubicBezTo>
                    <a:pt x="4134" y="7886"/>
                    <a:pt x="3716" y="7467"/>
                    <a:pt x="3716" y="6962"/>
                  </a:cubicBezTo>
                  <a:cubicBezTo>
                    <a:pt x="3716" y="6455"/>
                    <a:pt x="4134" y="6036"/>
                    <a:pt x="4641" y="6036"/>
                  </a:cubicBezTo>
                  <a:close/>
                  <a:moveTo>
                    <a:pt x="8339" y="6036"/>
                  </a:moveTo>
                  <a:cubicBezTo>
                    <a:pt x="8845" y="6036"/>
                    <a:pt x="9263" y="6455"/>
                    <a:pt x="9263" y="6962"/>
                  </a:cubicBezTo>
                  <a:cubicBezTo>
                    <a:pt x="9263" y="7467"/>
                    <a:pt x="8845" y="7886"/>
                    <a:pt x="8339" y="7886"/>
                  </a:cubicBezTo>
                  <a:cubicBezTo>
                    <a:pt x="7833" y="7886"/>
                    <a:pt x="7414" y="7467"/>
                    <a:pt x="7414" y="6962"/>
                  </a:cubicBezTo>
                  <a:cubicBezTo>
                    <a:pt x="7414" y="6455"/>
                    <a:pt x="7833" y="6036"/>
                    <a:pt x="8339" y="6036"/>
                  </a:cubicBezTo>
                  <a:close/>
                  <a:moveTo>
                    <a:pt x="12038" y="6036"/>
                  </a:moveTo>
                  <a:cubicBezTo>
                    <a:pt x="12543" y="6036"/>
                    <a:pt x="12962" y="6455"/>
                    <a:pt x="12962" y="6962"/>
                  </a:cubicBezTo>
                  <a:cubicBezTo>
                    <a:pt x="12962" y="7467"/>
                    <a:pt x="12543" y="7886"/>
                    <a:pt x="12038" y="7886"/>
                  </a:cubicBezTo>
                  <a:cubicBezTo>
                    <a:pt x="11531" y="7886"/>
                    <a:pt x="11113" y="7467"/>
                    <a:pt x="11113" y="6962"/>
                  </a:cubicBezTo>
                  <a:cubicBezTo>
                    <a:pt x="11113" y="6455"/>
                    <a:pt x="11531" y="6036"/>
                    <a:pt x="12038" y="6036"/>
                  </a:cubicBezTo>
                  <a:close/>
                  <a:moveTo>
                    <a:pt x="8409" y="0"/>
                  </a:moveTo>
                  <a:cubicBezTo>
                    <a:pt x="6716" y="0"/>
                    <a:pt x="5269" y="1065"/>
                    <a:pt x="4711" y="2547"/>
                  </a:cubicBezTo>
                  <a:cubicBezTo>
                    <a:pt x="4292" y="2373"/>
                    <a:pt x="3838" y="2268"/>
                    <a:pt x="3367" y="2268"/>
                  </a:cubicBezTo>
                  <a:cubicBezTo>
                    <a:pt x="1501" y="2268"/>
                    <a:pt x="0" y="3768"/>
                    <a:pt x="0" y="5618"/>
                  </a:cubicBezTo>
                  <a:cubicBezTo>
                    <a:pt x="0" y="7171"/>
                    <a:pt x="1047" y="8462"/>
                    <a:pt x="2478" y="8863"/>
                  </a:cubicBezTo>
                  <a:cubicBezTo>
                    <a:pt x="2320" y="9246"/>
                    <a:pt x="2250" y="9648"/>
                    <a:pt x="2250" y="10084"/>
                  </a:cubicBezTo>
                  <a:cubicBezTo>
                    <a:pt x="2250" y="11933"/>
                    <a:pt x="3750" y="13434"/>
                    <a:pt x="5618" y="13434"/>
                  </a:cubicBezTo>
                  <a:cubicBezTo>
                    <a:pt x="6786" y="13434"/>
                    <a:pt x="7816" y="12840"/>
                    <a:pt x="8426" y="11951"/>
                  </a:cubicBezTo>
                  <a:cubicBezTo>
                    <a:pt x="9019" y="12840"/>
                    <a:pt x="10049" y="13434"/>
                    <a:pt x="11217" y="13434"/>
                  </a:cubicBezTo>
                  <a:cubicBezTo>
                    <a:pt x="13085" y="13434"/>
                    <a:pt x="14585" y="11933"/>
                    <a:pt x="14585" y="10084"/>
                  </a:cubicBezTo>
                  <a:cubicBezTo>
                    <a:pt x="14585" y="9840"/>
                    <a:pt x="14567" y="9579"/>
                    <a:pt x="14515" y="9351"/>
                  </a:cubicBezTo>
                  <a:cubicBezTo>
                    <a:pt x="15265" y="8723"/>
                    <a:pt x="15753" y="7799"/>
                    <a:pt x="15753" y="6734"/>
                  </a:cubicBezTo>
                  <a:cubicBezTo>
                    <a:pt x="15753" y="4885"/>
                    <a:pt x="14253" y="3385"/>
                    <a:pt x="12387" y="3385"/>
                  </a:cubicBezTo>
                  <a:lnTo>
                    <a:pt x="12352" y="3385"/>
                  </a:lnTo>
                  <a:cubicBezTo>
                    <a:pt x="12073" y="1484"/>
                    <a:pt x="10415" y="0"/>
                    <a:pt x="84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58"/>
          <p:cNvGrpSpPr/>
          <p:nvPr/>
        </p:nvGrpSpPr>
        <p:grpSpPr>
          <a:xfrm>
            <a:off x="4690129" y="1414579"/>
            <a:ext cx="354160" cy="342304"/>
            <a:chOff x="4703513" y="1497475"/>
            <a:chExt cx="394300" cy="381100"/>
          </a:xfrm>
        </p:grpSpPr>
        <p:sp>
          <p:nvSpPr>
            <p:cNvPr id="1911" name="Google Shape;1911;p58"/>
            <p:cNvSpPr/>
            <p:nvPr/>
          </p:nvSpPr>
          <p:spPr>
            <a:xfrm>
              <a:off x="4703513" y="1543700"/>
              <a:ext cx="153100" cy="219400"/>
            </a:xfrm>
            <a:custGeom>
              <a:rect b="b" l="l" r="r" t="t"/>
              <a:pathLst>
                <a:path extrusionOk="0" h="8776" w="6124">
                  <a:moveTo>
                    <a:pt x="471" y="1"/>
                  </a:moveTo>
                  <a:cubicBezTo>
                    <a:pt x="210" y="1"/>
                    <a:pt x="0" y="210"/>
                    <a:pt x="0" y="471"/>
                  </a:cubicBezTo>
                  <a:lnTo>
                    <a:pt x="0" y="6926"/>
                  </a:lnTo>
                  <a:cubicBezTo>
                    <a:pt x="0" y="7170"/>
                    <a:pt x="210" y="7380"/>
                    <a:pt x="471" y="7380"/>
                  </a:cubicBezTo>
                  <a:lnTo>
                    <a:pt x="959" y="7380"/>
                  </a:lnTo>
                  <a:lnTo>
                    <a:pt x="959" y="8322"/>
                  </a:lnTo>
                  <a:cubicBezTo>
                    <a:pt x="959" y="8592"/>
                    <a:pt x="1175" y="8776"/>
                    <a:pt x="1407" y="8776"/>
                  </a:cubicBezTo>
                  <a:cubicBezTo>
                    <a:pt x="1504" y="8776"/>
                    <a:pt x="1604" y="8743"/>
                    <a:pt x="1692" y="8671"/>
                  </a:cubicBezTo>
                  <a:lnTo>
                    <a:pt x="3350" y="7380"/>
                  </a:lnTo>
                  <a:lnTo>
                    <a:pt x="4030" y="7380"/>
                  </a:lnTo>
                  <a:lnTo>
                    <a:pt x="4030" y="6926"/>
                  </a:lnTo>
                  <a:cubicBezTo>
                    <a:pt x="4030" y="6159"/>
                    <a:pt x="4658" y="5549"/>
                    <a:pt x="5425" y="5549"/>
                  </a:cubicBezTo>
                  <a:lnTo>
                    <a:pt x="6123" y="5549"/>
                  </a:lnTo>
                  <a:cubicBezTo>
                    <a:pt x="6071" y="5409"/>
                    <a:pt x="6037" y="5251"/>
                    <a:pt x="6037" y="5077"/>
                  </a:cubicBezTo>
                  <a:lnTo>
                    <a:pt x="2355" y="5077"/>
                  </a:lnTo>
                  <a:cubicBezTo>
                    <a:pt x="2094" y="5077"/>
                    <a:pt x="1884" y="4886"/>
                    <a:pt x="1884" y="4623"/>
                  </a:cubicBezTo>
                  <a:cubicBezTo>
                    <a:pt x="1884" y="4362"/>
                    <a:pt x="2094" y="4153"/>
                    <a:pt x="2355" y="4153"/>
                  </a:cubicBezTo>
                  <a:lnTo>
                    <a:pt x="6037" y="4153"/>
                  </a:lnTo>
                  <a:lnTo>
                    <a:pt x="6037" y="3246"/>
                  </a:lnTo>
                  <a:lnTo>
                    <a:pt x="2355" y="3246"/>
                  </a:lnTo>
                  <a:cubicBezTo>
                    <a:pt x="2094" y="3246"/>
                    <a:pt x="1884" y="3036"/>
                    <a:pt x="1884" y="2792"/>
                  </a:cubicBezTo>
                  <a:cubicBezTo>
                    <a:pt x="1884" y="2530"/>
                    <a:pt x="2094" y="2320"/>
                    <a:pt x="2355" y="2320"/>
                  </a:cubicBezTo>
                  <a:lnTo>
                    <a:pt x="6037" y="2320"/>
                  </a:lnTo>
                  <a:lnTo>
                    <a:pt x="603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8"/>
            <p:cNvSpPr/>
            <p:nvPr/>
          </p:nvSpPr>
          <p:spPr>
            <a:xfrm>
              <a:off x="4827363" y="1705500"/>
              <a:ext cx="192825" cy="173075"/>
            </a:xfrm>
            <a:custGeom>
              <a:rect b="b" l="l" r="r" t="t"/>
              <a:pathLst>
                <a:path extrusionOk="0" h="6923" w="7713">
                  <a:moveTo>
                    <a:pt x="5705" y="2303"/>
                  </a:moveTo>
                  <a:cubicBezTo>
                    <a:pt x="5949" y="2303"/>
                    <a:pt x="6159" y="2513"/>
                    <a:pt x="6159" y="2775"/>
                  </a:cubicBezTo>
                  <a:cubicBezTo>
                    <a:pt x="6159" y="3019"/>
                    <a:pt x="5949" y="3229"/>
                    <a:pt x="5705" y="3229"/>
                  </a:cubicBezTo>
                  <a:lnTo>
                    <a:pt x="2007" y="3229"/>
                  </a:lnTo>
                  <a:cubicBezTo>
                    <a:pt x="1762" y="3229"/>
                    <a:pt x="1553" y="3019"/>
                    <a:pt x="1553" y="2775"/>
                  </a:cubicBezTo>
                  <a:cubicBezTo>
                    <a:pt x="1553" y="2513"/>
                    <a:pt x="1762" y="2303"/>
                    <a:pt x="2007" y="2303"/>
                  </a:cubicBezTo>
                  <a:close/>
                  <a:moveTo>
                    <a:pt x="471" y="1"/>
                  </a:moveTo>
                  <a:cubicBezTo>
                    <a:pt x="210" y="1"/>
                    <a:pt x="1" y="210"/>
                    <a:pt x="1" y="454"/>
                  </a:cubicBezTo>
                  <a:lnTo>
                    <a:pt x="1" y="5060"/>
                  </a:lnTo>
                  <a:cubicBezTo>
                    <a:pt x="1" y="5322"/>
                    <a:pt x="210" y="5532"/>
                    <a:pt x="471" y="5532"/>
                  </a:cubicBezTo>
                  <a:lnTo>
                    <a:pt x="2757" y="5532"/>
                  </a:lnTo>
                  <a:lnTo>
                    <a:pt x="3455" y="6700"/>
                  </a:lnTo>
                  <a:cubicBezTo>
                    <a:pt x="3551" y="6849"/>
                    <a:pt x="3703" y="6923"/>
                    <a:pt x="3856" y="6923"/>
                  </a:cubicBezTo>
                  <a:cubicBezTo>
                    <a:pt x="4009" y="6923"/>
                    <a:pt x="4161" y="6849"/>
                    <a:pt x="4258" y="6700"/>
                  </a:cubicBezTo>
                  <a:lnTo>
                    <a:pt x="4972" y="5532"/>
                  </a:lnTo>
                  <a:lnTo>
                    <a:pt x="7240" y="5532"/>
                  </a:lnTo>
                  <a:cubicBezTo>
                    <a:pt x="7503" y="5532"/>
                    <a:pt x="7712" y="5322"/>
                    <a:pt x="7712" y="5060"/>
                  </a:cubicBezTo>
                  <a:lnTo>
                    <a:pt x="7712" y="454"/>
                  </a:lnTo>
                  <a:cubicBezTo>
                    <a:pt x="7712" y="210"/>
                    <a:pt x="7503" y="1"/>
                    <a:pt x="72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8"/>
            <p:cNvSpPr/>
            <p:nvPr/>
          </p:nvSpPr>
          <p:spPr>
            <a:xfrm>
              <a:off x="4877513" y="1497475"/>
              <a:ext cx="220300" cy="219550"/>
            </a:xfrm>
            <a:custGeom>
              <a:rect b="b" l="l" r="r" t="t"/>
              <a:pathLst>
                <a:path extrusionOk="0" h="8782" w="8812">
                  <a:moveTo>
                    <a:pt x="6456" y="2355"/>
                  </a:moveTo>
                  <a:cubicBezTo>
                    <a:pt x="6718" y="2355"/>
                    <a:pt x="6927" y="2548"/>
                    <a:pt x="6927" y="2809"/>
                  </a:cubicBezTo>
                  <a:cubicBezTo>
                    <a:pt x="6927" y="3071"/>
                    <a:pt x="6718" y="3262"/>
                    <a:pt x="6456" y="3262"/>
                  </a:cubicBezTo>
                  <a:lnTo>
                    <a:pt x="2303" y="3262"/>
                  </a:lnTo>
                  <a:cubicBezTo>
                    <a:pt x="2059" y="3262"/>
                    <a:pt x="1850" y="3071"/>
                    <a:pt x="1850" y="2809"/>
                  </a:cubicBezTo>
                  <a:cubicBezTo>
                    <a:pt x="1850" y="2548"/>
                    <a:pt x="2059" y="2355"/>
                    <a:pt x="2303" y="2355"/>
                  </a:cubicBezTo>
                  <a:close/>
                  <a:moveTo>
                    <a:pt x="6474" y="4187"/>
                  </a:moveTo>
                  <a:cubicBezTo>
                    <a:pt x="6718" y="4187"/>
                    <a:pt x="6927" y="4397"/>
                    <a:pt x="6927" y="4658"/>
                  </a:cubicBezTo>
                  <a:cubicBezTo>
                    <a:pt x="6927" y="4902"/>
                    <a:pt x="6718" y="5111"/>
                    <a:pt x="6474" y="5111"/>
                  </a:cubicBezTo>
                  <a:lnTo>
                    <a:pt x="2303" y="5111"/>
                  </a:lnTo>
                  <a:cubicBezTo>
                    <a:pt x="2059" y="5111"/>
                    <a:pt x="1850" y="4902"/>
                    <a:pt x="1850" y="4658"/>
                  </a:cubicBezTo>
                  <a:cubicBezTo>
                    <a:pt x="1850" y="4397"/>
                    <a:pt x="2059" y="4187"/>
                    <a:pt x="2303" y="4187"/>
                  </a:cubicBezTo>
                  <a:close/>
                  <a:moveTo>
                    <a:pt x="472" y="0"/>
                  </a:moveTo>
                  <a:cubicBezTo>
                    <a:pt x="210" y="0"/>
                    <a:pt x="1" y="210"/>
                    <a:pt x="1" y="471"/>
                  </a:cubicBezTo>
                  <a:lnTo>
                    <a:pt x="1" y="6926"/>
                  </a:lnTo>
                  <a:cubicBezTo>
                    <a:pt x="1" y="7170"/>
                    <a:pt x="210" y="7379"/>
                    <a:pt x="472" y="7379"/>
                  </a:cubicBezTo>
                  <a:lnTo>
                    <a:pt x="5444" y="7379"/>
                  </a:lnTo>
                  <a:lnTo>
                    <a:pt x="7084" y="8689"/>
                  </a:lnTo>
                  <a:cubicBezTo>
                    <a:pt x="7173" y="8753"/>
                    <a:pt x="7272" y="8782"/>
                    <a:pt x="7368" y="8782"/>
                  </a:cubicBezTo>
                  <a:cubicBezTo>
                    <a:pt x="7610" y="8782"/>
                    <a:pt x="7835" y="8596"/>
                    <a:pt x="7835" y="8322"/>
                  </a:cubicBezTo>
                  <a:lnTo>
                    <a:pt x="7835" y="7379"/>
                  </a:lnTo>
                  <a:lnTo>
                    <a:pt x="8340" y="7379"/>
                  </a:lnTo>
                  <a:cubicBezTo>
                    <a:pt x="8602" y="7379"/>
                    <a:pt x="8812" y="7170"/>
                    <a:pt x="8812" y="6926"/>
                  </a:cubicBezTo>
                  <a:lnTo>
                    <a:pt x="8812" y="471"/>
                  </a:lnTo>
                  <a:cubicBezTo>
                    <a:pt x="8812" y="210"/>
                    <a:pt x="8602" y="0"/>
                    <a:pt x="83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 name="Google Shape;1914;p58"/>
          <p:cNvGrpSpPr/>
          <p:nvPr/>
        </p:nvGrpSpPr>
        <p:grpSpPr>
          <a:xfrm>
            <a:off x="5280471" y="1408695"/>
            <a:ext cx="353801" cy="354160"/>
            <a:chOff x="5360763" y="1490925"/>
            <a:chExt cx="393900" cy="394300"/>
          </a:xfrm>
        </p:grpSpPr>
        <p:sp>
          <p:nvSpPr>
            <p:cNvPr id="1915" name="Google Shape;1915;p58"/>
            <p:cNvSpPr/>
            <p:nvPr/>
          </p:nvSpPr>
          <p:spPr>
            <a:xfrm>
              <a:off x="5384788" y="1514925"/>
              <a:ext cx="68925" cy="69350"/>
            </a:xfrm>
            <a:custGeom>
              <a:rect b="b" l="l" r="r" t="t"/>
              <a:pathLst>
                <a:path extrusionOk="0" h="2774" w="2757">
                  <a:moveTo>
                    <a:pt x="1378" y="0"/>
                  </a:moveTo>
                  <a:cubicBezTo>
                    <a:pt x="610" y="0"/>
                    <a:pt x="0" y="628"/>
                    <a:pt x="0" y="1396"/>
                  </a:cubicBezTo>
                  <a:cubicBezTo>
                    <a:pt x="0" y="2145"/>
                    <a:pt x="610" y="2773"/>
                    <a:pt x="1378" y="2773"/>
                  </a:cubicBezTo>
                  <a:cubicBezTo>
                    <a:pt x="2145" y="2773"/>
                    <a:pt x="2757" y="2145"/>
                    <a:pt x="2757" y="1396"/>
                  </a:cubicBezTo>
                  <a:cubicBezTo>
                    <a:pt x="2757" y="628"/>
                    <a:pt x="2145" y="0"/>
                    <a:pt x="1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8"/>
            <p:cNvSpPr/>
            <p:nvPr/>
          </p:nvSpPr>
          <p:spPr>
            <a:xfrm>
              <a:off x="5361638" y="1584250"/>
              <a:ext cx="115175" cy="92500"/>
            </a:xfrm>
            <a:custGeom>
              <a:rect b="b" l="l" r="r" t="t"/>
              <a:pathLst>
                <a:path extrusionOk="0" h="3700" w="4607">
                  <a:moveTo>
                    <a:pt x="2304" y="0"/>
                  </a:moveTo>
                  <a:cubicBezTo>
                    <a:pt x="1031" y="0"/>
                    <a:pt x="1" y="1031"/>
                    <a:pt x="1" y="2303"/>
                  </a:cubicBezTo>
                  <a:lnTo>
                    <a:pt x="1" y="3229"/>
                  </a:lnTo>
                  <a:cubicBezTo>
                    <a:pt x="1" y="3490"/>
                    <a:pt x="193" y="3699"/>
                    <a:pt x="454" y="3699"/>
                  </a:cubicBezTo>
                  <a:lnTo>
                    <a:pt x="4153" y="3699"/>
                  </a:lnTo>
                  <a:cubicBezTo>
                    <a:pt x="4397" y="3699"/>
                    <a:pt x="4607" y="3490"/>
                    <a:pt x="4607" y="3229"/>
                  </a:cubicBezTo>
                  <a:lnTo>
                    <a:pt x="4607" y="2303"/>
                  </a:lnTo>
                  <a:cubicBezTo>
                    <a:pt x="4607" y="1031"/>
                    <a:pt x="3578" y="0"/>
                    <a:pt x="2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8"/>
            <p:cNvSpPr/>
            <p:nvPr/>
          </p:nvSpPr>
          <p:spPr>
            <a:xfrm>
              <a:off x="5662163" y="1723400"/>
              <a:ext cx="69375" cy="69350"/>
            </a:xfrm>
            <a:custGeom>
              <a:rect b="b" l="l" r="r" t="t"/>
              <a:pathLst>
                <a:path extrusionOk="0" h="2774" w="2775">
                  <a:moveTo>
                    <a:pt x="1397" y="1"/>
                  </a:moveTo>
                  <a:cubicBezTo>
                    <a:pt x="629" y="1"/>
                    <a:pt x="1" y="629"/>
                    <a:pt x="1" y="1396"/>
                  </a:cubicBezTo>
                  <a:cubicBezTo>
                    <a:pt x="1" y="2146"/>
                    <a:pt x="629" y="2774"/>
                    <a:pt x="1397" y="2774"/>
                  </a:cubicBezTo>
                  <a:cubicBezTo>
                    <a:pt x="2164" y="2774"/>
                    <a:pt x="2774" y="2146"/>
                    <a:pt x="2774" y="1396"/>
                  </a:cubicBezTo>
                  <a:cubicBezTo>
                    <a:pt x="2774" y="629"/>
                    <a:pt x="2164" y="1"/>
                    <a:pt x="13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8"/>
            <p:cNvSpPr/>
            <p:nvPr/>
          </p:nvSpPr>
          <p:spPr>
            <a:xfrm>
              <a:off x="5639038" y="1792725"/>
              <a:ext cx="115625" cy="92500"/>
            </a:xfrm>
            <a:custGeom>
              <a:rect b="b" l="l" r="r" t="t"/>
              <a:pathLst>
                <a:path extrusionOk="0" h="3700" w="4625">
                  <a:moveTo>
                    <a:pt x="2322" y="1"/>
                  </a:moveTo>
                  <a:cubicBezTo>
                    <a:pt x="1047" y="1"/>
                    <a:pt x="1" y="1031"/>
                    <a:pt x="1" y="2304"/>
                  </a:cubicBezTo>
                  <a:lnTo>
                    <a:pt x="1" y="3229"/>
                  </a:lnTo>
                  <a:cubicBezTo>
                    <a:pt x="1" y="3490"/>
                    <a:pt x="210" y="3699"/>
                    <a:pt x="472" y="3699"/>
                  </a:cubicBezTo>
                  <a:lnTo>
                    <a:pt x="4171" y="3699"/>
                  </a:lnTo>
                  <a:cubicBezTo>
                    <a:pt x="4415" y="3699"/>
                    <a:pt x="4625" y="3490"/>
                    <a:pt x="4625" y="3229"/>
                  </a:cubicBezTo>
                  <a:lnTo>
                    <a:pt x="4625" y="2304"/>
                  </a:lnTo>
                  <a:cubicBezTo>
                    <a:pt x="4625" y="1031"/>
                    <a:pt x="3595" y="1"/>
                    <a:pt x="232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8"/>
            <p:cNvSpPr/>
            <p:nvPr/>
          </p:nvSpPr>
          <p:spPr>
            <a:xfrm>
              <a:off x="5360763" y="1699850"/>
              <a:ext cx="279175" cy="161400"/>
            </a:xfrm>
            <a:custGeom>
              <a:rect b="b" l="l" r="r" t="t"/>
              <a:pathLst>
                <a:path extrusionOk="0" h="6456" w="11167">
                  <a:moveTo>
                    <a:pt x="7870" y="1832"/>
                  </a:moveTo>
                  <a:cubicBezTo>
                    <a:pt x="8131" y="1832"/>
                    <a:pt x="8340" y="2041"/>
                    <a:pt x="8340" y="2303"/>
                  </a:cubicBezTo>
                  <a:cubicBezTo>
                    <a:pt x="8340" y="2548"/>
                    <a:pt x="8131" y="2757"/>
                    <a:pt x="7870" y="2757"/>
                  </a:cubicBezTo>
                  <a:lnTo>
                    <a:pt x="2304" y="2757"/>
                  </a:lnTo>
                  <a:cubicBezTo>
                    <a:pt x="2060" y="2757"/>
                    <a:pt x="1850" y="2548"/>
                    <a:pt x="1850" y="2303"/>
                  </a:cubicBezTo>
                  <a:cubicBezTo>
                    <a:pt x="1850" y="2041"/>
                    <a:pt x="2060" y="1832"/>
                    <a:pt x="2304" y="1832"/>
                  </a:cubicBezTo>
                  <a:close/>
                  <a:moveTo>
                    <a:pt x="7870" y="3681"/>
                  </a:moveTo>
                  <a:cubicBezTo>
                    <a:pt x="8131" y="3681"/>
                    <a:pt x="8340" y="3890"/>
                    <a:pt x="8340" y="4153"/>
                  </a:cubicBezTo>
                  <a:cubicBezTo>
                    <a:pt x="8340" y="4397"/>
                    <a:pt x="8131" y="4606"/>
                    <a:pt x="7870" y="4606"/>
                  </a:cubicBezTo>
                  <a:lnTo>
                    <a:pt x="2304" y="4606"/>
                  </a:lnTo>
                  <a:cubicBezTo>
                    <a:pt x="2060" y="4606"/>
                    <a:pt x="1850" y="4397"/>
                    <a:pt x="1850" y="4153"/>
                  </a:cubicBezTo>
                  <a:cubicBezTo>
                    <a:pt x="1850" y="3890"/>
                    <a:pt x="2060" y="3681"/>
                    <a:pt x="2304" y="3681"/>
                  </a:cubicBezTo>
                  <a:close/>
                  <a:moveTo>
                    <a:pt x="455" y="0"/>
                  </a:moveTo>
                  <a:cubicBezTo>
                    <a:pt x="210" y="0"/>
                    <a:pt x="1" y="192"/>
                    <a:pt x="1" y="454"/>
                  </a:cubicBezTo>
                  <a:lnTo>
                    <a:pt x="1" y="6002"/>
                  </a:lnTo>
                  <a:cubicBezTo>
                    <a:pt x="1" y="6246"/>
                    <a:pt x="210" y="6456"/>
                    <a:pt x="455" y="6456"/>
                  </a:cubicBezTo>
                  <a:lnTo>
                    <a:pt x="9736" y="6456"/>
                  </a:lnTo>
                  <a:cubicBezTo>
                    <a:pt x="9980" y="6456"/>
                    <a:pt x="10190" y="6246"/>
                    <a:pt x="10190" y="6002"/>
                  </a:cubicBezTo>
                  <a:lnTo>
                    <a:pt x="10190" y="3227"/>
                  </a:lnTo>
                  <a:lnTo>
                    <a:pt x="10922" y="2669"/>
                  </a:lnTo>
                  <a:cubicBezTo>
                    <a:pt x="11167" y="2478"/>
                    <a:pt x="11167" y="2111"/>
                    <a:pt x="10922" y="1936"/>
                  </a:cubicBezTo>
                  <a:lnTo>
                    <a:pt x="10190" y="1378"/>
                  </a:lnTo>
                  <a:lnTo>
                    <a:pt x="10190" y="454"/>
                  </a:lnTo>
                  <a:cubicBezTo>
                    <a:pt x="10190" y="192"/>
                    <a:pt x="9980" y="0"/>
                    <a:pt x="9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8"/>
            <p:cNvSpPr/>
            <p:nvPr/>
          </p:nvSpPr>
          <p:spPr>
            <a:xfrm>
              <a:off x="5475038" y="1490925"/>
              <a:ext cx="279625" cy="162725"/>
            </a:xfrm>
            <a:custGeom>
              <a:rect b="b" l="l" r="r" t="t"/>
              <a:pathLst>
                <a:path extrusionOk="0" h="6509" w="11185">
                  <a:moveTo>
                    <a:pt x="8882" y="1884"/>
                  </a:moveTo>
                  <a:cubicBezTo>
                    <a:pt x="9126" y="1884"/>
                    <a:pt x="9335" y="2094"/>
                    <a:pt x="9335" y="2338"/>
                  </a:cubicBezTo>
                  <a:cubicBezTo>
                    <a:pt x="9335" y="2600"/>
                    <a:pt x="9126" y="2810"/>
                    <a:pt x="8882" y="2810"/>
                  </a:cubicBezTo>
                  <a:lnTo>
                    <a:pt x="3316" y="2810"/>
                  </a:lnTo>
                  <a:cubicBezTo>
                    <a:pt x="3055" y="2810"/>
                    <a:pt x="2845" y="2600"/>
                    <a:pt x="2845" y="2338"/>
                  </a:cubicBezTo>
                  <a:cubicBezTo>
                    <a:pt x="2845" y="2094"/>
                    <a:pt x="3055" y="1884"/>
                    <a:pt x="3316" y="1884"/>
                  </a:cubicBezTo>
                  <a:close/>
                  <a:moveTo>
                    <a:pt x="8882" y="3733"/>
                  </a:moveTo>
                  <a:cubicBezTo>
                    <a:pt x="9126" y="3733"/>
                    <a:pt x="9335" y="3943"/>
                    <a:pt x="9335" y="4187"/>
                  </a:cubicBezTo>
                  <a:cubicBezTo>
                    <a:pt x="9335" y="4449"/>
                    <a:pt x="9126" y="4659"/>
                    <a:pt x="8882" y="4659"/>
                  </a:cubicBezTo>
                  <a:lnTo>
                    <a:pt x="3316" y="4659"/>
                  </a:lnTo>
                  <a:cubicBezTo>
                    <a:pt x="3055" y="4659"/>
                    <a:pt x="2845" y="4449"/>
                    <a:pt x="2845" y="4187"/>
                  </a:cubicBezTo>
                  <a:cubicBezTo>
                    <a:pt x="2845" y="3943"/>
                    <a:pt x="3055" y="3733"/>
                    <a:pt x="3316" y="3733"/>
                  </a:cubicBezTo>
                  <a:close/>
                  <a:moveTo>
                    <a:pt x="1450" y="0"/>
                  </a:moveTo>
                  <a:cubicBezTo>
                    <a:pt x="1205" y="0"/>
                    <a:pt x="996" y="209"/>
                    <a:pt x="996" y="472"/>
                  </a:cubicBezTo>
                  <a:lnTo>
                    <a:pt x="996" y="1396"/>
                  </a:lnTo>
                  <a:lnTo>
                    <a:pt x="245" y="1989"/>
                  </a:lnTo>
                  <a:cubicBezTo>
                    <a:pt x="1" y="2181"/>
                    <a:pt x="19" y="2547"/>
                    <a:pt x="263" y="2722"/>
                  </a:cubicBezTo>
                  <a:lnTo>
                    <a:pt x="996" y="3245"/>
                  </a:lnTo>
                  <a:lnTo>
                    <a:pt x="996" y="6036"/>
                  </a:lnTo>
                  <a:cubicBezTo>
                    <a:pt x="996" y="6299"/>
                    <a:pt x="1205" y="6508"/>
                    <a:pt x="1450" y="6508"/>
                  </a:cubicBezTo>
                  <a:lnTo>
                    <a:pt x="10731" y="6508"/>
                  </a:lnTo>
                  <a:cubicBezTo>
                    <a:pt x="10975" y="6508"/>
                    <a:pt x="11185" y="6299"/>
                    <a:pt x="11185" y="6036"/>
                  </a:cubicBezTo>
                  <a:lnTo>
                    <a:pt x="11185" y="472"/>
                  </a:lnTo>
                  <a:cubicBezTo>
                    <a:pt x="11185" y="209"/>
                    <a:pt x="10975" y="0"/>
                    <a:pt x="107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1" name="Google Shape;1921;p58"/>
          <p:cNvGrpSpPr/>
          <p:nvPr/>
        </p:nvGrpSpPr>
        <p:grpSpPr>
          <a:xfrm>
            <a:off x="5870454" y="1408695"/>
            <a:ext cx="354183" cy="354160"/>
            <a:chOff x="6017613" y="1490925"/>
            <a:chExt cx="394325" cy="394300"/>
          </a:xfrm>
        </p:grpSpPr>
        <p:sp>
          <p:nvSpPr>
            <p:cNvPr id="1922" name="Google Shape;1922;p58"/>
            <p:cNvSpPr/>
            <p:nvPr/>
          </p:nvSpPr>
          <p:spPr>
            <a:xfrm>
              <a:off x="6017613" y="1490925"/>
              <a:ext cx="394325" cy="394300"/>
            </a:xfrm>
            <a:custGeom>
              <a:rect b="b" l="l" r="r" t="t"/>
              <a:pathLst>
                <a:path extrusionOk="0" h="15772" w="15773">
                  <a:moveTo>
                    <a:pt x="12507" y="4658"/>
                  </a:moveTo>
                  <a:cubicBezTo>
                    <a:pt x="12743" y="4658"/>
                    <a:pt x="12964" y="4842"/>
                    <a:pt x="12964" y="5112"/>
                  </a:cubicBezTo>
                  <a:lnTo>
                    <a:pt x="12964" y="10660"/>
                  </a:lnTo>
                  <a:cubicBezTo>
                    <a:pt x="12964" y="10943"/>
                    <a:pt x="12733" y="11123"/>
                    <a:pt x="12496" y="11123"/>
                  </a:cubicBezTo>
                  <a:cubicBezTo>
                    <a:pt x="12383" y="11123"/>
                    <a:pt x="12269" y="11082"/>
                    <a:pt x="12178" y="10991"/>
                  </a:cubicBezTo>
                  <a:lnTo>
                    <a:pt x="10190" y="9002"/>
                  </a:lnTo>
                  <a:lnTo>
                    <a:pt x="10190" y="10660"/>
                  </a:lnTo>
                  <a:cubicBezTo>
                    <a:pt x="10190" y="10921"/>
                    <a:pt x="9980" y="11114"/>
                    <a:pt x="9736" y="11114"/>
                  </a:cubicBezTo>
                  <a:lnTo>
                    <a:pt x="3264" y="11114"/>
                  </a:lnTo>
                  <a:cubicBezTo>
                    <a:pt x="3020" y="11114"/>
                    <a:pt x="2810" y="10921"/>
                    <a:pt x="2810" y="10660"/>
                  </a:cubicBezTo>
                  <a:lnTo>
                    <a:pt x="2810" y="5112"/>
                  </a:lnTo>
                  <a:cubicBezTo>
                    <a:pt x="2810" y="4868"/>
                    <a:pt x="3020" y="4659"/>
                    <a:pt x="3264" y="4659"/>
                  </a:cubicBezTo>
                  <a:lnTo>
                    <a:pt x="9736" y="4659"/>
                  </a:lnTo>
                  <a:cubicBezTo>
                    <a:pt x="9980" y="4659"/>
                    <a:pt x="10190" y="4868"/>
                    <a:pt x="10190" y="5112"/>
                  </a:cubicBezTo>
                  <a:lnTo>
                    <a:pt x="10190" y="6769"/>
                  </a:lnTo>
                  <a:lnTo>
                    <a:pt x="12178" y="4798"/>
                  </a:lnTo>
                  <a:cubicBezTo>
                    <a:pt x="12275" y="4701"/>
                    <a:pt x="12393" y="4658"/>
                    <a:pt x="12507" y="4658"/>
                  </a:cubicBezTo>
                  <a:close/>
                  <a:moveTo>
                    <a:pt x="7887" y="0"/>
                  </a:moveTo>
                  <a:cubicBezTo>
                    <a:pt x="3525" y="0"/>
                    <a:pt x="1" y="3524"/>
                    <a:pt x="1" y="7886"/>
                  </a:cubicBezTo>
                  <a:cubicBezTo>
                    <a:pt x="1" y="9962"/>
                    <a:pt x="822" y="11951"/>
                    <a:pt x="2269" y="13417"/>
                  </a:cubicBezTo>
                  <a:lnTo>
                    <a:pt x="647" y="14969"/>
                  </a:lnTo>
                  <a:cubicBezTo>
                    <a:pt x="350" y="15266"/>
                    <a:pt x="542" y="15771"/>
                    <a:pt x="961" y="15771"/>
                  </a:cubicBezTo>
                  <a:lnTo>
                    <a:pt x="7922" y="15771"/>
                  </a:lnTo>
                  <a:cubicBezTo>
                    <a:pt x="12248" y="15755"/>
                    <a:pt x="15772" y="12247"/>
                    <a:pt x="15772" y="7886"/>
                  </a:cubicBezTo>
                  <a:cubicBezTo>
                    <a:pt x="15772" y="3542"/>
                    <a:pt x="12248" y="0"/>
                    <a:pt x="78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8"/>
            <p:cNvSpPr/>
            <p:nvPr/>
          </p:nvSpPr>
          <p:spPr>
            <a:xfrm>
              <a:off x="6277163" y="1646625"/>
              <a:ext cx="41425" cy="82900"/>
            </a:xfrm>
            <a:custGeom>
              <a:rect b="b" l="l" r="r" t="t"/>
              <a:pathLst>
                <a:path extrusionOk="0" h="3316" w="1657">
                  <a:moveTo>
                    <a:pt x="1657" y="1"/>
                  </a:moveTo>
                  <a:lnTo>
                    <a:pt x="0" y="1658"/>
                  </a:lnTo>
                  <a:lnTo>
                    <a:pt x="1657" y="3316"/>
                  </a:lnTo>
                  <a:lnTo>
                    <a:pt x="16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8"/>
            <p:cNvSpPr/>
            <p:nvPr/>
          </p:nvSpPr>
          <p:spPr>
            <a:xfrm>
              <a:off x="6110963" y="1630475"/>
              <a:ext cx="138300" cy="115175"/>
            </a:xfrm>
            <a:custGeom>
              <a:rect b="b" l="l" r="r" t="t"/>
              <a:pathLst>
                <a:path extrusionOk="0" h="4607" w="5532">
                  <a:moveTo>
                    <a:pt x="4188" y="926"/>
                  </a:moveTo>
                  <a:cubicBezTo>
                    <a:pt x="4432" y="926"/>
                    <a:pt x="4641" y="1135"/>
                    <a:pt x="4641" y="1380"/>
                  </a:cubicBezTo>
                  <a:cubicBezTo>
                    <a:pt x="4641" y="1641"/>
                    <a:pt x="4432" y="1850"/>
                    <a:pt x="4188" y="1850"/>
                  </a:cubicBezTo>
                  <a:cubicBezTo>
                    <a:pt x="3927" y="1850"/>
                    <a:pt x="3717" y="1641"/>
                    <a:pt x="3717" y="1380"/>
                  </a:cubicBezTo>
                  <a:cubicBezTo>
                    <a:pt x="3717" y="1135"/>
                    <a:pt x="3927" y="926"/>
                    <a:pt x="4188" y="926"/>
                  </a:cubicBezTo>
                  <a:close/>
                  <a:moveTo>
                    <a:pt x="0" y="1"/>
                  </a:moveTo>
                  <a:lnTo>
                    <a:pt x="0" y="4607"/>
                  </a:lnTo>
                  <a:lnTo>
                    <a:pt x="5532" y="4607"/>
                  </a:lnTo>
                  <a:lnTo>
                    <a:pt x="5532" y="2304"/>
                  </a:lnTo>
                  <a:lnTo>
                    <a:pt x="553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 name="Google Shape;1925;p58"/>
          <p:cNvGrpSpPr/>
          <p:nvPr/>
        </p:nvGrpSpPr>
        <p:grpSpPr>
          <a:xfrm>
            <a:off x="6460863" y="1408695"/>
            <a:ext cx="353756" cy="354160"/>
            <a:chOff x="6674938" y="1490925"/>
            <a:chExt cx="393850" cy="394300"/>
          </a:xfrm>
        </p:grpSpPr>
        <p:sp>
          <p:nvSpPr>
            <p:cNvPr id="1926" name="Google Shape;1926;p58"/>
            <p:cNvSpPr/>
            <p:nvPr/>
          </p:nvSpPr>
          <p:spPr>
            <a:xfrm>
              <a:off x="6767813" y="1514925"/>
              <a:ext cx="23150" cy="46250"/>
            </a:xfrm>
            <a:custGeom>
              <a:rect b="b" l="l" r="r" t="t"/>
              <a:pathLst>
                <a:path extrusionOk="0" h="1850" w="926">
                  <a:moveTo>
                    <a:pt x="472" y="0"/>
                  </a:moveTo>
                  <a:cubicBezTo>
                    <a:pt x="210" y="0"/>
                    <a:pt x="0" y="210"/>
                    <a:pt x="0" y="471"/>
                  </a:cubicBezTo>
                  <a:lnTo>
                    <a:pt x="0" y="1396"/>
                  </a:lnTo>
                  <a:cubicBezTo>
                    <a:pt x="0" y="1640"/>
                    <a:pt x="210" y="1850"/>
                    <a:pt x="472" y="1850"/>
                  </a:cubicBezTo>
                  <a:cubicBezTo>
                    <a:pt x="716" y="1850"/>
                    <a:pt x="926" y="1640"/>
                    <a:pt x="926" y="1396"/>
                  </a:cubicBezTo>
                  <a:lnTo>
                    <a:pt x="926" y="471"/>
                  </a:lnTo>
                  <a:cubicBezTo>
                    <a:pt x="926" y="210"/>
                    <a:pt x="716" y="0"/>
                    <a:pt x="4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8"/>
            <p:cNvSpPr/>
            <p:nvPr/>
          </p:nvSpPr>
          <p:spPr>
            <a:xfrm>
              <a:off x="6721588" y="1490925"/>
              <a:ext cx="23150" cy="70250"/>
            </a:xfrm>
            <a:custGeom>
              <a:rect b="b" l="l" r="r" t="t"/>
              <a:pathLst>
                <a:path extrusionOk="0" h="2810" w="926">
                  <a:moveTo>
                    <a:pt x="472" y="0"/>
                  </a:moveTo>
                  <a:cubicBezTo>
                    <a:pt x="209" y="0"/>
                    <a:pt x="0" y="209"/>
                    <a:pt x="0" y="472"/>
                  </a:cubicBezTo>
                  <a:lnTo>
                    <a:pt x="0" y="2338"/>
                  </a:lnTo>
                  <a:cubicBezTo>
                    <a:pt x="0" y="2600"/>
                    <a:pt x="209" y="2810"/>
                    <a:pt x="472" y="2810"/>
                  </a:cubicBezTo>
                  <a:cubicBezTo>
                    <a:pt x="733" y="2810"/>
                    <a:pt x="925" y="2600"/>
                    <a:pt x="925" y="2338"/>
                  </a:cubicBezTo>
                  <a:lnTo>
                    <a:pt x="925" y="472"/>
                  </a:lnTo>
                  <a:cubicBezTo>
                    <a:pt x="925" y="209"/>
                    <a:pt x="733" y="0"/>
                    <a:pt x="4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8"/>
            <p:cNvSpPr/>
            <p:nvPr/>
          </p:nvSpPr>
          <p:spPr>
            <a:xfrm>
              <a:off x="6998963" y="1490925"/>
              <a:ext cx="22725" cy="70250"/>
            </a:xfrm>
            <a:custGeom>
              <a:rect b="b" l="l" r="r" t="t"/>
              <a:pathLst>
                <a:path extrusionOk="0" h="2810" w="909">
                  <a:moveTo>
                    <a:pt x="455" y="0"/>
                  </a:moveTo>
                  <a:cubicBezTo>
                    <a:pt x="194" y="0"/>
                    <a:pt x="1" y="209"/>
                    <a:pt x="1" y="472"/>
                  </a:cubicBezTo>
                  <a:lnTo>
                    <a:pt x="1" y="2356"/>
                  </a:lnTo>
                  <a:cubicBezTo>
                    <a:pt x="1" y="2600"/>
                    <a:pt x="194" y="2810"/>
                    <a:pt x="455" y="2810"/>
                  </a:cubicBezTo>
                  <a:cubicBezTo>
                    <a:pt x="717" y="2810"/>
                    <a:pt x="908" y="2600"/>
                    <a:pt x="908" y="2356"/>
                  </a:cubicBezTo>
                  <a:lnTo>
                    <a:pt x="908" y="472"/>
                  </a:lnTo>
                  <a:cubicBezTo>
                    <a:pt x="908" y="209"/>
                    <a:pt x="717" y="0"/>
                    <a:pt x="45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8"/>
            <p:cNvSpPr/>
            <p:nvPr/>
          </p:nvSpPr>
          <p:spPr>
            <a:xfrm>
              <a:off x="6952738" y="1514925"/>
              <a:ext cx="23150" cy="46250"/>
            </a:xfrm>
            <a:custGeom>
              <a:rect b="b" l="l" r="r" t="t"/>
              <a:pathLst>
                <a:path extrusionOk="0" h="1850" w="926">
                  <a:moveTo>
                    <a:pt x="454" y="0"/>
                  </a:moveTo>
                  <a:cubicBezTo>
                    <a:pt x="210" y="0"/>
                    <a:pt x="1" y="210"/>
                    <a:pt x="1" y="471"/>
                  </a:cubicBezTo>
                  <a:lnTo>
                    <a:pt x="1" y="1396"/>
                  </a:lnTo>
                  <a:cubicBezTo>
                    <a:pt x="1" y="1640"/>
                    <a:pt x="210" y="1850"/>
                    <a:pt x="454" y="1850"/>
                  </a:cubicBezTo>
                  <a:cubicBezTo>
                    <a:pt x="717" y="1850"/>
                    <a:pt x="926" y="1640"/>
                    <a:pt x="926" y="1396"/>
                  </a:cubicBezTo>
                  <a:lnTo>
                    <a:pt x="926" y="471"/>
                  </a:lnTo>
                  <a:cubicBezTo>
                    <a:pt x="926" y="210"/>
                    <a:pt x="717" y="0"/>
                    <a:pt x="45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8"/>
            <p:cNvSpPr/>
            <p:nvPr/>
          </p:nvSpPr>
          <p:spPr>
            <a:xfrm>
              <a:off x="6674938" y="1584250"/>
              <a:ext cx="393850" cy="300975"/>
            </a:xfrm>
            <a:custGeom>
              <a:rect b="b" l="l" r="r" t="t"/>
              <a:pathLst>
                <a:path extrusionOk="0" h="12039" w="15754">
                  <a:moveTo>
                    <a:pt x="454" y="0"/>
                  </a:moveTo>
                  <a:cubicBezTo>
                    <a:pt x="209" y="0"/>
                    <a:pt x="0" y="210"/>
                    <a:pt x="0" y="472"/>
                  </a:cubicBezTo>
                  <a:lnTo>
                    <a:pt x="0" y="11568"/>
                  </a:lnTo>
                  <a:cubicBezTo>
                    <a:pt x="0" y="11851"/>
                    <a:pt x="223" y="12038"/>
                    <a:pt x="459" y="12038"/>
                  </a:cubicBezTo>
                  <a:cubicBezTo>
                    <a:pt x="572" y="12038"/>
                    <a:pt x="689" y="11995"/>
                    <a:pt x="784" y="11899"/>
                  </a:cubicBezTo>
                  <a:lnTo>
                    <a:pt x="3454" y="9230"/>
                  </a:lnTo>
                  <a:lnTo>
                    <a:pt x="15300" y="9230"/>
                  </a:lnTo>
                  <a:cubicBezTo>
                    <a:pt x="15544" y="9230"/>
                    <a:pt x="15753" y="9021"/>
                    <a:pt x="15753" y="8777"/>
                  </a:cubicBezTo>
                  <a:lnTo>
                    <a:pt x="15753" y="472"/>
                  </a:lnTo>
                  <a:cubicBezTo>
                    <a:pt x="15753" y="210"/>
                    <a:pt x="15544" y="0"/>
                    <a:pt x="15300" y="0"/>
                  </a:cubicBezTo>
                  <a:lnTo>
                    <a:pt x="10189" y="0"/>
                  </a:lnTo>
                  <a:lnTo>
                    <a:pt x="10189" y="2268"/>
                  </a:lnTo>
                  <a:cubicBezTo>
                    <a:pt x="10189" y="3385"/>
                    <a:pt x="9386" y="4327"/>
                    <a:pt x="8339" y="4537"/>
                  </a:cubicBezTo>
                  <a:lnTo>
                    <a:pt x="8339" y="5532"/>
                  </a:lnTo>
                  <a:lnTo>
                    <a:pt x="9263" y="5532"/>
                  </a:lnTo>
                  <a:cubicBezTo>
                    <a:pt x="9508" y="5532"/>
                    <a:pt x="9717" y="5741"/>
                    <a:pt x="9717" y="6002"/>
                  </a:cubicBezTo>
                  <a:cubicBezTo>
                    <a:pt x="9717" y="6264"/>
                    <a:pt x="9508" y="6456"/>
                    <a:pt x="9263" y="6456"/>
                  </a:cubicBezTo>
                  <a:lnTo>
                    <a:pt x="6490" y="6456"/>
                  </a:lnTo>
                  <a:cubicBezTo>
                    <a:pt x="6228" y="6456"/>
                    <a:pt x="6036" y="6264"/>
                    <a:pt x="6036" y="6002"/>
                  </a:cubicBezTo>
                  <a:cubicBezTo>
                    <a:pt x="6036" y="5741"/>
                    <a:pt x="6228" y="5532"/>
                    <a:pt x="6490" y="5532"/>
                  </a:cubicBezTo>
                  <a:lnTo>
                    <a:pt x="7414" y="5532"/>
                  </a:lnTo>
                  <a:lnTo>
                    <a:pt x="7414" y="4537"/>
                  </a:lnTo>
                  <a:cubicBezTo>
                    <a:pt x="6367" y="4327"/>
                    <a:pt x="5565" y="3385"/>
                    <a:pt x="5565" y="2268"/>
                  </a:cubicBezTo>
                  <a:lnTo>
                    <a:pt x="55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8"/>
            <p:cNvSpPr/>
            <p:nvPr/>
          </p:nvSpPr>
          <p:spPr>
            <a:xfrm>
              <a:off x="6837188" y="1502700"/>
              <a:ext cx="69350" cy="104700"/>
            </a:xfrm>
            <a:custGeom>
              <a:rect b="b" l="l" r="r" t="t"/>
              <a:pathLst>
                <a:path extrusionOk="0" h="4188" w="2774">
                  <a:moveTo>
                    <a:pt x="1378" y="1"/>
                  </a:moveTo>
                  <a:cubicBezTo>
                    <a:pt x="628" y="1"/>
                    <a:pt x="0" y="629"/>
                    <a:pt x="0" y="1378"/>
                  </a:cubicBezTo>
                  <a:lnTo>
                    <a:pt x="0" y="4188"/>
                  </a:lnTo>
                  <a:lnTo>
                    <a:pt x="2773" y="4188"/>
                  </a:lnTo>
                  <a:lnTo>
                    <a:pt x="2773" y="1378"/>
                  </a:lnTo>
                  <a:cubicBezTo>
                    <a:pt x="2773" y="629"/>
                    <a:pt x="2145" y="1"/>
                    <a:pt x="13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8"/>
            <p:cNvSpPr/>
            <p:nvPr/>
          </p:nvSpPr>
          <p:spPr>
            <a:xfrm>
              <a:off x="6837188" y="1630475"/>
              <a:ext cx="69350" cy="45400"/>
            </a:xfrm>
            <a:custGeom>
              <a:rect b="b" l="l" r="r" t="t"/>
              <a:pathLst>
                <a:path extrusionOk="0" h="1816" w="2774">
                  <a:moveTo>
                    <a:pt x="0" y="1"/>
                  </a:moveTo>
                  <a:lnTo>
                    <a:pt x="0" y="419"/>
                  </a:lnTo>
                  <a:cubicBezTo>
                    <a:pt x="0" y="1187"/>
                    <a:pt x="628" y="1815"/>
                    <a:pt x="1378" y="1815"/>
                  </a:cubicBezTo>
                  <a:cubicBezTo>
                    <a:pt x="2145" y="1815"/>
                    <a:pt x="2773" y="1187"/>
                    <a:pt x="2773" y="419"/>
                  </a:cubicBezTo>
                  <a:lnTo>
                    <a:pt x="277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 name="Google Shape;1933;p58"/>
          <p:cNvGrpSpPr/>
          <p:nvPr/>
        </p:nvGrpSpPr>
        <p:grpSpPr>
          <a:xfrm>
            <a:off x="7093151" y="1408695"/>
            <a:ext cx="269550" cy="354160"/>
            <a:chOff x="7378888" y="1490925"/>
            <a:chExt cx="300100" cy="394300"/>
          </a:xfrm>
        </p:grpSpPr>
        <p:sp>
          <p:nvSpPr>
            <p:cNvPr id="1934" name="Google Shape;1934;p58"/>
            <p:cNvSpPr/>
            <p:nvPr/>
          </p:nvSpPr>
          <p:spPr>
            <a:xfrm>
              <a:off x="7378888" y="1699850"/>
              <a:ext cx="300100" cy="185375"/>
            </a:xfrm>
            <a:custGeom>
              <a:rect b="b" l="l" r="r" t="t"/>
              <a:pathLst>
                <a:path extrusionOk="0" h="7415" w="12004">
                  <a:moveTo>
                    <a:pt x="2774" y="1396"/>
                  </a:moveTo>
                  <a:cubicBezTo>
                    <a:pt x="3018" y="1396"/>
                    <a:pt x="3227" y="1605"/>
                    <a:pt x="3227" y="1850"/>
                  </a:cubicBezTo>
                  <a:cubicBezTo>
                    <a:pt x="3227" y="2111"/>
                    <a:pt x="3018" y="2320"/>
                    <a:pt x="2774" y="2320"/>
                  </a:cubicBezTo>
                  <a:lnTo>
                    <a:pt x="2303" y="2320"/>
                  </a:lnTo>
                  <a:cubicBezTo>
                    <a:pt x="2059" y="2320"/>
                    <a:pt x="1850" y="2111"/>
                    <a:pt x="1850" y="1850"/>
                  </a:cubicBezTo>
                  <a:cubicBezTo>
                    <a:pt x="1850" y="1605"/>
                    <a:pt x="2059" y="1396"/>
                    <a:pt x="2303" y="1396"/>
                  </a:cubicBezTo>
                  <a:close/>
                  <a:moveTo>
                    <a:pt x="5076" y="1396"/>
                  </a:moveTo>
                  <a:cubicBezTo>
                    <a:pt x="5321" y="1396"/>
                    <a:pt x="5530" y="1605"/>
                    <a:pt x="5530" y="1850"/>
                  </a:cubicBezTo>
                  <a:cubicBezTo>
                    <a:pt x="5530" y="2111"/>
                    <a:pt x="5321" y="2320"/>
                    <a:pt x="5076" y="2320"/>
                  </a:cubicBezTo>
                  <a:lnTo>
                    <a:pt x="4606" y="2320"/>
                  </a:lnTo>
                  <a:cubicBezTo>
                    <a:pt x="4362" y="2320"/>
                    <a:pt x="4152" y="2111"/>
                    <a:pt x="4152" y="1850"/>
                  </a:cubicBezTo>
                  <a:cubicBezTo>
                    <a:pt x="4152" y="1605"/>
                    <a:pt x="4362" y="1396"/>
                    <a:pt x="4606" y="1396"/>
                  </a:cubicBezTo>
                  <a:close/>
                  <a:moveTo>
                    <a:pt x="7379" y="1396"/>
                  </a:moveTo>
                  <a:cubicBezTo>
                    <a:pt x="7642" y="1396"/>
                    <a:pt x="7833" y="1605"/>
                    <a:pt x="7833" y="1850"/>
                  </a:cubicBezTo>
                  <a:cubicBezTo>
                    <a:pt x="7833" y="2111"/>
                    <a:pt x="7642" y="2320"/>
                    <a:pt x="7379" y="2320"/>
                  </a:cubicBezTo>
                  <a:lnTo>
                    <a:pt x="6926" y="2320"/>
                  </a:lnTo>
                  <a:cubicBezTo>
                    <a:pt x="6665" y="2320"/>
                    <a:pt x="6455" y="2111"/>
                    <a:pt x="6455" y="1850"/>
                  </a:cubicBezTo>
                  <a:cubicBezTo>
                    <a:pt x="6455" y="1605"/>
                    <a:pt x="6665" y="1396"/>
                    <a:pt x="6926" y="1396"/>
                  </a:cubicBezTo>
                  <a:close/>
                  <a:moveTo>
                    <a:pt x="9682" y="1396"/>
                  </a:moveTo>
                  <a:cubicBezTo>
                    <a:pt x="9945" y="1396"/>
                    <a:pt x="10154" y="1605"/>
                    <a:pt x="10154" y="1850"/>
                  </a:cubicBezTo>
                  <a:cubicBezTo>
                    <a:pt x="10154" y="2111"/>
                    <a:pt x="9945" y="2320"/>
                    <a:pt x="9682" y="2320"/>
                  </a:cubicBezTo>
                  <a:lnTo>
                    <a:pt x="9229" y="2320"/>
                  </a:lnTo>
                  <a:cubicBezTo>
                    <a:pt x="8968" y="2320"/>
                    <a:pt x="8758" y="2111"/>
                    <a:pt x="8758" y="1850"/>
                  </a:cubicBezTo>
                  <a:cubicBezTo>
                    <a:pt x="8758" y="1605"/>
                    <a:pt x="8968" y="1396"/>
                    <a:pt x="9229" y="1396"/>
                  </a:cubicBezTo>
                  <a:close/>
                  <a:moveTo>
                    <a:pt x="2774" y="3245"/>
                  </a:moveTo>
                  <a:cubicBezTo>
                    <a:pt x="3018" y="3245"/>
                    <a:pt x="3227" y="3455"/>
                    <a:pt x="3227" y="3699"/>
                  </a:cubicBezTo>
                  <a:cubicBezTo>
                    <a:pt x="3227" y="3960"/>
                    <a:pt x="3018" y="4169"/>
                    <a:pt x="2774" y="4169"/>
                  </a:cubicBezTo>
                  <a:lnTo>
                    <a:pt x="2303" y="4169"/>
                  </a:lnTo>
                  <a:cubicBezTo>
                    <a:pt x="2059" y="4169"/>
                    <a:pt x="1850" y="3960"/>
                    <a:pt x="1850" y="3699"/>
                  </a:cubicBezTo>
                  <a:cubicBezTo>
                    <a:pt x="1850" y="3455"/>
                    <a:pt x="2059" y="3245"/>
                    <a:pt x="2303" y="3245"/>
                  </a:cubicBezTo>
                  <a:close/>
                  <a:moveTo>
                    <a:pt x="5076" y="3245"/>
                  </a:moveTo>
                  <a:cubicBezTo>
                    <a:pt x="5321" y="3245"/>
                    <a:pt x="5530" y="3455"/>
                    <a:pt x="5530" y="3699"/>
                  </a:cubicBezTo>
                  <a:cubicBezTo>
                    <a:pt x="5530" y="3960"/>
                    <a:pt x="5321" y="4169"/>
                    <a:pt x="5076" y="4169"/>
                  </a:cubicBezTo>
                  <a:lnTo>
                    <a:pt x="4606" y="4169"/>
                  </a:lnTo>
                  <a:cubicBezTo>
                    <a:pt x="4362" y="4169"/>
                    <a:pt x="4152" y="3960"/>
                    <a:pt x="4152" y="3699"/>
                  </a:cubicBezTo>
                  <a:cubicBezTo>
                    <a:pt x="4152" y="3455"/>
                    <a:pt x="4362" y="3245"/>
                    <a:pt x="4606" y="3245"/>
                  </a:cubicBezTo>
                  <a:close/>
                  <a:moveTo>
                    <a:pt x="7379" y="3245"/>
                  </a:moveTo>
                  <a:cubicBezTo>
                    <a:pt x="7642" y="3245"/>
                    <a:pt x="7833" y="3455"/>
                    <a:pt x="7833" y="3699"/>
                  </a:cubicBezTo>
                  <a:cubicBezTo>
                    <a:pt x="7833" y="3960"/>
                    <a:pt x="7642" y="4169"/>
                    <a:pt x="7379" y="4169"/>
                  </a:cubicBezTo>
                  <a:lnTo>
                    <a:pt x="6926" y="4169"/>
                  </a:lnTo>
                  <a:cubicBezTo>
                    <a:pt x="6665" y="4169"/>
                    <a:pt x="6455" y="3960"/>
                    <a:pt x="6455" y="3699"/>
                  </a:cubicBezTo>
                  <a:cubicBezTo>
                    <a:pt x="6455" y="3455"/>
                    <a:pt x="6665" y="3245"/>
                    <a:pt x="6926" y="3245"/>
                  </a:cubicBezTo>
                  <a:close/>
                  <a:moveTo>
                    <a:pt x="9682" y="3245"/>
                  </a:moveTo>
                  <a:cubicBezTo>
                    <a:pt x="9945" y="3245"/>
                    <a:pt x="10154" y="3455"/>
                    <a:pt x="10154" y="3699"/>
                  </a:cubicBezTo>
                  <a:cubicBezTo>
                    <a:pt x="10154" y="3960"/>
                    <a:pt x="9945" y="4169"/>
                    <a:pt x="9682" y="4169"/>
                  </a:cubicBezTo>
                  <a:lnTo>
                    <a:pt x="9229" y="4169"/>
                  </a:lnTo>
                  <a:cubicBezTo>
                    <a:pt x="8968" y="4169"/>
                    <a:pt x="8758" y="3960"/>
                    <a:pt x="8758" y="3699"/>
                  </a:cubicBezTo>
                  <a:cubicBezTo>
                    <a:pt x="8758" y="3455"/>
                    <a:pt x="8968" y="3245"/>
                    <a:pt x="9229" y="3245"/>
                  </a:cubicBezTo>
                  <a:close/>
                  <a:moveTo>
                    <a:pt x="2774" y="5095"/>
                  </a:moveTo>
                  <a:cubicBezTo>
                    <a:pt x="3018" y="5095"/>
                    <a:pt x="3227" y="5286"/>
                    <a:pt x="3227" y="5548"/>
                  </a:cubicBezTo>
                  <a:cubicBezTo>
                    <a:pt x="3227" y="5809"/>
                    <a:pt x="3018" y="6002"/>
                    <a:pt x="2774" y="6002"/>
                  </a:cubicBezTo>
                  <a:lnTo>
                    <a:pt x="2303" y="6002"/>
                  </a:lnTo>
                  <a:cubicBezTo>
                    <a:pt x="2059" y="6002"/>
                    <a:pt x="1850" y="5809"/>
                    <a:pt x="1850" y="5548"/>
                  </a:cubicBezTo>
                  <a:cubicBezTo>
                    <a:pt x="1850" y="5286"/>
                    <a:pt x="2059" y="5095"/>
                    <a:pt x="2303" y="5095"/>
                  </a:cubicBezTo>
                  <a:close/>
                  <a:moveTo>
                    <a:pt x="7379" y="5095"/>
                  </a:moveTo>
                  <a:cubicBezTo>
                    <a:pt x="7642" y="5095"/>
                    <a:pt x="7851" y="5286"/>
                    <a:pt x="7851" y="5548"/>
                  </a:cubicBezTo>
                  <a:cubicBezTo>
                    <a:pt x="7851" y="5809"/>
                    <a:pt x="7642" y="6002"/>
                    <a:pt x="7379" y="6002"/>
                  </a:cubicBezTo>
                  <a:lnTo>
                    <a:pt x="4623" y="6002"/>
                  </a:lnTo>
                  <a:cubicBezTo>
                    <a:pt x="4362" y="6002"/>
                    <a:pt x="4152" y="5809"/>
                    <a:pt x="4152" y="5548"/>
                  </a:cubicBezTo>
                  <a:cubicBezTo>
                    <a:pt x="4152" y="5286"/>
                    <a:pt x="4362" y="5095"/>
                    <a:pt x="4623" y="5095"/>
                  </a:cubicBezTo>
                  <a:close/>
                  <a:moveTo>
                    <a:pt x="9700" y="5095"/>
                  </a:moveTo>
                  <a:cubicBezTo>
                    <a:pt x="9945" y="5095"/>
                    <a:pt x="10154" y="5286"/>
                    <a:pt x="10154" y="5548"/>
                  </a:cubicBezTo>
                  <a:cubicBezTo>
                    <a:pt x="10154" y="5809"/>
                    <a:pt x="9945" y="6002"/>
                    <a:pt x="9700" y="6002"/>
                  </a:cubicBezTo>
                  <a:lnTo>
                    <a:pt x="9229" y="6002"/>
                  </a:lnTo>
                  <a:cubicBezTo>
                    <a:pt x="8984" y="6002"/>
                    <a:pt x="8775" y="5809"/>
                    <a:pt x="8775" y="5548"/>
                  </a:cubicBezTo>
                  <a:cubicBezTo>
                    <a:pt x="8775" y="5286"/>
                    <a:pt x="8984" y="5095"/>
                    <a:pt x="9229" y="5095"/>
                  </a:cubicBezTo>
                  <a:close/>
                  <a:moveTo>
                    <a:pt x="454" y="0"/>
                  </a:moveTo>
                  <a:cubicBezTo>
                    <a:pt x="210" y="0"/>
                    <a:pt x="0" y="192"/>
                    <a:pt x="0" y="454"/>
                  </a:cubicBezTo>
                  <a:lnTo>
                    <a:pt x="0" y="6944"/>
                  </a:lnTo>
                  <a:cubicBezTo>
                    <a:pt x="0" y="7205"/>
                    <a:pt x="210" y="7414"/>
                    <a:pt x="454" y="7414"/>
                  </a:cubicBezTo>
                  <a:lnTo>
                    <a:pt x="11532" y="7414"/>
                  </a:lnTo>
                  <a:cubicBezTo>
                    <a:pt x="11794" y="7414"/>
                    <a:pt x="12003" y="7205"/>
                    <a:pt x="12003" y="6944"/>
                  </a:cubicBezTo>
                  <a:lnTo>
                    <a:pt x="12003" y="454"/>
                  </a:lnTo>
                  <a:cubicBezTo>
                    <a:pt x="12003" y="192"/>
                    <a:pt x="11794" y="0"/>
                    <a:pt x="115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8"/>
            <p:cNvSpPr/>
            <p:nvPr/>
          </p:nvSpPr>
          <p:spPr>
            <a:xfrm>
              <a:off x="7378888" y="1490925"/>
              <a:ext cx="300100" cy="208950"/>
            </a:xfrm>
            <a:custGeom>
              <a:rect b="b" l="l" r="r" t="t"/>
              <a:pathLst>
                <a:path extrusionOk="0" h="8358" w="12004">
                  <a:moveTo>
                    <a:pt x="9229" y="1884"/>
                  </a:moveTo>
                  <a:cubicBezTo>
                    <a:pt x="9473" y="1884"/>
                    <a:pt x="9682" y="2094"/>
                    <a:pt x="9682" y="2356"/>
                  </a:cubicBezTo>
                  <a:cubicBezTo>
                    <a:pt x="9682" y="2600"/>
                    <a:pt x="9473" y="2810"/>
                    <a:pt x="9229" y="2810"/>
                  </a:cubicBezTo>
                  <a:lnTo>
                    <a:pt x="2774" y="2810"/>
                  </a:lnTo>
                  <a:cubicBezTo>
                    <a:pt x="2513" y="2810"/>
                    <a:pt x="2303" y="2600"/>
                    <a:pt x="2303" y="2356"/>
                  </a:cubicBezTo>
                  <a:cubicBezTo>
                    <a:pt x="2303" y="2094"/>
                    <a:pt x="2513" y="1884"/>
                    <a:pt x="2774" y="1884"/>
                  </a:cubicBezTo>
                  <a:close/>
                  <a:moveTo>
                    <a:pt x="5076" y="3733"/>
                  </a:moveTo>
                  <a:cubicBezTo>
                    <a:pt x="5339" y="3733"/>
                    <a:pt x="5548" y="3943"/>
                    <a:pt x="5548" y="4187"/>
                  </a:cubicBezTo>
                  <a:cubicBezTo>
                    <a:pt x="5548" y="4449"/>
                    <a:pt x="5339" y="4659"/>
                    <a:pt x="5076" y="4659"/>
                  </a:cubicBezTo>
                  <a:lnTo>
                    <a:pt x="2774" y="4659"/>
                  </a:lnTo>
                  <a:cubicBezTo>
                    <a:pt x="2513" y="4659"/>
                    <a:pt x="2303" y="4449"/>
                    <a:pt x="2303" y="4187"/>
                  </a:cubicBezTo>
                  <a:cubicBezTo>
                    <a:pt x="2303" y="3943"/>
                    <a:pt x="2513" y="3733"/>
                    <a:pt x="2774" y="3733"/>
                  </a:cubicBezTo>
                  <a:close/>
                  <a:moveTo>
                    <a:pt x="9229" y="3733"/>
                  </a:moveTo>
                  <a:cubicBezTo>
                    <a:pt x="9473" y="3733"/>
                    <a:pt x="9682" y="3943"/>
                    <a:pt x="9682" y="4187"/>
                  </a:cubicBezTo>
                  <a:cubicBezTo>
                    <a:pt x="9682" y="4449"/>
                    <a:pt x="9473" y="4659"/>
                    <a:pt x="9229" y="4659"/>
                  </a:cubicBezTo>
                  <a:lnTo>
                    <a:pt x="6926" y="4659"/>
                  </a:lnTo>
                  <a:cubicBezTo>
                    <a:pt x="6665" y="4659"/>
                    <a:pt x="6455" y="4449"/>
                    <a:pt x="6455" y="4187"/>
                  </a:cubicBezTo>
                  <a:cubicBezTo>
                    <a:pt x="6455" y="3943"/>
                    <a:pt x="6665" y="3733"/>
                    <a:pt x="6926" y="3733"/>
                  </a:cubicBezTo>
                  <a:close/>
                  <a:moveTo>
                    <a:pt x="3245" y="0"/>
                  </a:moveTo>
                  <a:cubicBezTo>
                    <a:pt x="1448" y="0"/>
                    <a:pt x="0" y="1465"/>
                    <a:pt x="0" y="3263"/>
                  </a:cubicBezTo>
                  <a:cubicBezTo>
                    <a:pt x="0" y="5043"/>
                    <a:pt x="1448" y="6508"/>
                    <a:pt x="3245" y="6508"/>
                  </a:cubicBezTo>
                  <a:lnTo>
                    <a:pt x="4797" y="6508"/>
                  </a:lnTo>
                  <a:lnTo>
                    <a:pt x="5583" y="8095"/>
                  </a:lnTo>
                  <a:cubicBezTo>
                    <a:pt x="5670" y="8253"/>
                    <a:pt x="5827" y="8357"/>
                    <a:pt x="6002" y="8357"/>
                  </a:cubicBezTo>
                  <a:cubicBezTo>
                    <a:pt x="6176" y="8357"/>
                    <a:pt x="6333" y="8253"/>
                    <a:pt x="6420" y="8095"/>
                  </a:cubicBezTo>
                  <a:lnTo>
                    <a:pt x="7205" y="6508"/>
                  </a:lnTo>
                  <a:lnTo>
                    <a:pt x="8758" y="6508"/>
                  </a:lnTo>
                  <a:cubicBezTo>
                    <a:pt x="10555" y="6508"/>
                    <a:pt x="12003" y="5043"/>
                    <a:pt x="12003" y="3263"/>
                  </a:cubicBezTo>
                  <a:cubicBezTo>
                    <a:pt x="12003" y="1465"/>
                    <a:pt x="10555" y="0"/>
                    <a:pt x="87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 name="Google Shape;1936;p58"/>
          <p:cNvGrpSpPr/>
          <p:nvPr/>
        </p:nvGrpSpPr>
        <p:grpSpPr>
          <a:xfrm>
            <a:off x="720002" y="530839"/>
            <a:ext cx="7703988" cy="324596"/>
            <a:chOff x="720002" y="530839"/>
            <a:chExt cx="7703988" cy="324596"/>
          </a:xfrm>
        </p:grpSpPr>
        <p:grpSp>
          <p:nvGrpSpPr>
            <p:cNvPr id="1937" name="Google Shape;1937;p58"/>
            <p:cNvGrpSpPr/>
            <p:nvPr/>
          </p:nvGrpSpPr>
          <p:grpSpPr>
            <a:xfrm>
              <a:off x="7526973" y="530839"/>
              <a:ext cx="332201" cy="324420"/>
              <a:chOff x="3380213" y="4209475"/>
              <a:chExt cx="403450" cy="394000"/>
            </a:xfrm>
          </p:grpSpPr>
          <p:sp>
            <p:nvSpPr>
              <p:cNvPr id="1938" name="Google Shape;1938;p58"/>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8"/>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0" name="Google Shape;1940;p58"/>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1" name="Google Shape;1941;p58"/>
            <p:cNvGrpSpPr/>
            <p:nvPr/>
          </p:nvGrpSpPr>
          <p:grpSpPr>
            <a:xfrm>
              <a:off x="8054864" y="531011"/>
              <a:ext cx="369126" cy="324424"/>
              <a:chOff x="4467200" y="877100"/>
              <a:chExt cx="481825" cy="423475"/>
            </a:xfrm>
          </p:grpSpPr>
          <p:sp>
            <p:nvSpPr>
              <p:cNvPr id="1942" name="Google Shape;1942;p58"/>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3" name="Google Shape;1943;p58"/>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4" name="Google Shape;1944;p58"/>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1945" name="Google Shape;1945;p58"/>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9" name="Shape 1949"/>
        <p:cNvGrpSpPr/>
        <p:nvPr/>
      </p:nvGrpSpPr>
      <p:grpSpPr>
        <a:xfrm>
          <a:off x="0" y="0"/>
          <a:ext cx="0" cy="0"/>
          <a:chOff x="0" y="0"/>
          <a:chExt cx="0" cy="0"/>
        </a:xfrm>
      </p:grpSpPr>
      <p:sp>
        <p:nvSpPr>
          <p:cNvPr id="1950" name="Google Shape;1950;p59"/>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grpSp>
        <p:nvGrpSpPr>
          <p:cNvPr id="1951" name="Google Shape;1951;p59"/>
          <p:cNvGrpSpPr/>
          <p:nvPr/>
        </p:nvGrpSpPr>
        <p:grpSpPr>
          <a:xfrm>
            <a:off x="3081088" y="2227400"/>
            <a:ext cx="874775" cy="797950"/>
            <a:chOff x="238125" y="1312275"/>
            <a:chExt cx="874775" cy="797950"/>
          </a:xfrm>
        </p:grpSpPr>
        <p:sp>
          <p:nvSpPr>
            <p:cNvPr id="1952" name="Google Shape;1952;p59"/>
            <p:cNvSpPr/>
            <p:nvPr/>
          </p:nvSpPr>
          <p:spPr>
            <a:xfrm>
              <a:off x="238125" y="1312275"/>
              <a:ext cx="874775" cy="797950"/>
            </a:xfrm>
            <a:custGeom>
              <a:rect b="b" l="l" r="r" t="t"/>
              <a:pathLst>
                <a:path extrusionOk="0" h="31918" w="34991">
                  <a:moveTo>
                    <a:pt x="17495" y="0"/>
                  </a:moveTo>
                  <a:cubicBezTo>
                    <a:pt x="7840" y="0"/>
                    <a:pt x="0" y="7822"/>
                    <a:pt x="0" y="17495"/>
                  </a:cubicBezTo>
                  <a:cubicBezTo>
                    <a:pt x="0" y="27152"/>
                    <a:pt x="7840" y="31918"/>
                    <a:pt x="17495" y="31918"/>
                  </a:cubicBezTo>
                  <a:cubicBezTo>
                    <a:pt x="27151" y="31918"/>
                    <a:pt x="34990" y="27152"/>
                    <a:pt x="34990" y="17495"/>
                  </a:cubicBezTo>
                  <a:cubicBezTo>
                    <a:pt x="34990" y="7822"/>
                    <a:pt x="27151" y="0"/>
                    <a:pt x="17495" y="0"/>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9"/>
            <p:cNvSpPr/>
            <p:nvPr/>
          </p:nvSpPr>
          <p:spPr>
            <a:xfrm>
              <a:off x="659350" y="1349800"/>
              <a:ext cx="329150" cy="195175"/>
            </a:xfrm>
            <a:custGeom>
              <a:rect b="b" l="l" r="r" t="t"/>
              <a:pathLst>
                <a:path extrusionOk="0" h="7807" w="13166">
                  <a:moveTo>
                    <a:pt x="3021" y="1"/>
                  </a:moveTo>
                  <a:cubicBezTo>
                    <a:pt x="1956" y="1"/>
                    <a:pt x="1135" y="298"/>
                    <a:pt x="786" y="944"/>
                  </a:cubicBezTo>
                  <a:cubicBezTo>
                    <a:pt x="1" y="2375"/>
                    <a:pt x="2655" y="3686"/>
                    <a:pt x="5849" y="5413"/>
                  </a:cubicBezTo>
                  <a:cubicBezTo>
                    <a:pt x="8154" y="6671"/>
                    <a:pt x="10128" y="7806"/>
                    <a:pt x="11332" y="7806"/>
                  </a:cubicBezTo>
                  <a:cubicBezTo>
                    <a:pt x="11804" y="7806"/>
                    <a:pt x="12153" y="7648"/>
                    <a:pt x="12380" y="7248"/>
                  </a:cubicBezTo>
                  <a:cubicBezTo>
                    <a:pt x="13166" y="5798"/>
                    <a:pt x="11192" y="3214"/>
                    <a:pt x="7998" y="1486"/>
                  </a:cubicBezTo>
                  <a:cubicBezTo>
                    <a:pt x="6199" y="508"/>
                    <a:pt x="4401" y="1"/>
                    <a:pt x="3021" y="1"/>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9"/>
            <p:cNvSpPr/>
            <p:nvPr/>
          </p:nvSpPr>
          <p:spPr>
            <a:xfrm>
              <a:off x="973200" y="1555425"/>
              <a:ext cx="74225" cy="74225"/>
            </a:xfrm>
            <a:custGeom>
              <a:rect b="b" l="l" r="r" t="t"/>
              <a:pathLst>
                <a:path extrusionOk="0" h="2969" w="2969">
                  <a:moveTo>
                    <a:pt x="1485" y="0"/>
                  </a:moveTo>
                  <a:cubicBezTo>
                    <a:pt x="664" y="0"/>
                    <a:pt x="0" y="664"/>
                    <a:pt x="0" y="1484"/>
                  </a:cubicBezTo>
                  <a:cubicBezTo>
                    <a:pt x="0" y="2305"/>
                    <a:pt x="664" y="2969"/>
                    <a:pt x="1485" y="2969"/>
                  </a:cubicBezTo>
                  <a:cubicBezTo>
                    <a:pt x="2305" y="2969"/>
                    <a:pt x="2968" y="2305"/>
                    <a:pt x="2968" y="1484"/>
                  </a:cubicBezTo>
                  <a:cubicBezTo>
                    <a:pt x="2968" y="664"/>
                    <a:pt x="2305" y="0"/>
                    <a:pt x="1485" y="0"/>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9"/>
            <p:cNvSpPr/>
            <p:nvPr/>
          </p:nvSpPr>
          <p:spPr>
            <a:xfrm>
              <a:off x="365150" y="1827350"/>
              <a:ext cx="76400" cy="46300"/>
            </a:xfrm>
            <a:custGeom>
              <a:rect b="b" l="l" r="r" t="t"/>
              <a:pathLst>
                <a:path extrusionOk="0" h="1852" w="3056">
                  <a:moveTo>
                    <a:pt x="1537" y="0"/>
                  </a:moveTo>
                  <a:cubicBezTo>
                    <a:pt x="681" y="0"/>
                    <a:pt x="1" y="419"/>
                    <a:pt x="1" y="926"/>
                  </a:cubicBezTo>
                  <a:cubicBezTo>
                    <a:pt x="1" y="1432"/>
                    <a:pt x="681" y="1851"/>
                    <a:pt x="1537" y="1851"/>
                  </a:cubicBezTo>
                  <a:cubicBezTo>
                    <a:pt x="2375" y="1851"/>
                    <a:pt x="3056" y="1432"/>
                    <a:pt x="3056" y="926"/>
                  </a:cubicBezTo>
                  <a:cubicBezTo>
                    <a:pt x="3056" y="419"/>
                    <a:pt x="2375" y="0"/>
                    <a:pt x="1537" y="0"/>
                  </a:cubicBezTo>
                  <a:close/>
                </a:path>
              </a:pathLst>
            </a:custGeom>
            <a:solidFill>
              <a:srgbClr val="3D5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9"/>
            <p:cNvSpPr/>
            <p:nvPr/>
          </p:nvSpPr>
          <p:spPr>
            <a:xfrm>
              <a:off x="909925" y="1827350"/>
              <a:ext cx="75975" cy="46300"/>
            </a:xfrm>
            <a:custGeom>
              <a:rect b="b" l="l" r="r" t="t"/>
              <a:pathLst>
                <a:path extrusionOk="0" h="1852" w="3039">
                  <a:moveTo>
                    <a:pt x="1518" y="0"/>
                  </a:moveTo>
                  <a:cubicBezTo>
                    <a:pt x="680" y="0"/>
                    <a:pt x="0" y="419"/>
                    <a:pt x="0" y="926"/>
                  </a:cubicBezTo>
                  <a:cubicBezTo>
                    <a:pt x="0" y="1432"/>
                    <a:pt x="680" y="1851"/>
                    <a:pt x="1518" y="1851"/>
                  </a:cubicBezTo>
                  <a:cubicBezTo>
                    <a:pt x="2357" y="1851"/>
                    <a:pt x="3038" y="1432"/>
                    <a:pt x="3038" y="926"/>
                  </a:cubicBezTo>
                  <a:cubicBezTo>
                    <a:pt x="3038" y="419"/>
                    <a:pt x="2357" y="0"/>
                    <a:pt x="1518" y="0"/>
                  </a:cubicBezTo>
                  <a:close/>
                </a:path>
              </a:pathLst>
            </a:custGeom>
            <a:solidFill>
              <a:srgbClr val="3D5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9"/>
            <p:cNvSpPr/>
            <p:nvPr/>
          </p:nvSpPr>
          <p:spPr>
            <a:xfrm>
              <a:off x="373425" y="1737425"/>
              <a:ext cx="59850" cy="59400"/>
            </a:xfrm>
            <a:custGeom>
              <a:rect b="b" l="l" r="r" t="t"/>
              <a:pathLst>
                <a:path extrusionOk="0" h="2376" w="2394">
                  <a:moveTo>
                    <a:pt x="1206" y="1"/>
                  </a:moveTo>
                  <a:cubicBezTo>
                    <a:pt x="543" y="1"/>
                    <a:pt x="1" y="543"/>
                    <a:pt x="1" y="1188"/>
                  </a:cubicBezTo>
                  <a:cubicBezTo>
                    <a:pt x="1" y="1851"/>
                    <a:pt x="543" y="2375"/>
                    <a:pt x="1206" y="2375"/>
                  </a:cubicBezTo>
                  <a:cubicBezTo>
                    <a:pt x="1851" y="2375"/>
                    <a:pt x="2393" y="1851"/>
                    <a:pt x="2393" y="1188"/>
                  </a:cubicBezTo>
                  <a:cubicBezTo>
                    <a:pt x="2393" y="543"/>
                    <a:pt x="1851" y="1"/>
                    <a:pt x="1206" y="1"/>
                  </a:cubicBez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9"/>
            <p:cNvSpPr/>
            <p:nvPr/>
          </p:nvSpPr>
          <p:spPr>
            <a:xfrm>
              <a:off x="918200" y="1737425"/>
              <a:ext cx="59375" cy="59400"/>
            </a:xfrm>
            <a:custGeom>
              <a:rect b="b" l="l" r="r" t="t"/>
              <a:pathLst>
                <a:path extrusionOk="0" h="2376" w="2375">
                  <a:moveTo>
                    <a:pt x="1187" y="1"/>
                  </a:moveTo>
                  <a:cubicBezTo>
                    <a:pt x="524" y="1"/>
                    <a:pt x="0" y="543"/>
                    <a:pt x="0" y="1188"/>
                  </a:cubicBezTo>
                  <a:cubicBezTo>
                    <a:pt x="0" y="1851"/>
                    <a:pt x="524" y="2375"/>
                    <a:pt x="1187" y="2375"/>
                  </a:cubicBezTo>
                  <a:cubicBezTo>
                    <a:pt x="1851" y="2375"/>
                    <a:pt x="2375" y="1851"/>
                    <a:pt x="2375" y="1188"/>
                  </a:cubicBezTo>
                  <a:cubicBezTo>
                    <a:pt x="2375" y="543"/>
                    <a:pt x="1851" y="1"/>
                    <a:pt x="1187" y="1"/>
                  </a:cubicBez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9"/>
            <p:cNvSpPr/>
            <p:nvPr/>
          </p:nvSpPr>
          <p:spPr>
            <a:xfrm>
              <a:off x="483000" y="1842650"/>
              <a:ext cx="385450" cy="187725"/>
            </a:xfrm>
            <a:custGeom>
              <a:rect b="b" l="l" r="r" t="t"/>
              <a:pathLst>
                <a:path extrusionOk="0" h="7509" w="15418">
                  <a:moveTo>
                    <a:pt x="1363" y="0"/>
                  </a:moveTo>
                  <a:cubicBezTo>
                    <a:pt x="595" y="0"/>
                    <a:pt x="1" y="699"/>
                    <a:pt x="157" y="1467"/>
                  </a:cubicBezTo>
                  <a:cubicBezTo>
                    <a:pt x="926" y="4924"/>
                    <a:pt x="4017" y="7508"/>
                    <a:pt x="7700" y="7508"/>
                  </a:cubicBezTo>
                  <a:cubicBezTo>
                    <a:pt x="11402" y="7508"/>
                    <a:pt x="14475" y="4924"/>
                    <a:pt x="15243" y="1467"/>
                  </a:cubicBezTo>
                  <a:cubicBezTo>
                    <a:pt x="15418" y="699"/>
                    <a:pt x="14824" y="0"/>
                    <a:pt x="140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9"/>
            <p:cNvSpPr/>
            <p:nvPr/>
          </p:nvSpPr>
          <p:spPr>
            <a:xfrm>
              <a:off x="485175" y="1842650"/>
              <a:ext cx="381125" cy="48450"/>
            </a:xfrm>
            <a:custGeom>
              <a:rect b="b" l="l" r="r" t="t"/>
              <a:pathLst>
                <a:path extrusionOk="0" h="1938" w="15245">
                  <a:moveTo>
                    <a:pt x="1276" y="0"/>
                  </a:moveTo>
                  <a:cubicBezTo>
                    <a:pt x="559" y="0"/>
                    <a:pt x="1" y="611"/>
                    <a:pt x="54" y="1309"/>
                  </a:cubicBezTo>
                  <a:cubicBezTo>
                    <a:pt x="89" y="1519"/>
                    <a:pt x="140" y="1728"/>
                    <a:pt x="210" y="1938"/>
                  </a:cubicBezTo>
                  <a:lnTo>
                    <a:pt x="15035" y="1938"/>
                  </a:lnTo>
                  <a:cubicBezTo>
                    <a:pt x="15086" y="1728"/>
                    <a:pt x="15139" y="1519"/>
                    <a:pt x="15174" y="1309"/>
                  </a:cubicBezTo>
                  <a:cubicBezTo>
                    <a:pt x="15244" y="611"/>
                    <a:pt x="14685" y="0"/>
                    <a:pt x="139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9"/>
            <p:cNvSpPr/>
            <p:nvPr/>
          </p:nvSpPr>
          <p:spPr>
            <a:xfrm>
              <a:off x="546275" y="1944325"/>
              <a:ext cx="258900" cy="86050"/>
            </a:xfrm>
            <a:custGeom>
              <a:rect b="b" l="l" r="r" t="t"/>
              <a:pathLst>
                <a:path extrusionOk="0" h="3442" w="10356">
                  <a:moveTo>
                    <a:pt x="5187" y="1"/>
                  </a:moveTo>
                  <a:cubicBezTo>
                    <a:pt x="2952" y="1"/>
                    <a:pt x="1014" y="578"/>
                    <a:pt x="1" y="1451"/>
                  </a:cubicBezTo>
                  <a:cubicBezTo>
                    <a:pt x="1363" y="2690"/>
                    <a:pt x="3179" y="3441"/>
                    <a:pt x="5169" y="3441"/>
                  </a:cubicBezTo>
                  <a:cubicBezTo>
                    <a:pt x="7178" y="3441"/>
                    <a:pt x="8994" y="2690"/>
                    <a:pt x="10356" y="1432"/>
                  </a:cubicBezTo>
                  <a:cubicBezTo>
                    <a:pt x="9325" y="578"/>
                    <a:pt x="7404" y="1"/>
                    <a:pt x="5187" y="1"/>
                  </a:cubicBez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 name="Google Shape;1962;p59"/>
          <p:cNvGrpSpPr/>
          <p:nvPr/>
        </p:nvGrpSpPr>
        <p:grpSpPr>
          <a:xfrm>
            <a:off x="4137013" y="2227400"/>
            <a:ext cx="874775" cy="797950"/>
            <a:chOff x="1294050" y="1312275"/>
            <a:chExt cx="874775" cy="797950"/>
          </a:xfrm>
        </p:grpSpPr>
        <p:sp>
          <p:nvSpPr>
            <p:cNvPr id="1963" name="Google Shape;1963;p59"/>
            <p:cNvSpPr/>
            <p:nvPr/>
          </p:nvSpPr>
          <p:spPr>
            <a:xfrm>
              <a:off x="1294050" y="1312275"/>
              <a:ext cx="874775" cy="797950"/>
            </a:xfrm>
            <a:custGeom>
              <a:rect b="b" l="l" r="r" t="t"/>
              <a:pathLst>
                <a:path extrusionOk="0" h="31918" w="34991">
                  <a:moveTo>
                    <a:pt x="17495" y="0"/>
                  </a:moveTo>
                  <a:cubicBezTo>
                    <a:pt x="7839" y="0"/>
                    <a:pt x="0" y="7822"/>
                    <a:pt x="0" y="17495"/>
                  </a:cubicBezTo>
                  <a:cubicBezTo>
                    <a:pt x="0" y="27152"/>
                    <a:pt x="7839" y="31918"/>
                    <a:pt x="17495" y="31918"/>
                  </a:cubicBezTo>
                  <a:cubicBezTo>
                    <a:pt x="27150" y="31918"/>
                    <a:pt x="34991" y="27152"/>
                    <a:pt x="34991" y="17495"/>
                  </a:cubicBezTo>
                  <a:cubicBezTo>
                    <a:pt x="34991" y="7822"/>
                    <a:pt x="27150" y="0"/>
                    <a:pt x="17495" y="0"/>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9"/>
            <p:cNvSpPr/>
            <p:nvPr/>
          </p:nvSpPr>
          <p:spPr>
            <a:xfrm>
              <a:off x="1706975" y="1917275"/>
              <a:ext cx="70300" cy="96500"/>
            </a:xfrm>
            <a:custGeom>
              <a:rect b="b" l="l" r="r" t="t"/>
              <a:pathLst>
                <a:path extrusionOk="0" h="3860" w="2812">
                  <a:moveTo>
                    <a:pt x="1398" y="0"/>
                  </a:moveTo>
                  <a:cubicBezTo>
                    <a:pt x="629" y="0"/>
                    <a:pt x="1" y="856"/>
                    <a:pt x="1" y="1921"/>
                  </a:cubicBezTo>
                  <a:cubicBezTo>
                    <a:pt x="1" y="2987"/>
                    <a:pt x="629" y="3860"/>
                    <a:pt x="1398" y="3860"/>
                  </a:cubicBezTo>
                  <a:cubicBezTo>
                    <a:pt x="2183" y="3860"/>
                    <a:pt x="2811" y="2987"/>
                    <a:pt x="2811" y="1921"/>
                  </a:cubicBezTo>
                  <a:cubicBezTo>
                    <a:pt x="2811" y="856"/>
                    <a:pt x="218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9"/>
            <p:cNvSpPr/>
            <p:nvPr/>
          </p:nvSpPr>
          <p:spPr>
            <a:xfrm>
              <a:off x="1715250" y="1349800"/>
              <a:ext cx="328750" cy="195175"/>
            </a:xfrm>
            <a:custGeom>
              <a:rect b="b" l="l" r="r" t="t"/>
              <a:pathLst>
                <a:path extrusionOk="0" h="7807" w="13150">
                  <a:moveTo>
                    <a:pt x="3022" y="1"/>
                  </a:moveTo>
                  <a:cubicBezTo>
                    <a:pt x="1940" y="1"/>
                    <a:pt x="1136" y="298"/>
                    <a:pt x="787" y="944"/>
                  </a:cubicBezTo>
                  <a:cubicBezTo>
                    <a:pt x="1" y="2375"/>
                    <a:pt x="2655" y="3686"/>
                    <a:pt x="5851" y="5413"/>
                  </a:cubicBezTo>
                  <a:cubicBezTo>
                    <a:pt x="8155" y="6671"/>
                    <a:pt x="10111" y="7806"/>
                    <a:pt x="11333" y="7806"/>
                  </a:cubicBezTo>
                  <a:cubicBezTo>
                    <a:pt x="11804" y="7806"/>
                    <a:pt x="12153" y="7648"/>
                    <a:pt x="12381" y="7248"/>
                  </a:cubicBezTo>
                  <a:cubicBezTo>
                    <a:pt x="13149" y="5798"/>
                    <a:pt x="11193" y="3214"/>
                    <a:pt x="7998" y="1486"/>
                  </a:cubicBezTo>
                  <a:cubicBezTo>
                    <a:pt x="6200" y="508"/>
                    <a:pt x="4401" y="1"/>
                    <a:pt x="3022" y="1"/>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9"/>
            <p:cNvSpPr/>
            <p:nvPr/>
          </p:nvSpPr>
          <p:spPr>
            <a:xfrm>
              <a:off x="2028675" y="1555425"/>
              <a:ext cx="74675" cy="74225"/>
            </a:xfrm>
            <a:custGeom>
              <a:rect b="b" l="l" r="r" t="t"/>
              <a:pathLst>
                <a:path extrusionOk="0" h="2969" w="2987">
                  <a:moveTo>
                    <a:pt x="1502" y="0"/>
                  </a:moveTo>
                  <a:cubicBezTo>
                    <a:pt x="682" y="0"/>
                    <a:pt x="0" y="664"/>
                    <a:pt x="0" y="1484"/>
                  </a:cubicBezTo>
                  <a:cubicBezTo>
                    <a:pt x="0" y="2305"/>
                    <a:pt x="682" y="2969"/>
                    <a:pt x="1502" y="2969"/>
                  </a:cubicBezTo>
                  <a:cubicBezTo>
                    <a:pt x="2323" y="2969"/>
                    <a:pt x="2987" y="2305"/>
                    <a:pt x="2987" y="1484"/>
                  </a:cubicBezTo>
                  <a:cubicBezTo>
                    <a:pt x="2987" y="664"/>
                    <a:pt x="2323" y="0"/>
                    <a:pt x="1502" y="0"/>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9"/>
            <p:cNvSpPr/>
            <p:nvPr/>
          </p:nvSpPr>
          <p:spPr>
            <a:xfrm>
              <a:off x="1421050" y="1827350"/>
              <a:ext cx="75975" cy="46300"/>
            </a:xfrm>
            <a:custGeom>
              <a:rect b="b" l="l" r="r" t="t"/>
              <a:pathLst>
                <a:path extrusionOk="0" h="1852" w="3039">
                  <a:moveTo>
                    <a:pt x="1520" y="0"/>
                  </a:moveTo>
                  <a:cubicBezTo>
                    <a:pt x="682" y="0"/>
                    <a:pt x="0" y="419"/>
                    <a:pt x="0" y="926"/>
                  </a:cubicBezTo>
                  <a:cubicBezTo>
                    <a:pt x="0" y="1432"/>
                    <a:pt x="682" y="1851"/>
                    <a:pt x="1520" y="1851"/>
                  </a:cubicBezTo>
                  <a:cubicBezTo>
                    <a:pt x="2358" y="1851"/>
                    <a:pt x="3039" y="1432"/>
                    <a:pt x="3039" y="926"/>
                  </a:cubicBezTo>
                  <a:cubicBezTo>
                    <a:pt x="3039" y="419"/>
                    <a:pt x="2358" y="0"/>
                    <a:pt x="1520" y="0"/>
                  </a:cubicBezTo>
                  <a:close/>
                </a:path>
              </a:pathLst>
            </a:custGeom>
            <a:solidFill>
              <a:srgbClr val="3D5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9"/>
            <p:cNvSpPr/>
            <p:nvPr/>
          </p:nvSpPr>
          <p:spPr>
            <a:xfrm>
              <a:off x="1965800" y="1827350"/>
              <a:ext cx="76000" cy="46300"/>
            </a:xfrm>
            <a:custGeom>
              <a:rect b="b" l="l" r="r" t="t"/>
              <a:pathLst>
                <a:path extrusionOk="0" h="1852" w="3040">
                  <a:moveTo>
                    <a:pt x="1521" y="0"/>
                  </a:moveTo>
                  <a:cubicBezTo>
                    <a:pt x="683" y="0"/>
                    <a:pt x="1" y="419"/>
                    <a:pt x="1" y="926"/>
                  </a:cubicBezTo>
                  <a:cubicBezTo>
                    <a:pt x="1" y="1432"/>
                    <a:pt x="683" y="1851"/>
                    <a:pt x="1521" y="1851"/>
                  </a:cubicBezTo>
                  <a:cubicBezTo>
                    <a:pt x="2359" y="1851"/>
                    <a:pt x="3039" y="1432"/>
                    <a:pt x="3039" y="926"/>
                  </a:cubicBezTo>
                  <a:cubicBezTo>
                    <a:pt x="3039" y="419"/>
                    <a:pt x="2359" y="0"/>
                    <a:pt x="1521" y="0"/>
                  </a:cubicBezTo>
                  <a:close/>
                </a:path>
              </a:pathLst>
            </a:custGeom>
            <a:solidFill>
              <a:srgbClr val="3D5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9"/>
            <p:cNvSpPr/>
            <p:nvPr/>
          </p:nvSpPr>
          <p:spPr>
            <a:xfrm>
              <a:off x="1402300" y="1719100"/>
              <a:ext cx="113925" cy="96050"/>
            </a:xfrm>
            <a:custGeom>
              <a:rect b="b" l="l" r="r" t="t"/>
              <a:pathLst>
                <a:path extrusionOk="0" h="3842" w="4557">
                  <a:moveTo>
                    <a:pt x="1355" y="1"/>
                  </a:moveTo>
                  <a:cubicBezTo>
                    <a:pt x="1039" y="1"/>
                    <a:pt x="725" y="123"/>
                    <a:pt x="489" y="368"/>
                  </a:cubicBezTo>
                  <a:cubicBezTo>
                    <a:pt x="0" y="856"/>
                    <a:pt x="0" y="1641"/>
                    <a:pt x="489" y="2114"/>
                  </a:cubicBezTo>
                  <a:lnTo>
                    <a:pt x="2270" y="3841"/>
                  </a:lnTo>
                  <a:lnTo>
                    <a:pt x="4068" y="2114"/>
                  </a:lnTo>
                  <a:cubicBezTo>
                    <a:pt x="4557" y="1641"/>
                    <a:pt x="4557" y="856"/>
                    <a:pt x="4068" y="368"/>
                  </a:cubicBezTo>
                  <a:cubicBezTo>
                    <a:pt x="3823" y="123"/>
                    <a:pt x="3505" y="1"/>
                    <a:pt x="3189" y="1"/>
                  </a:cubicBezTo>
                  <a:cubicBezTo>
                    <a:pt x="2872" y="1"/>
                    <a:pt x="2558" y="123"/>
                    <a:pt x="2322" y="368"/>
                  </a:cubicBezTo>
                  <a:lnTo>
                    <a:pt x="2270" y="403"/>
                  </a:lnTo>
                  <a:lnTo>
                    <a:pt x="2235" y="368"/>
                  </a:lnTo>
                  <a:cubicBezTo>
                    <a:pt x="1991" y="123"/>
                    <a:pt x="1672" y="1"/>
                    <a:pt x="1355" y="1"/>
                  </a:cubicBez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9"/>
            <p:cNvSpPr/>
            <p:nvPr/>
          </p:nvSpPr>
          <p:spPr>
            <a:xfrm>
              <a:off x="1946600" y="1719100"/>
              <a:ext cx="113975" cy="96050"/>
            </a:xfrm>
            <a:custGeom>
              <a:rect b="b" l="l" r="r" t="t"/>
              <a:pathLst>
                <a:path extrusionOk="0" h="3842" w="4559">
                  <a:moveTo>
                    <a:pt x="1369" y="1"/>
                  </a:moveTo>
                  <a:cubicBezTo>
                    <a:pt x="1053" y="1"/>
                    <a:pt x="734" y="123"/>
                    <a:pt x="490" y="368"/>
                  </a:cubicBezTo>
                  <a:cubicBezTo>
                    <a:pt x="1" y="856"/>
                    <a:pt x="1" y="1641"/>
                    <a:pt x="490" y="2114"/>
                  </a:cubicBezTo>
                  <a:lnTo>
                    <a:pt x="2289" y="3841"/>
                  </a:lnTo>
                  <a:lnTo>
                    <a:pt x="4070" y="2114"/>
                  </a:lnTo>
                  <a:cubicBezTo>
                    <a:pt x="4559" y="1641"/>
                    <a:pt x="4559" y="856"/>
                    <a:pt x="4070" y="368"/>
                  </a:cubicBezTo>
                  <a:cubicBezTo>
                    <a:pt x="3834" y="123"/>
                    <a:pt x="3519" y="1"/>
                    <a:pt x="3203" y="1"/>
                  </a:cubicBezTo>
                  <a:cubicBezTo>
                    <a:pt x="2887" y="1"/>
                    <a:pt x="2568" y="123"/>
                    <a:pt x="2324" y="368"/>
                  </a:cubicBezTo>
                  <a:lnTo>
                    <a:pt x="2289" y="403"/>
                  </a:lnTo>
                  <a:lnTo>
                    <a:pt x="2236" y="368"/>
                  </a:lnTo>
                  <a:cubicBezTo>
                    <a:pt x="2000" y="123"/>
                    <a:pt x="1686" y="1"/>
                    <a:pt x="1369" y="1"/>
                  </a:cubicBez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 name="Google Shape;1971;p59"/>
          <p:cNvGrpSpPr/>
          <p:nvPr/>
        </p:nvGrpSpPr>
        <p:grpSpPr>
          <a:xfrm>
            <a:off x="5188538" y="2227400"/>
            <a:ext cx="874375" cy="797950"/>
            <a:chOff x="2345575" y="1312275"/>
            <a:chExt cx="874375" cy="797950"/>
          </a:xfrm>
        </p:grpSpPr>
        <p:sp>
          <p:nvSpPr>
            <p:cNvPr id="1972" name="Google Shape;1972;p59"/>
            <p:cNvSpPr/>
            <p:nvPr/>
          </p:nvSpPr>
          <p:spPr>
            <a:xfrm>
              <a:off x="2345575" y="1312275"/>
              <a:ext cx="874375" cy="797950"/>
            </a:xfrm>
            <a:custGeom>
              <a:rect b="b" l="l" r="r" t="t"/>
              <a:pathLst>
                <a:path extrusionOk="0" h="31918" w="34975">
                  <a:moveTo>
                    <a:pt x="17496" y="0"/>
                  </a:moveTo>
                  <a:cubicBezTo>
                    <a:pt x="7823" y="0"/>
                    <a:pt x="0" y="7822"/>
                    <a:pt x="0" y="17495"/>
                  </a:cubicBezTo>
                  <a:cubicBezTo>
                    <a:pt x="0" y="27152"/>
                    <a:pt x="7823" y="31918"/>
                    <a:pt x="17496" y="31918"/>
                  </a:cubicBezTo>
                  <a:cubicBezTo>
                    <a:pt x="27152" y="31918"/>
                    <a:pt x="34974" y="27152"/>
                    <a:pt x="34974" y="17495"/>
                  </a:cubicBezTo>
                  <a:cubicBezTo>
                    <a:pt x="34974" y="7822"/>
                    <a:pt x="27152" y="0"/>
                    <a:pt x="17496" y="0"/>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9"/>
            <p:cNvSpPr/>
            <p:nvPr/>
          </p:nvSpPr>
          <p:spPr>
            <a:xfrm>
              <a:off x="2766825" y="1349800"/>
              <a:ext cx="328700" cy="195175"/>
            </a:xfrm>
            <a:custGeom>
              <a:rect b="b" l="l" r="r" t="t"/>
              <a:pathLst>
                <a:path extrusionOk="0" h="7807" w="13148">
                  <a:moveTo>
                    <a:pt x="3020" y="1"/>
                  </a:moveTo>
                  <a:cubicBezTo>
                    <a:pt x="1938" y="1"/>
                    <a:pt x="1118" y="298"/>
                    <a:pt x="785" y="944"/>
                  </a:cubicBezTo>
                  <a:cubicBezTo>
                    <a:pt x="0" y="2375"/>
                    <a:pt x="2654" y="3686"/>
                    <a:pt x="5849" y="5413"/>
                  </a:cubicBezTo>
                  <a:cubicBezTo>
                    <a:pt x="8154" y="6671"/>
                    <a:pt x="10109" y="7806"/>
                    <a:pt x="11315" y="7806"/>
                  </a:cubicBezTo>
                  <a:cubicBezTo>
                    <a:pt x="11785" y="7806"/>
                    <a:pt x="12153" y="7648"/>
                    <a:pt x="12362" y="7248"/>
                  </a:cubicBezTo>
                  <a:cubicBezTo>
                    <a:pt x="13147" y="5798"/>
                    <a:pt x="11192" y="3214"/>
                    <a:pt x="7997" y="1486"/>
                  </a:cubicBezTo>
                  <a:cubicBezTo>
                    <a:pt x="6198" y="508"/>
                    <a:pt x="4382" y="1"/>
                    <a:pt x="3020" y="1"/>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9"/>
            <p:cNvSpPr/>
            <p:nvPr/>
          </p:nvSpPr>
          <p:spPr>
            <a:xfrm>
              <a:off x="3080225" y="1555425"/>
              <a:ext cx="74250" cy="74225"/>
            </a:xfrm>
            <a:custGeom>
              <a:rect b="b" l="l" r="r" t="t"/>
              <a:pathLst>
                <a:path extrusionOk="0" h="2969" w="2970">
                  <a:moveTo>
                    <a:pt x="1484" y="0"/>
                  </a:moveTo>
                  <a:cubicBezTo>
                    <a:pt x="664" y="0"/>
                    <a:pt x="1" y="664"/>
                    <a:pt x="1" y="1484"/>
                  </a:cubicBezTo>
                  <a:cubicBezTo>
                    <a:pt x="1" y="2305"/>
                    <a:pt x="664" y="2969"/>
                    <a:pt x="1484" y="2969"/>
                  </a:cubicBezTo>
                  <a:cubicBezTo>
                    <a:pt x="2306" y="2969"/>
                    <a:pt x="2969" y="2305"/>
                    <a:pt x="2969" y="1484"/>
                  </a:cubicBezTo>
                  <a:cubicBezTo>
                    <a:pt x="2969" y="664"/>
                    <a:pt x="2306" y="0"/>
                    <a:pt x="1484" y="0"/>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9"/>
            <p:cNvSpPr/>
            <p:nvPr/>
          </p:nvSpPr>
          <p:spPr>
            <a:xfrm>
              <a:off x="2480900" y="1737425"/>
              <a:ext cx="59375" cy="59400"/>
            </a:xfrm>
            <a:custGeom>
              <a:rect b="b" l="l" r="r" t="t"/>
              <a:pathLst>
                <a:path extrusionOk="0" h="2376" w="2375">
                  <a:moveTo>
                    <a:pt x="1187" y="1"/>
                  </a:moveTo>
                  <a:cubicBezTo>
                    <a:pt x="524" y="1"/>
                    <a:pt x="0" y="543"/>
                    <a:pt x="0" y="1188"/>
                  </a:cubicBezTo>
                  <a:cubicBezTo>
                    <a:pt x="0" y="1851"/>
                    <a:pt x="524" y="2375"/>
                    <a:pt x="1187" y="2375"/>
                  </a:cubicBezTo>
                  <a:cubicBezTo>
                    <a:pt x="1851" y="2375"/>
                    <a:pt x="2375" y="1851"/>
                    <a:pt x="2375" y="1188"/>
                  </a:cubicBezTo>
                  <a:cubicBezTo>
                    <a:pt x="2375" y="543"/>
                    <a:pt x="1851" y="1"/>
                    <a:pt x="1187" y="1"/>
                  </a:cubicBez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9"/>
            <p:cNvSpPr/>
            <p:nvPr/>
          </p:nvSpPr>
          <p:spPr>
            <a:xfrm>
              <a:off x="3025225" y="1737425"/>
              <a:ext cx="59400" cy="59400"/>
            </a:xfrm>
            <a:custGeom>
              <a:rect b="b" l="l" r="r" t="t"/>
              <a:pathLst>
                <a:path extrusionOk="0" h="2376" w="2376">
                  <a:moveTo>
                    <a:pt x="1188" y="1"/>
                  </a:moveTo>
                  <a:cubicBezTo>
                    <a:pt x="541" y="1"/>
                    <a:pt x="1" y="543"/>
                    <a:pt x="1" y="1188"/>
                  </a:cubicBezTo>
                  <a:cubicBezTo>
                    <a:pt x="1" y="1851"/>
                    <a:pt x="541" y="2375"/>
                    <a:pt x="1188" y="2375"/>
                  </a:cubicBezTo>
                  <a:cubicBezTo>
                    <a:pt x="1852" y="2375"/>
                    <a:pt x="2375" y="1851"/>
                    <a:pt x="2375" y="1188"/>
                  </a:cubicBezTo>
                  <a:cubicBezTo>
                    <a:pt x="2375" y="543"/>
                    <a:pt x="1852" y="1"/>
                    <a:pt x="1188" y="1"/>
                  </a:cubicBez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9"/>
            <p:cNvSpPr/>
            <p:nvPr/>
          </p:nvSpPr>
          <p:spPr>
            <a:xfrm>
              <a:off x="2993350" y="1827350"/>
              <a:ext cx="123125" cy="75100"/>
            </a:xfrm>
            <a:custGeom>
              <a:rect b="b" l="l" r="r" t="t"/>
              <a:pathLst>
                <a:path extrusionOk="0" h="3004" w="4925">
                  <a:moveTo>
                    <a:pt x="2463" y="0"/>
                  </a:moveTo>
                  <a:cubicBezTo>
                    <a:pt x="2463" y="0"/>
                    <a:pt x="1" y="3004"/>
                    <a:pt x="2463" y="3004"/>
                  </a:cubicBezTo>
                  <a:cubicBezTo>
                    <a:pt x="4924" y="3004"/>
                    <a:pt x="2463" y="0"/>
                    <a:pt x="2463" y="0"/>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9"/>
            <p:cNvSpPr/>
            <p:nvPr/>
          </p:nvSpPr>
          <p:spPr>
            <a:xfrm>
              <a:off x="2707450" y="1892675"/>
              <a:ext cx="182900" cy="55175"/>
            </a:xfrm>
            <a:custGeom>
              <a:rect b="b" l="l" r="r" t="t"/>
              <a:pathLst>
                <a:path extrusionOk="0" h="2207" w="7316">
                  <a:moveTo>
                    <a:pt x="3509" y="0"/>
                  </a:moveTo>
                  <a:cubicBezTo>
                    <a:pt x="2352" y="0"/>
                    <a:pt x="1269" y="262"/>
                    <a:pt x="437" y="775"/>
                  </a:cubicBezTo>
                  <a:cubicBezTo>
                    <a:pt x="105" y="967"/>
                    <a:pt x="1" y="1403"/>
                    <a:pt x="192" y="1736"/>
                  </a:cubicBezTo>
                  <a:cubicBezTo>
                    <a:pt x="331" y="1955"/>
                    <a:pt x="571" y="2083"/>
                    <a:pt x="813" y="2083"/>
                  </a:cubicBezTo>
                  <a:cubicBezTo>
                    <a:pt x="935" y="2083"/>
                    <a:pt x="1059" y="2051"/>
                    <a:pt x="1170" y="1980"/>
                  </a:cubicBezTo>
                  <a:cubicBezTo>
                    <a:pt x="1765" y="1619"/>
                    <a:pt x="2586" y="1413"/>
                    <a:pt x="3455" y="1413"/>
                  </a:cubicBezTo>
                  <a:cubicBezTo>
                    <a:pt x="3554" y="1413"/>
                    <a:pt x="3654" y="1416"/>
                    <a:pt x="3754" y="1421"/>
                  </a:cubicBezTo>
                  <a:cubicBezTo>
                    <a:pt x="4662" y="1456"/>
                    <a:pt x="5518" y="1701"/>
                    <a:pt x="6147" y="2085"/>
                  </a:cubicBezTo>
                  <a:cubicBezTo>
                    <a:pt x="6252" y="2172"/>
                    <a:pt x="6391" y="2206"/>
                    <a:pt x="6513" y="2206"/>
                  </a:cubicBezTo>
                  <a:cubicBezTo>
                    <a:pt x="6757" y="2206"/>
                    <a:pt x="6985" y="2085"/>
                    <a:pt x="7125" y="1875"/>
                  </a:cubicBezTo>
                  <a:cubicBezTo>
                    <a:pt x="7316" y="1543"/>
                    <a:pt x="7229" y="1107"/>
                    <a:pt x="6897" y="898"/>
                  </a:cubicBezTo>
                  <a:cubicBezTo>
                    <a:pt x="6059" y="374"/>
                    <a:pt x="4959" y="60"/>
                    <a:pt x="3824" y="6"/>
                  </a:cubicBezTo>
                  <a:cubicBezTo>
                    <a:pt x="3718" y="2"/>
                    <a:pt x="3613" y="0"/>
                    <a:pt x="3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9" name="Google Shape;1979;p59"/>
          <p:cNvGrpSpPr/>
          <p:nvPr/>
        </p:nvGrpSpPr>
        <p:grpSpPr>
          <a:xfrm>
            <a:off x="3081088" y="3423875"/>
            <a:ext cx="874775" cy="798375"/>
            <a:chOff x="238125" y="2508750"/>
            <a:chExt cx="874775" cy="798375"/>
          </a:xfrm>
        </p:grpSpPr>
        <p:sp>
          <p:nvSpPr>
            <p:cNvPr id="1980" name="Google Shape;1980;p59"/>
            <p:cNvSpPr/>
            <p:nvPr/>
          </p:nvSpPr>
          <p:spPr>
            <a:xfrm>
              <a:off x="238125" y="2508750"/>
              <a:ext cx="874775" cy="798375"/>
            </a:xfrm>
            <a:custGeom>
              <a:rect b="b" l="l" r="r" t="t"/>
              <a:pathLst>
                <a:path extrusionOk="0" h="31935" w="34991">
                  <a:moveTo>
                    <a:pt x="17495" y="1"/>
                  </a:moveTo>
                  <a:cubicBezTo>
                    <a:pt x="7840" y="1"/>
                    <a:pt x="0" y="7840"/>
                    <a:pt x="0" y="17496"/>
                  </a:cubicBezTo>
                  <a:cubicBezTo>
                    <a:pt x="0" y="27151"/>
                    <a:pt x="7840" y="31935"/>
                    <a:pt x="17495" y="31935"/>
                  </a:cubicBezTo>
                  <a:cubicBezTo>
                    <a:pt x="27151" y="31935"/>
                    <a:pt x="34990" y="27151"/>
                    <a:pt x="34990" y="17496"/>
                  </a:cubicBezTo>
                  <a:cubicBezTo>
                    <a:pt x="34990" y="7840"/>
                    <a:pt x="27151" y="1"/>
                    <a:pt x="17495" y="1"/>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9"/>
            <p:cNvSpPr/>
            <p:nvPr/>
          </p:nvSpPr>
          <p:spPr>
            <a:xfrm>
              <a:off x="659350" y="2546300"/>
              <a:ext cx="329150" cy="195575"/>
            </a:xfrm>
            <a:custGeom>
              <a:rect b="b" l="l" r="r" t="t"/>
              <a:pathLst>
                <a:path extrusionOk="0" h="7823" w="13166">
                  <a:moveTo>
                    <a:pt x="3021" y="0"/>
                  </a:moveTo>
                  <a:cubicBezTo>
                    <a:pt x="1956" y="0"/>
                    <a:pt x="1135" y="314"/>
                    <a:pt x="786" y="943"/>
                  </a:cubicBezTo>
                  <a:cubicBezTo>
                    <a:pt x="1" y="2392"/>
                    <a:pt x="2655" y="3684"/>
                    <a:pt x="5849" y="5430"/>
                  </a:cubicBezTo>
                  <a:cubicBezTo>
                    <a:pt x="8154" y="6687"/>
                    <a:pt x="10128" y="7822"/>
                    <a:pt x="11332" y="7822"/>
                  </a:cubicBezTo>
                  <a:cubicBezTo>
                    <a:pt x="11804" y="7822"/>
                    <a:pt x="12153" y="7648"/>
                    <a:pt x="12380" y="7246"/>
                  </a:cubicBezTo>
                  <a:cubicBezTo>
                    <a:pt x="13166" y="5814"/>
                    <a:pt x="11192" y="3230"/>
                    <a:pt x="7998" y="1484"/>
                  </a:cubicBezTo>
                  <a:cubicBezTo>
                    <a:pt x="6199" y="506"/>
                    <a:pt x="4401" y="0"/>
                    <a:pt x="3021" y="0"/>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9"/>
            <p:cNvSpPr/>
            <p:nvPr/>
          </p:nvSpPr>
          <p:spPr>
            <a:xfrm>
              <a:off x="973200" y="2752325"/>
              <a:ext cx="74225" cy="74225"/>
            </a:xfrm>
            <a:custGeom>
              <a:rect b="b" l="l" r="r" t="t"/>
              <a:pathLst>
                <a:path extrusionOk="0" h="2969" w="2969">
                  <a:moveTo>
                    <a:pt x="1485" y="0"/>
                  </a:moveTo>
                  <a:cubicBezTo>
                    <a:pt x="664" y="0"/>
                    <a:pt x="0" y="664"/>
                    <a:pt x="0" y="1484"/>
                  </a:cubicBezTo>
                  <a:cubicBezTo>
                    <a:pt x="0" y="2305"/>
                    <a:pt x="664" y="2969"/>
                    <a:pt x="1485" y="2969"/>
                  </a:cubicBezTo>
                  <a:cubicBezTo>
                    <a:pt x="2305" y="2969"/>
                    <a:pt x="2968" y="2305"/>
                    <a:pt x="2968" y="1484"/>
                  </a:cubicBezTo>
                  <a:cubicBezTo>
                    <a:pt x="2968" y="664"/>
                    <a:pt x="2305" y="0"/>
                    <a:pt x="1485" y="0"/>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9"/>
            <p:cNvSpPr/>
            <p:nvPr/>
          </p:nvSpPr>
          <p:spPr>
            <a:xfrm>
              <a:off x="365150" y="2919400"/>
              <a:ext cx="70300" cy="87425"/>
            </a:xfrm>
            <a:custGeom>
              <a:rect b="b" l="l" r="r" t="t"/>
              <a:pathLst>
                <a:path extrusionOk="0" h="3497" w="2812">
                  <a:moveTo>
                    <a:pt x="558" y="0"/>
                  </a:moveTo>
                  <a:cubicBezTo>
                    <a:pt x="406" y="0"/>
                    <a:pt x="253" y="70"/>
                    <a:pt x="157" y="197"/>
                  </a:cubicBezTo>
                  <a:cubicBezTo>
                    <a:pt x="1" y="423"/>
                    <a:pt x="52" y="721"/>
                    <a:pt x="262" y="877"/>
                  </a:cubicBezTo>
                  <a:lnTo>
                    <a:pt x="1484" y="1768"/>
                  </a:lnTo>
                  <a:lnTo>
                    <a:pt x="280" y="2606"/>
                  </a:lnTo>
                  <a:cubicBezTo>
                    <a:pt x="52" y="2746"/>
                    <a:pt x="1" y="3060"/>
                    <a:pt x="157" y="3287"/>
                  </a:cubicBezTo>
                  <a:cubicBezTo>
                    <a:pt x="245" y="3410"/>
                    <a:pt x="402" y="3496"/>
                    <a:pt x="559" y="3496"/>
                  </a:cubicBezTo>
                  <a:cubicBezTo>
                    <a:pt x="646" y="3496"/>
                    <a:pt x="751" y="3461"/>
                    <a:pt x="839" y="3410"/>
                  </a:cubicBezTo>
                  <a:lnTo>
                    <a:pt x="2602" y="2169"/>
                  </a:lnTo>
                  <a:cubicBezTo>
                    <a:pt x="2741" y="2083"/>
                    <a:pt x="2811" y="1943"/>
                    <a:pt x="2811" y="1768"/>
                  </a:cubicBezTo>
                  <a:cubicBezTo>
                    <a:pt x="2811" y="1610"/>
                    <a:pt x="2741" y="1471"/>
                    <a:pt x="2620" y="1366"/>
                  </a:cubicBezTo>
                  <a:lnTo>
                    <a:pt x="839" y="92"/>
                  </a:lnTo>
                  <a:cubicBezTo>
                    <a:pt x="756" y="30"/>
                    <a:pt x="657" y="0"/>
                    <a:pt x="558" y="0"/>
                  </a:cubicBez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9"/>
            <p:cNvSpPr/>
            <p:nvPr/>
          </p:nvSpPr>
          <p:spPr>
            <a:xfrm>
              <a:off x="913400" y="2919425"/>
              <a:ext cx="70300" cy="87400"/>
            </a:xfrm>
            <a:custGeom>
              <a:rect b="b" l="l" r="r" t="t"/>
              <a:pathLst>
                <a:path extrusionOk="0" h="3496" w="2812">
                  <a:moveTo>
                    <a:pt x="2267" y="0"/>
                  </a:moveTo>
                  <a:cubicBezTo>
                    <a:pt x="2169" y="0"/>
                    <a:pt x="2073" y="30"/>
                    <a:pt x="1991" y="91"/>
                  </a:cubicBezTo>
                  <a:lnTo>
                    <a:pt x="210" y="1313"/>
                  </a:lnTo>
                  <a:cubicBezTo>
                    <a:pt x="87" y="1400"/>
                    <a:pt x="1" y="1558"/>
                    <a:pt x="1" y="1714"/>
                  </a:cubicBezTo>
                  <a:cubicBezTo>
                    <a:pt x="1" y="1872"/>
                    <a:pt x="71" y="2028"/>
                    <a:pt x="210" y="2116"/>
                  </a:cubicBezTo>
                  <a:lnTo>
                    <a:pt x="1973" y="3390"/>
                  </a:lnTo>
                  <a:cubicBezTo>
                    <a:pt x="2061" y="3460"/>
                    <a:pt x="2166" y="3495"/>
                    <a:pt x="2271" y="3495"/>
                  </a:cubicBezTo>
                  <a:cubicBezTo>
                    <a:pt x="2410" y="3495"/>
                    <a:pt x="2567" y="3425"/>
                    <a:pt x="2655" y="3286"/>
                  </a:cubicBezTo>
                  <a:cubicBezTo>
                    <a:pt x="2811" y="3059"/>
                    <a:pt x="2776" y="2762"/>
                    <a:pt x="2550" y="2605"/>
                  </a:cubicBezTo>
                  <a:lnTo>
                    <a:pt x="1345" y="1732"/>
                  </a:lnTo>
                  <a:lnTo>
                    <a:pt x="2550" y="894"/>
                  </a:lnTo>
                  <a:cubicBezTo>
                    <a:pt x="2760" y="736"/>
                    <a:pt x="2811" y="422"/>
                    <a:pt x="2672" y="213"/>
                  </a:cubicBezTo>
                  <a:cubicBezTo>
                    <a:pt x="2576" y="74"/>
                    <a:pt x="2421" y="0"/>
                    <a:pt x="2267" y="0"/>
                  </a:cubicBez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9"/>
            <p:cNvSpPr/>
            <p:nvPr/>
          </p:nvSpPr>
          <p:spPr>
            <a:xfrm>
              <a:off x="494775" y="3021225"/>
              <a:ext cx="386350" cy="141850"/>
            </a:xfrm>
            <a:custGeom>
              <a:rect b="b" l="l" r="r" t="t"/>
              <a:pathLst>
                <a:path extrusionOk="0" h="5674" w="15454">
                  <a:moveTo>
                    <a:pt x="7509" y="0"/>
                  </a:moveTo>
                  <a:cubicBezTo>
                    <a:pt x="4803" y="0"/>
                    <a:pt x="2743" y="680"/>
                    <a:pt x="1432" y="2007"/>
                  </a:cubicBezTo>
                  <a:cubicBezTo>
                    <a:pt x="1" y="3439"/>
                    <a:pt x="1" y="5115"/>
                    <a:pt x="1" y="5185"/>
                  </a:cubicBezTo>
                  <a:cubicBezTo>
                    <a:pt x="1" y="5448"/>
                    <a:pt x="228" y="5674"/>
                    <a:pt x="490" y="5674"/>
                  </a:cubicBezTo>
                  <a:cubicBezTo>
                    <a:pt x="769" y="5674"/>
                    <a:pt x="978" y="5448"/>
                    <a:pt x="978" y="5185"/>
                  </a:cubicBezTo>
                  <a:cubicBezTo>
                    <a:pt x="978" y="5010"/>
                    <a:pt x="1066" y="978"/>
                    <a:pt x="7509" y="978"/>
                  </a:cubicBezTo>
                  <a:cubicBezTo>
                    <a:pt x="14004" y="978"/>
                    <a:pt x="14441" y="5045"/>
                    <a:pt x="14458" y="5220"/>
                  </a:cubicBezTo>
                  <a:cubicBezTo>
                    <a:pt x="14476" y="5483"/>
                    <a:pt x="14685" y="5674"/>
                    <a:pt x="14947" y="5674"/>
                  </a:cubicBezTo>
                  <a:lnTo>
                    <a:pt x="14982" y="5674"/>
                  </a:lnTo>
                  <a:cubicBezTo>
                    <a:pt x="15261" y="5639"/>
                    <a:pt x="15454" y="5413"/>
                    <a:pt x="15436" y="5133"/>
                  </a:cubicBezTo>
                  <a:cubicBezTo>
                    <a:pt x="15436" y="5080"/>
                    <a:pt x="14930" y="0"/>
                    <a:pt x="7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9"/>
            <p:cNvSpPr/>
            <p:nvPr/>
          </p:nvSpPr>
          <p:spPr>
            <a:xfrm>
              <a:off x="347250" y="2831725"/>
              <a:ext cx="89925" cy="64675"/>
            </a:xfrm>
            <a:custGeom>
              <a:rect b="b" l="l" r="r" t="t"/>
              <a:pathLst>
                <a:path extrusionOk="0" h="2587" w="3597">
                  <a:moveTo>
                    <a:pt x="3035" y="0"/>
                  </a:moveTo>
                  <a:cubicBezTo>
                    <a:pt x="2946" y="0"/>
                    <a:pt x="2856" y="23"/>
                    <a:pt x="2777" y="72"/>
                  </a:cubicBezTo>
                  <a:lnTo>
                    <a:pt x="298" y="1678"/>
                  </a:lnTo>
                  <a:cubicBezTo>
                    <a:pt x="70" y="1818"/>
                    <a:pt x="0" y="2132"/>
                    <a:pt x="158" y="2359"/>
                  </a:cubicBezTo>
                  <a:cubicBezTo>
                    <a:pt x="245" y="2498"/>
                    <a:pt x="402" y="2586"/>
                    <a:pt x="559" y="2586"/>
                  </a:cubicBezTo>
                  <a:cubicBezTo>
                    <a:pt x="664" y="2586"/>
                    <a:pt x="752" y="2551"/>
                    <a:pt x="838" y="2498"/>
                  </a:cubicBezTo>
                  <a:lnTo>
                    <a:pt x="3318" y="910"/>
                  </a:lnTo>
                  <a:cubicBezTo>
                    <a:pt x="3545" y="752"/>
                    <a:pt x="3597" y="456"/>
                    <a:pt x="3457" y="229"/>
                  </a:cubicBezTo>
                  <a:cubicBezTo>
                    <a:pt x="3366" y="81"/>
                    <a:pt x="3201" y="0"/>
                    <a:pt x="3035" y="0"/>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9"/>
            <p:cNvSpPr/>
            <p:nvPr/>
          </p:nvSpPr>
          <p:spPr>
            <a:xfrm>
              <a:off x="902925" y="2831725"/>
              <a:ext cx="89950" cy="64675"/>
            </a:xfrm>
            <a:custGeom>
              <a:rect b="b" l="l" r="r" t="t"/>
              <a:pathLst>
                <a:path extrusionOk="0" h="2587" w="3598">
                  <a:moveTo>
                    <a:pt x="567" y="0"/>
                  </a:moveTo>
                  <a:cubicBezTo>
                    <a:pt x="404" y="0"/>
                    <a:pt x="242" y="81"/>
                    <a:pt x="140" y="229"/>
                  </a:cubicBezTo>
                  <a:cubicBezTo>
                    <a:pt x="1" y="456"/>
                    <a:pt x="71" y="752"/>
                    <a:pt x="297" y="910"/>
                  </a:cubicBezTo>
                  <a:lnTo>
                    <a:pt x="2776" y="2498"/>
                  </a:lnTo>
                  <a:cubicBezTo>
                    <a:pt x="2846" y="2551"/>
                    <a:pt x="2951" y="2586"/>
                    <a:pt x="3039" y="2586"/>
                  </a:cubicBezTo>
                  <a:cubicBezTo>
                    <a:pt x="3195" y="2586"/>
                    <a:pt x="3353" y="2498"/>
                    <a:pt x="3440" y="2359"/>
                  </a:cubicBezTo>
                  <a:cubicBezTo>
                    <a:pt x="3598" y="2132"/>
                    <a:pt x="3528" y="1818"/>
                    <a:pt x="3300" y="1678"/>
                  </a:cubicBezTo>
                  <a:lnTo>
                    <a:pt x="821" y="72"/>
                  </a:lnTo>
                  <a:cubicBezTo>
                    <a:pt x="742" y="23"/>
                    <a:pt x="654" y="0"/>
                    <a:pt x="567" y="0"/>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 name="Google Shape;1988;p59"/>
          <p:cNvGrpSpPr/>
          <p:nvPr/>
        </p:nvGrpSpPr>
        <p:grpSpPr>
          <a:xfrm>
            <a:off x="4137013" y="3423875"/>
            <a:ext cx="874775" cy="798375"/>
            <a:chOff x="1294050" y="2508750"/>
            <a:chExt cx="874775" cy="798375"/>
          </a:xfrm>
        </p:grpSpPr>
        <p:sp>
          <p:nvSpPr>
            <p:cNvPr id="1989" name="Google Shape;1989;p59"/>
            <p:cNvSpPr/>
            <p:nvPr/>
          </p:nvSpPr>
          <p:spPr>
            <a:xfrm>
              <a:off x="1294050" y="2508750"/>
              <a:ext cx="874775" cy="798375"/>
            </a:xfrm>
            <a:custGeom>
              <a:rect b="b" l="l" r="r" t="t"/>
              <a:pathLst>
                <a:path extrusionOk="0" h="31935" w="34991">
                  <a:moveTo>
                    <a:pt x="17495" y="1"/>
                  </a:moveTo>
                  <a:cubicBezTo>
                    <a:pt x="7839" y="1"/>
                    <a:pt x="0" y="7840"/>
                    <a:pt x="0" y="17496"/>
                  </a:cubicBezTo>
                  <a:cubicBezTo>
                    <a:pt x="0" y="27151"/>
                    <a:pt x="7839" y="31935"/>
                    <a:pt x="17495" y="31935"/>
                  </a:cubicBezTo>
                  <a:cubicBezTo>
                    <a:pt x="27150" y="31935"/>
                    <a:pt x="34991" y="27151"/>
                    <a:pt x="34991" y="17496"/>
                  </a:cubicBezTo>
                  <a:cubicBezTo>
                    <a:pt x="34991" y="7840"/>
                    <a:pt x="27150" y="1"/>
                    <a:pt x="17495" y="1"/>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9"/>
            <p:cNvSpPr/>
            <p:nvPr/>
          </p:nvSpPr>
          <p:spPr>
            <a:xfrm>
              <a:off x="1715250" y="2546300"/>
              <a:ext cx="328750" cy="195575"/>
            </a:xfrm>
            <a:custGeom>
              <a:rect b="b" l="l" r="r" t="t"/>
              <a:pathLst>
                <a:path extrusionOk="0" h="7823" w="13150">
                  <a:moveTo>
                    <a:pt x="3022" y="0"/>
                  </a:moveTo>
                  <a:cubicBezTo>
                    <a:pt x="1940" y="0"/>
                    <a:pt x="1136" y="314"/>
                    <a:pt x="787" y="943"/>
                  </a:cubicBezTo>
                  <a:cubicBezTo>
                    <a:pt x="1" y="2392"/>
                    <a:pt x="2655" y="3684"/>
                    <a:pt x="5851" y="5430"/>
                  </a:cubicBezTo>
                  <a:cubicBezTo>
                    <a:pt x="8155" y="6687"/>
                    <a:pt x="10111" y="7822"/>
                    <a:pt x="11333" y="7822"/>
                  </a:cubicBezTo>
                  <a:cubicBezTo>
                    <a:pt x="11804" y="7822"/>
                    <a:pt x="12153" y="7648"/>
                    <a:pt x="12381" y="7246"/>
                  </a:cubicBezTo>
                  <a:cubicBezTo>
                    <a:pt x="13149" y="5814"/>
                    <a:pt x="11193" y="3230"/>
                    <a:pt x="7998" y="1484"/>
                  </a:cubicBezTo>
                  <a:cubicBezTo>
                    <a:pt x="6200" y="506"/>
                    <a:pt x="4401" y="0"/>
                    <a:pt x="3022" y="0"/>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9"/>
            <p:cNvSpPr/>
            <p:nvPr/>
          </p:nvSpPr>
          <p:spPr>
            <a:xfrm>
              <a:off x="2028675" y="2752325"/>
              <a:ext cx="74675" cy="74225"/>
            </a:xfrm>
            <a:custGeom>
              <a:rect b="b" l="l" r="r" t="t"/>
              <a:pathLst>
                <a:path extrusionOk="0" h="2969" w="2987">
                  <a:moveTo>
                    <a:pt x="1502" y="0"/>
                  </a:moveTo>
                  <a:cubicBezTo>
                    <a:pt x="682" y="0"/>
                    <a:pt x="0" y="664"/>
                    <a:pt x="0" y="1484"/>
                  </a:cubicBezTo>
                  <a:cubicBezTo>
                    <a:pt x="0" y="2305"/>
                    <a:pt x="682" y="2969"/>
                    <a:pt x="1502" y="2969"/>
                  </a:cubicBezTo>
                  <a:cubicBezTo>
                    <a:pt x="2323" y="2969"/>
                    <a:pt x="2987" y="2305"/>
                    <a:pt x="2987" y="1484"/>
                  </a:cubicBezTo>
                  <a:cubicBezTo>
                    <a:pt x="2987" y="664"/>
                    <a:pt x="2323" y="0"/>
                    <a:pt x="1502" y="0"/>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9"/>
            <p:cNvSpPr/>
            <p:nvPr/>
          </p:nvSpPr>
          <p:spPr>
            <a:xfrm>
              <a:off x="1402300" y="2956600"/>
              <a:ext cx="113925" cy="24475"/>
            </a:xfrm>
            <a:custGeom>
              <a:rect b="b" l="l" r="r" t="t"/>
              <a:pathLst>
                <a:path extrusionOk="0" h="979" w="4557">
                  <a:moveTo>
                    <a:pt x="489" y="1"/>
                  </a:moveTo>
                  <a:cubicBezTo>
                    <a:pt x="210" y="1"/>
                    <a:pt x="0" y="210"/>
                    <a:pt x="0" y="490"/>
                  </a:cubicBezTo>
                  <a:cubicBezTo>
                    <a:pt x="0" y="751"/>
                    <a:pt x="210" y="979"/>
                    <a:pt x="489" y="979"/>
                  </a:cubicBezTo>
                  <a:lnTo>
                    <a:pt x="4068" y="979"/>
                  </a:lnTo>
                  <a:cubicBezTo>
                    <a:pt x="4347" y="979"/>
                    <a:pt x="4557" y="751"/>
                    <a:pt x="4557" y="490"/>
                  </a:cubicBezTo>
                  <a:cubicBezTo>
                    <a:pt x="4557" y="210"/>
                    <a:pt x="4347" y="1"/>
                    <a:pt x="4068" y="1"/>
                  </a:cubicBez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9"/>
            <p:cNvSpPr/>
            <p:nvPr/>
          </p:nvSpPr>
          <p:spPr>
            <a:xfrm>
              <a:off x="1684700" y="3149975"/>
              <a:ext cx="114400" cy="24450"/>
            </a:xfrm>
            <a:custGeom>
              <a:rect b="b" l="l" r="r" t="t"/>
              <a:pathLst>
                <a:path extrusionOk="0" h="978" w="4576">
                  <a:moveTo>
                    <a:pt x="489" y="0"/>
                  </a:moveTo>
                  <a:cubicBezTo>
                    <a:pt x="228" y="0"/>
                    <a:pt x="1" y="210"/>
                    <a:pt x="1" y="489"/>
                  </a:cubicBezTo>
                  <a:cubicBezTo>
                    <a:pt x="1" y="752"/>
                    <a:pt x="228" y="978"/>
                    <a:pt x="489" y="978"/>
                  </a:cubicBezTo>
                  <a:lnTo>
                    <a:pt x="4086" y="978"/>
                  </a:lnTo>
                  <a:cubicBezTo>
                    <a:pt x="4349" y="978"/>
                    <a:pt x="4575" y="752"/>
                    <a:pt x="4575" y="489"/>
                  </a:cubicBezTo>
                  <a:cubicBezTo>
                    <a:pt x="4575" y="210"/>
                    <a:pt x="4349" y="0"/>
                    <a:pt x="40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9"/>
            <p:cNvSpPr/>
            <p:nvPr/>
          </p:nvSpPr>
          <p:spPr>
            <a:xfrm>
              <a:off x="1946600" y="2956600"/>
              <a:ext cx="113975" cy="24475"/>
            </a:xfrm>
            <a:custGeom>
              <a:rect b="b" l="l" r="r" t="t"/>
              <a:pathLst>
                <a:path extrusionOk="0" h="979" w="4559">
                  <a:moveTo>
                    <a:pt x="490" y="1"/>
                  </a:moveTo>
                  <a:cubicBezTo>
                    <a:pt x="210" y="1"/>
                    <a:pt x="1" y="210"/>
                    <a:pt x="1" y="490"/>
                  </a:cubicBezTo>
                  <a:cubicBezTo>
                    <a:pt x="1" y="751"/>
                    <a:pt x="210" y="979"/>
                    <a:pt x="490" y="979"/>
                  </a:cubicBezTo>
                  <a:lnTo>
                    <a:pt x="4070" y="979"/>
                  </a:lnTo>
                  <a:cubicBezTo>
                    <a:pt x="4349" y="979"/>
                    <a:pt x="4559" y="751"/>
                    <a:pt x="4559" y="490"/>
                  </a:cubicBezTo>
                  <a:cubicBezTo>
                    <a:pt x="4559" y="210"/>
                    <a:pt x="4349" y="1"/>
                    <a:pt x="4070" y="1"/>
                  </a:cubicBez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 name="Google Shape;1995;p59"/>
          <p:cNvGrpSpPr/>
          <p:nvPr/>
        </p:nvGrpSpPr>
        <p:grpSpPr>
          <a:xfrm>
            <a:off x="5188538" y="3423875"/>
            <a:ext cx="874375" cy="798375"/>
            <a:chOff x="2345575" y="2508750"/>
            <a:chExt cx="874375" cy="798375"/>
          </a:xfrm>
        </p:grpSpPr>
        <p:sp>
          <p:nvSpPr>
            <p:cNvPr id="1996" name="Google Shape;1996;p59"/>
            <p:cNvSpPr/>
            <p:nvPr/>
          </p:nvSpPr>
          <p:spPr>
            <a:xfrm>
              <a:off x="2345575" y="2508750"/>
              <a:ext cx="874375" cy="798375"/>
            </a:xfrm>
            <a:custGeom>
              <a:rect b="b" l="l" r="r" t="t"/>
              <a:pathLst>
                <a:path extrusionOk="0" h="31935" w="34975">
                  <a:moveTo>
                    <a:pt x="17496" y="1"/>
                  </a:moveTo>
                  <a:cubicBezTo>
                    <a:pt x="7823" y="1"/>
                    <a:pt x="0" y="7840"/>
                    <a:pt x="0" y="17496"/>
                  </a:cubicBezTo>
                  <a:cubicBezTo>
                    <a:pt x="0" y="27151"/>
                    <a:pt x="7823" y="31935"/>
                    <a:pt x="17496" y="31935"/>
                  </a:cubicBezTo>
                  <a:cubicBezTo>
                    <a:pt x="27152" y="31935"/>
                    <a:pt x="34974" y="27151"/>
                    <a:pt x="34974" y="17496"/>
                  </a:cubicBezTo>
                  <a:cubicBezTo>
                    <a:pt x="34974" y="7840"/>
                    <a:pt x="27152" y="1"/>
                    <a:pt x="17496" y="1"/>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9"/>
            <p:cNvSpPr/>
            <p:nvPr/>
          </p:nvSpPr>
          <p:spPr>
            <a:xfrm>
              <a:off x="2766825" y="2546300"/>
              <a:ext cx="328700" cy="195575"/>
            </a:xfrm>
            <a:custGeom>
              <a:rect b="b" l="l" r="r" t="t"/>
              <a:pathLst>
                <a:path extrusionOk="0" h="7823" w="13148">
                  <a:moveTo>
                    <a:pt x="3020" y="0"/>
                  </a:moveTo>
                  <a:cubicBezTo>
                    <a:pt x="1938" y="0"/>
                    <a:pt x="1118" y="314"/>
                    <a:pt x="785" y="943"/>
                  </a:cubicBezTo>
                  <a:cubicBezTo>
                    <a:pt x="0" y="2392"/>
                    <a:pt x="2654" y="3684"/>
                    <a:pt x="5849" y="5430"/>
                  </a:cubicBezTo>
                  <a:cubicBezTo>
                    <a:pt x="8154" y="6687"/>
                    <a:pt x="10109" y="7822"/>
                    <a:pt x="11315" y="7822"/>
                  </a:cubicBezTo>
                  <a:cubicBezTo>
                    <a:pt x="11785" y="7822"/>
                    <a:pt x="12153" y="7648"/>
                    <a:pt x="12362" y="7246"/>
                  </a:cubicBezTo>
                  <a:cubicBezTo>
                    <a:pt x="13147" y="5814"/>
                    <a:pt x="11192" y="3230"/>
                    <a:pt x="7997" y="1484"/>
                  </a:cubicBezTo>
                  <a:cubicBezTo>
                    <a:pt x="6198" y="506"/>
                    <a:pt x="4382" y="0"/>
                    <a:pt x="3020" y="0"/>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9"/>
            <p:cNvSpPr/>
            <p:nvPr/>
          </p:nvSpPr>
          <p:spPr>
            <a:xfrm>
              <a:off x="3080225" y="2752325"/>
              <a:ext cx="74250" cy="74225"/>
            </a:xfrm>
            <a:custGeom>
              <a:rect b="b" l="l" r="r" t="t"/>
              <a:pathLst>
                <a:path extrusionOk="0" h="2969" w="2970">
                  <a:moveTo>
                    <a:pt x="1484" y="0"/>
                  </a:moveTo>
                  <a:cubicBezTo>
                    <a:pt x="664" y="0"/>
                    <a:pt x="1" y="664"/>
                    <a:pt x="1" y="1484"/>
                  </a:cubicBezTo>
                  <a:cubicBezTo>
                    <a:pt x="1" y="2305"/>
                    <a:pt x="664" y="2969"/>
                    <a:pt x="1484" y="2969"/>
                  </a:cubicBezTo>
                  <a:cubicBezTo>
                    <a:pt x="2306" y="2969"/>
                    <a:pt x="2969" y="2305"/>
                    <a:pt x="2969" y="1484"/>
                  </a:cubicBezTo>
                  <a:cubicBezTo>
                    <a:pt x="2969" y="664"/>
                    <a:pt x="2306" y="0"/>
                    <a:pt x="1484" y="0"/>
                  </a:cubicBezTo>
                  <a:close/>
                </a:path>
              </a:pathLst>
            </a:custGeom>
            <a:solidFill>
              <a:srgbClr val="7591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9"/>
            <p:cNvSpPr/>
            <p:nvPr/>
          </p:nvSpPr>
          <p:spPr>
            <a:xfrm>
              <a:off x="2582150" y="3081525"/>
              <a:ext cx="172475" cy="89425"/>
            </a:xfrm>
            <a:custGeom>
              <a:rect b="b" l="l" r="r" t="t"/>
              <a:pathLst>
                <a:path extrusionOk="0" h="3577" w="6899">
                  <a:moveTo>
                    <a:pt x="807" y="1"/>
                  </a:moveTo>
                  <a:cubicBezTo>
                    <a:pt x="655" y="1"/>
                    <a:pt x="501" y="51"/>
                    <a:pt x="368" y="154"/>
                  </a:cubicBezTo>
                  <a:cubicBezTo>
                    <a:pt x="54" y="382"/>
                    <a:pt x="1" y="836"/>
                    <a:pt x="245" y="1150"/>
                  </a:cubicBezTo>
                  <a:cubicBezTo>
                    <a:pt x="839" y="1918"/>
                    <a:pt x="1765" y="2598"/>
                    <a:pt x="2813" y="3036"/>
                  </a:cubicBezTo>
                  <a:cubicBezTo>
                    <a:pt x="3668" y="3385"/>
                    <a:pt x="4524" y="3576"/>
                    <a:pt x="5344" y="3576"/>
                  </a:cubicBezTo>
                  <a:cubicBezTo>
                    <a:pt x="5658" y="3576"/>
                    <a:pt x="5956" y="3541"/>
                    <a:pt x="6252" y="3490"/>
                  </a:cubicBezTo>
                  <a:cubicBezTo>
                    <a:pt x="6636" y="3420"/>
                    <a:pt x="6898" y="3052"/>
                    <a:pt x="6829" y="2668"/>
                  </a:cubicBezTo>
                  <a:cubicBezTo>
                    <a:pt x="6750" y="2326"/>
                    <a:pt x="6451" y="2081"/>
                    <a:pt x="6115" y="2081"/>
                  </a:cubicBezTo>
                  <a:cubicBezTo>
                    <a:pt x="6074" y="2081"/>
                    <a:pt x="6032" y="2085"/>
                    <a:pt x="5991" y="2093"/>
                  </a:cubicBezTo>
                  <a:cubicBezTo>
                    <a:pt x="5781" y="2135"/>
                    <a:pt x="5557" y="2156"/>
                    <a:pt x="5323" y="2156"/>
                  </a:cubicBezTo>
                  <a:cubicBezTo>
                    <a:pt x="4702" y="2156"/>
                    <a:pt x="4013" y="2010"/>
                    <a:pt x="3353" y="1744"/>
                  </a:cubicBezTo>
                  <a:cubicBezTo>
                    <a:pt x="2533" y="1394"/>
                    <a:pt x="1817" y="871"/>
                    <a:pt x="1363" y="277"/>
                  </a:cubicBezTo>
                  <a:cubicBezTo>
                    <a:pt x="1221" y="95"/>
                    <a:pt x="1016" y="1"/>
                    <a:pt x="8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9"/>
            <p:cNvSpPr/>
            <p:nvPr/>
          </p:nvSpPr>
          <p:spPr>
            <a:xfrm>
              <a:off x="2345575" y="2895050"/>
              <a:ext cx="874375" cy="147550"/>
            </a:xfrm>
            <a:custGeom>
              <a:rect b="b" l="l" r="r" t="t"/>
              <a:pathLst>
                <a:path extrusionOk="0" h="5902" w="34975">
                  <a:moveTo>
                    <a:pt x="0" y="0"/>
                  </a:moveTo>
                  <a:lnTo>
                    <a:pt x="0" y="1241"/>
                  </a:lnTo>
                  <a:lnTo>
                    <a:pt x="2428" y="1241"/>
                  </a:lnTo>
                  <a:cubicBezTo>
                    <a:pt x="2480" y="2288"/>
                    <a:pt x="3073" y="5902"/>
                    <a:pt x="8870" y="5902"/>
                  </a:cubicBezTo>
                  <a:cubicBezTo>
                    <a:pt x="14667" y="5902"/>
                    <a:pt x="15470" y="2288"/>
                    <a:pt x="15575" y="1241"/>
                  </a:cubicBezTo>
                  <a:lnTo>
                    <a:pt x="19696" y="1241"/>
                  </a:lnTo>
                  <a:cubicBezTo>
                    <a:pt x="19749" y="2288"/>
                    <a:pt x="20324" y="5902"/>
                    <a:pt x="26121" y="5902"/>
                  </a:cubicBezTo>
                  <a:cubicBezTo>
                    <a:pt x="31918" y="5902"/>
                    <a:pt x="32721" y="2288"/>
                    <a:pt x="32826" y="1241"/>
                  </a:cubicBezTo>
                  <a:lnTo>
                    <a:pt x="34974" y="1241"/>
                  </a:lnTo>
                  <a:lnTo>
                    <a:pt x="34974" y="0"/>
                  </a:lnTo>
                  <a:close/>
                </a:path>
              </a:pathLst>
            </a:custGeom>
            <a:solidFill>
              <a:srgbClr val="1427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01" name="Google Shape;2001;p59"/>
          <p:cNvSpPr/>
          <p:nvPr/>
        </p:nvSpPr>
        <p:spPr>
          <a:xfrm>
            <a:off x="720000" y="1480716"/>
            <a:ext cx="1620669" cy="580114"/>
          </a:xfrm>
          <a:custGeom>
            <a:rect b="b" l="l" r="r" t="t"/>
            <a:pathLst>
              <a:path extrusionOk="0" h="19225" w="53709">
                <a:moveTo>
                  <a:pt x="1" y="0"/>
                </a:moveTo>
                <a:lnTo>
                  <a:pt x="3789" y="2410"/>
                </a:lnTo>
                <a:lnTo>
                  <a:pt x="3789" y="17409"/>
                </a:lnTo>
                <a:cubicBezTo>
                  <a:pt x="3789" y="18403"/>
                  <a:pt x="4610" y="19224"/>
                  <a:pt x="5623" y="19224"/>
                </a:cubicBezTo>
                <a:lnTo>
                  <a:pt x="51874" y="19224"/>
                </a:lnTo>
                <a:cubicBezTo>
                  <a:pt x="52887" y="19224"/>
                  <a:pt x="53709" y="18403"/>
                  <a:pt x="53709" y="17409"/>
                </a:cubicBezTo>
                <a:lnTo>
                  <a:pt x="53709" y="1834"/>
                </a:lnTo>
                <a:cubicBezTo>
                  <a:pt x="53709" y="821"/>
                  <a:pt x="52887" y="0"/>
                  <a:pt x="51874" y="0"/>
                </a:cubicBezTo>
                <a:close/>
              </a:path>
            </a:pathLst>
          </a:custGeom>
          <a:solidFill>
            <a:srgbClr val="5C7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2" name="Google Shape;2002;p59"/>
          <p:cNvGrpSpPr/>
          <p:nvPr/>
        </p:nvGrpSpPr>
        <p:grpSpPr>
          <a:xfrm>
            <a:off x="720188" y="2252636"/>
            <a:ext cx="1309263" cy="582166"/>
            <a:chOff x="4194200" y="1701225"/>
            <a:chExt cx="1084725" cy="482325"/>
          </a:xfrm>
        </p:grpSpPr>
        <p:sp>
          <p:nvSpPr>
            <p:cNvPr id="2003" name="Google Shape;2003;p59"/>
            <p:cNvSpPr/>
            <p:nvPr/>
          </p:nvSpPr>
          <p:spPr>
            <a:xfrm>
              <a:off x="4288025" y="1701225"/>
              <a:ext cx="990900" cy="482325"/>
            </a:xfrm>
            <a:custGeom>
              <a:rect b="b" l="l" r="r" t="t"/>
              <a:pathLst>
                <a:path extrusionOk="0" h="19293" w="39636">
                  <a:moveTo>
                    <a:pt x="210" y="0"/>
                  </a:moveTo>
                  <a:cubicBezTo>
                    <a:pt x="89" y="0"/>
                    <a:pt x="1" y="87"/>
                    <a:pt x="1" y="191"/>
                  </a:cubicBezTo>
                  <a:lnTo>
                    <a:pt x="1" y="19102"/>
                  </a:lnTo>
                  <a:cubicBezTo>
                    <a:pt x="1" y="19206"/>
                    <a:pt x="89" y="19293"/>
                    <a:pt x="210" y="19293"/>
                  </a:cubicBezTo>
                  <a:lnTo>
                    <a:pt x="39426" y="19293"/>
                  </a:lnTo>
                  <a:cubicBezTo>
                    <a:pt x="39549" y="19293"/>
                    <a:pt x="39636" y="19206"/>
                    <a:pt x="39636" y="19102"/>
                  </a:cubicBezTo>
                  <a:lnTo>
                    <a:pt x="39636" y="191"/>
                  </a:lnTo>
                  <a:cubicBezTo>
                    <a:pt x="39636" y="87"/>
                    <a:pt x="39549" y="0"/>
                    <a:pt x="39426" y="0"/>
                  </a:cubicBezTo>
                  <a:close/>
                </a:path>
              </a:pathLst>
            </a:custGeom>
            <a:solidFill>
              <a:srgbClr val="5C7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9"/>
            <p:cNvSpPr/>
            <p:nvPr/>
          </p:nvSpPr>
          <p:spPr>
            <a:xfrm>
              <a:off x="4194200" y="1834775"/>
              <a:ext cx="93850" cy="67250"/>
            </a:xfrm>
            <a:custGeom>
              <a:rect b="b" l="l" r="r" t="t"/>
              <a:pathLst>
                <a:path extrusionOk="0" h="2690" w="3754">
                  <a:moveTo>
                    <a:pt x="3754" y="1"/>
                  </a:moveTo>
                  <a:cubicBezTo>
                    <a:pt x="3178" y="368"/>
                    <a:pt x="2527" y="551"/>
                    <a:pt x="1877" y="551"/>
                  </a:cubicBezTo>
                  <a:cubicBezTo>
                    <a:pt x="1227" y="551"/>
                    <a:pt x="577" y="368"/>
                    <a:pt x="1" y="1"/>
                  </a:cubicBezTo>
                  <a:lnTo>
                    <a:pt x="1" y="1"/>
                  </a:lnTo>
                  <a:cubicBezTo>
                    <a:pt x="874" y="2690"/>
                    <a:pt x="3754" y="2690"/>
                    <a:pt x="3754" y="2690"/>
                  </a:cubicBezTo>
                  <a:lnTo>
                    <a:pt x="3754" y="1"/>
                  </a:lnTo>
                  <a:close/>
                </a:path>
              </a:pathLst>
            </a:custGeom>
            <a:solidFill>
              <a:srgbClr val="5C7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 name="Google Shape;2005;p59"/>
          <p:cNvGrpSpPr/>
          <p:nvPr/>
        </p:nvGrpSpPr>
        <p:grpSpPr>
          <a:xfrm>
            <a:off x="6916100" y="2967542"/>
            <a:ext cx="1507905" cy="546439"/>
            <a:chOff x="6130975" y="2293525"/>
            <a:chExt cx="1249300" cy="452725"/>
          </a:xfrm>
        </p:grpSpPr>
        <p:sp>
          <p:nvSpPr>
            <p:cNvPr id="2006" name="Google Shape;2006;p59"/>
            <p:cNvSpPr/>
            <p:nvPr/>
          </p:nvSpPr>
          <p:spPr>
            <a:xfrm>
              <a:off x="6130975" y="2293525"/>
              <a:ext cx="1249300" cy="366700"/>
            </a:xfrm>
            <a:custGeom>
              <a:rect b="b" l="l" r="r" t="t"/>
              <a:pathLst>
                <a:path extrusionOk="0" h="14668" w="49972">
                  <a:moveTo>
                    <a:pt x="210" y="1"/>
                  </a:moveTo>
                  <a:cubicBezTo>
                    <a:pt x="105" y="1"/>
                    <a:pt x="0" y="89"/>
                    <a:pt x="0" y="194"/>
                  </a:cubicBezTo>
                  <a:lnTo>
                    <a:pt x="0" y="14458"/>
                  </a:lnTo>
                  <a:cubicBezTo>
                    <a:pt x="0" y="14563"/>
                    <a:pt x="105" y="14668"/>
                    <a:pt x="210" y="14668"/>
                  </a:cubicBezTo>
                  <a:lnTo>
                    <a:pt x="49762" y="14668"/>
                  </a:lnTo>
                  <a:cubicBezTo>
                    <a:pt x="49867" y="14668"/>
                    <a:pt x="49972" y="14563"/>
                    <a:pt x="49972" y="14458"/>
                  </a:cubicBezTo>
                  <a:lnTo>
                    <a:pt x="49972" y="194"/>
                  </a:lnTo>
                  <a:cubicBezTo>
                    <a:pt x="49972" y="89"/>
                    <a:pt x="49867" y="1"/>
                    <a:pt x="49762" y="1"/>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9"/>
            <p:cNvSpPr/>
            <p:nvPr/>
          </p:nvSpPr>
          <p:spPr>
            <a:xfrm>
              <a:off x="6249275" y="2652350"/>
              <a:ext cx="67250" cy="93900"/>
            </a:xfrm>
            <a:custGeom>
              <a:rect b="b" l="l" r="r" t="t"/>
              <a:pathLst>
                <a:path extrusionOk="0" h="3756" w="2690">
                  <a:moveTo>
                    <a:pt x="1" y="0"/>
                  </a:moveTo>
                  <a:cubicBezTo>
                    <a:pt x="734" y="1153"/>
                    <a:pt x="734" y="2603"/>
                    <a:pt x="1" y="3755"/>
                  </a:cubicBezTo>
                  <a:cubicBezTo>
                    <a:pt x="2690" y="2882"/>
                    <a:pt x="2690" y="0"/>
                    <a:pt x="2690" y="0"/>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59"/>
          <p:cNvGrpSpPr/>
          <p:nvPr/>
        </p:nvGrpSpPr>
        <p:grpSpPr>
          <a:xfrm>
            <a:off x="751268" y="3651428"/>
            <a:ext cx="1278183" cy="616686"/>
            <a:chOff x="4219950" y="2860125"/>
            <a:chExt cx="1058975" cy="510925"/>
          </a:xfrm>
        </p:grpSpPr>
        <p:sp>
          <p:nvSpPr>
            <p:cNvPr id="2009" name="Google Shape;2009;p59"/>
            <p:cNvSpPr/>
            <p:nvPr/>
          </p:nvSpPr>
          <p:spPr>
            <a:xfrm>
              <a:off x="4288025" y="2860125"/>
              <a:ext cx="990900" cy="482375"/>
            </a:xfrm>
            <a:custGeom>
              <a:rect b="b" l="l" r="r" t="t"/>
              <a:pathLst>
                <a:path extrusionOk="0" h="19295" w="39636">
                  <a:moveTo>
                    <a:pt x="210" y="0"/>
                  </a:moveTo>
                  <a:cubicBezTo>
                    <a:pt x="89" y="0"/>
                    <a:pt x="1" y="88"/>
                    <a:pt x="1" y="193"/>
                  </a:cubicBezTo>
                  <a:lnTo>
                    <a:pt x="1" y="19102"/>
                  </a:lnTo>
                  <a:cubicBezTo>
                    <a:pt x="1" y="19207"/>
                    <a:pt x="89" y="19295"/>
                    <a:pt x="210" y="19295"/>
                  </a:cubicBezTo>
                  <a:lnTo>
                    <a:pt x="39426" y="19295"/>
                  </a:lnTo>
                  <a:cubicBezTo>
                    <a:pt x="39549" y="19295"/>
                    <a:pt x="39636" y="19207"/>
                    <a:pt x="39636" y="19102"/>
                  </a:cubicBezTo>
                  <a:lnTo>
                    <a:pt x="39636" y="193"/>
                  </a:lnTo>
                  <a:cubicBezTo>
                    <a:pt x="39636" y="88"/>
                    <a:pt x="39549" y="0"/>
                    <a:pt x="39426" y="0"/>
                  </a:cubicBezTo>
                  <a:close/>
                </a:path>
              </a:pathLst>
            </a:custGeom>
            <a:solidFill>
              <a:srgbClr val="5C7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9"/>
            <p:cNvSpPr/>
            <p:nvPr/>
          </p:nvSpPr>
          <p:spPr>
            <a:xfrm>
              <a:off x="4219950" y="3287025"/>
              <a:ext cx="124425" cy="84025"/>
            </a:xfrm>
            <a:custGeom>
              <a:rect b="b" l="l" r="r" t="t"/>
              <a:pathLst>
                <a:path extrusionOk="0" h="3361" w="4977">
                  <a:moveTo>
                    <a:pt x="2898" y="1"/>
                  </a:moveTo>
                  <a:cubicBezTo>
                    <a:pt x="2567" y="1451"/>
                    <a:pt x="1450" y="2568"/>
                    <a:pt x="0" y="2899"/>
                  </a:cubicBezTo>
                  <a:cubicBezTo>
                    <a:pt x="657" y="3234"/>
                    <a:pt x="1285" y="3361"/>
                    <a:pt x="1860" y="3361"/>
                  </a:cubicBezTo>
                  <a:cubicBezTo>
                    <a:pt x="3685" y="3361"/>
                    <a:pt x="4977" y="2079"/>
                    <a:pt x="4977" y="2079"/>
                  </a:cubicBezTo>
                  <a:lnTo>
                    <a:pt x="2898" y="1"/>
                  </a:lnTo>
                  <a:close/>
                </a:path>
              </a:pathLst>
            </a:custGeom>
            <a:solidFill>
              <a:srgbClr val="5C7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 name="Google Shape;2011;p59"/>
          <p:cNvGrpSpPr/>
          <p:nvPr/>
        </p:nvGrpSpPr>
        <p:grpSpPr>
          <a:xfrm>
            <a:off x="720188" y="3023939"/>
            <a:ext cx="1884610" cy="434188"/>
            <a:chOff x="4194200" y="2340250"/>
            <a:chExt cx="1561400" cy="359725"/>
          </a:xfrm>
        </p:grpSpPr>
        <p:sp>
          <p:nvSpPr>
            <p:cNvPr id="2012" name="Google Shape;2012;p59"/>
            <p:cNvSpPr/>
            <p:nvPr/>
          </p:nvSpPr>
          <p:spPr>
            <a:xfrm>
              <a:off x="4288025" y="2340250"/>
              <a:ext cx="1467575" cy="359725"/>
            </a:xfrm>
            <a:custGeom>
              <a:rect b="b" l="l" r="r" t="t"/>
              <a:pathLst>
                <a:path extrusionOk="0" h="14389" w="58703">
                  <a:moveTo>
                    <a:pt x="1" y="1"/>
                  </a:moveTo>
                  <a:lnTo>
                    <a:pt x="1" y="14388"/>
                  </a:lnTo>
                  <a:lnTo>
                    <a:pt x="58702" y="14388"/>
                  </a:lnTo>
                  <a:lnTo>
                    <a:pt x="58702" y="1"/>
                  </a:lnTo>
                  <a:close/>
                </a:path>
              </a:pathLst>
            </a:custGeom>
            <a:solidFill>
              <a:srgbClr val="5C7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9"/>
            <p:cNvSpPr/>
            <p:nvPr/>
          </p:nvSpPr>
          <p:spPr>
            <a:xfrm>
              <a:off x="4194200" y="2417950"/>
              <a:ext cx="93850" cy="67250"/>
            </a:xfrm>
            <a:custGeom>
              <a:rect b="b" l="l" r="r" t="t"/>
              <a:pathLst>
                <a:path extrusionOk="0" h="2690" w="3754">
                  <a:moveTo>
                    <a:pt x="3754" y="1"/>
                  </a:moveTo>
                  <a:lnTo>
                    <a:pt x="1" y="1345"/>
                  </a:lnTo>
                  <a:lnTo>
                    <a:pt x="3754" y="2690"/>
                  </a:lnTo>
                  <a:lnTo>
                    <a:pt x="3754" y="1"/>
                  </a:lnTo>
                  <a:close/>
                </a:path>
              </a:pathLst>
            </a:custGeom>
            <a:solidFill>
              <a:srgbClr val="5C7A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 name="Google Shape;2014;p59"/>
          <p:cNvGrpSpPr/>
          <p:nvPr/>
        </p:nvGrpSpPr>
        <p:grpSpPr>
          <a:xfrm>
            <a:off x="7065738" y="1480669"/>
            <a:ext cx="1358267" cy="467954"/>
            <a:chOff x="6254950" y="1061650"/>
            <a:chExt cx="1125325" cy="387700"/>
          </a:xfrm>
        </p:grpSpPr>
        <p:sp>
          <p:nvSpPr>
            <p:cNvPr id="2015" name="Google Shape;2015;p59"/>
            <p:cNvSpPr/>
            <p:nvPr/>
          </p:nvSpPr>
          <p:spPr>
            <a:xfrm>
              <a:off x="6254950" y="1061650"/>
              <a:ext cx="113500" cy="76925"/>
            </a:xfrm>
            <a:custGeom>
              <a:rect b="b" l="l" r="r" t="t"/>
              <a:pathLst>
                <a:path extrusionOk="0" h="3077" w="4540">
                  <a:moveTo>
                    <a:pt x="1700" y="1"/>
                  </a:moveTo>
                  <a:cubicBezTo>
                    <a:pt x="1175" y="1"/>
                    <a:pt x="602" y="117"/>
                    <a:pt x="0" y="422"/>
                  </a:cubicBezTo>
                  <a:cubicBezTo>
                    <a:pt x="1310" y="720"/>
                    <a:pt x="2340" y="1749"/>
                    <a:pt x="2654" y="3076"/>
                  </a:cubicBezTo>
                  <a:lnTo>
                    <a:pt x="4540" y="1174"/>
                  </a:lnTo>
                  <a:cubicBezTo>
                    <a:pt x="4540" y="1174"/>
                    <a:pt x="3368" y="1"/>
                    <a:pt x="1700" y="1"/>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9"/>
            <p:cNvSpPr/>
            <p:nvPr/>
          </p:nvSpPr>
          <p:spPr>
            <a:xfrm>
              <a:off x="6319125" y="1089650"/>
              <a:ext cx="1061150" cy="359700"/>
            </a:xfrm>
            <a:custGeom>
              <a:rect b="b" l="l" r="r" t="t"/>
              <a:pathLst>
                <a:path extrusionOk="0" h="14388" w="42446">
                  <a:moveTo>
                    <a:pt x="0" y="0"/>
                  </a:moveTo>
                  <a:lnTo>
                    <a:pt x="0" y="14388"/>
                  </a:lnTo>
                  <a:lnTo>
                    <a:pt x="42446" y="14388"/>
                  </a:lnTo>
                  <a:lnTo>
                    <a:pt x="42446" y="0"/>
                  </a:ln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 name="Google Shape;2017;p59"/>
          <p:cNvGrpSpPr/>
          <p:nvPr/>
        </p:nvGrpSpPr>
        <p:grpSpPr>
          <a:xfrm>
            <a:off x="7024127" y="2252636"/>
            <a:ext cx="1399879" cy="434158"/>
            <a:chOff x="6220475" y="1701225"/>
            <a:chExt cx="1159800" cy="359700"/>
          </a:xfrm>
        </p:grpSpPr>
        <p:sp>
          <p:nvSpPr>
            <p:cNvPr id="2018" name="Google Shape;2018;p59"/>
            <p:cNvSpPr/>
            <p:nvPr/>
          </p:nvSpPr>
          <p:spPr>
            <a:xfrm>
              <a:off x="6220475" y="1847425"/>
              <a:ext cx="103450" cy="67250"/>
            </a:xfrm>
            <a:custGeom>
              <a:rect b="b" l="l" r="r" t="t"/>
              <a:pathLst>
                <a:path extrusionOk="0" h="2690" w="4138">
                  <a:moveTo>
                    <a:pt x="4138" y="1"/>
                  </a:moveTo>
                  <a:cubicBezTo>
                    <a:pt x="3562" y="359"/>
                    <a:pt x="2815" y="538"/>
                    <a:pt x="2069" y="538"/>
                  </a:cubicBezTo>
                  <a:cubicBezTo>
                    <a:pt x="1323" y="538"/>
                    <a:pt x="577" y="359"/>
                    <a:pt x="0" y="1"/>
                  </a:cubicBezTo>
                  <a:lnTo>
                    <a:pt x="0" y="1"/>
                  </a:lnTo>
                  <a:cubicBezTo>
                    <a:pt x="873" y="2689"/>
                    <a:pt x="4138" y="2689"/>
                    <a:pt x="4138" y="2689"/>
                  </a:cubicBezTo>
                  <a:lnTo>
                    <a:pt x="4138" y="1"/>
                  </a:ln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9"/>
            <p:cNvSpPr/>
            <p:nvPr/>
          </p:nvSpPr>
          <p:spPr>
            <a:xfrm>
              <a:off x="6314300" y="1701225"/>
              <a:ext cx="1065975" cy="359700"/>
            </a:xfrm>
            <a:custGeom>
              <a:rect b="b" l="l" r="r" t="t"/>
              <a:pathLst>
                <a:path extrusionOk="0" h="14388" w="42639">
                  <a:moveTo>
                    <a:pt x="594" y="0"/>
                  </a:moveTo>
                  <a:cubicBezTo>
                    <a:pt x="263" y="0"/>
                    <a:pt x="1" y="261"/>
                    <a:pt x="1" y="594"/>
                  </a:cubicBezTo>
                  <a:lnTo>
                    <a:pt x="1" y="13794"/>
                  </a:lnTo>
                  <a:cubicBezTo>
                    <a:pt x="1" y="14125"/>
                    <a:pt x="263" y="14387"/>
                    <a:pt x="594" y="14387"/>
                  </a:cubicBezTo>
                  <a:lnTo>
                    <a:pt x="42045" y="14387"/>
                  </a:lnTo>
                  <a:cubicBezTo>
                    <a:pt x="42359" y="14387"/>
                    <a:pt x="42639" y="14125"/>
                    <a:pt x="42639" y="13794"/>
                  </a:cubicBezTo>
                  <a:lnTo>
                    <a:pt x="42639" y="594"/>
                  </a:lnTo>
                  <a:cubicBezTo>
                    <a:pt x="42639" y="261"/>
                    <a:pt x="42359" y="0"/>
                    <a:pt x="42045" y="0"/>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 name="Google Shape;2020;p59"/>
          <p:cNvGrpSpPr/>
          <p:nvPr/>
        </p:nvGrpSpPr>
        <p:grpSpPr>
          <a:xfrm>
            <a:off x="7137373" y="3651428"/>
            <a:ext cx="1286632" cy="532709"/>
            <a:chOff x="6314300" y="2860125"/>
            <a:chExt cx="1065975" cy="441350"/>
          </a:xfrm>
        </p:grpSpPr>
        <p:sp>
          <p:nvSpPr>
            <p:cNvPr id="2021" name="Google Shape;2021;p59"/>
            <p:cNvSpPr/>
            <p:nvPr/>
          </p:nvSpPr>
          <p:spPr>
            <a:xfrm>
              <a:off x="6480175" y="3208050"/>
              <a:ext cx="67250" cy="93425"/>
            </a:xfrm>
            <a:custGeom>
              <a:rect b="b" l="l" r="r" t="t"/>
              <a:pathLst>
                <a:path extrusionOk="0" h="3737" w="2690">
                  <a:moveTo>
                    <a:pt x="1" y="0"/>
                  </a:moveTo>
                  <a:cubicBezTo>
                    <a:pt x="734" y="1134"/>
                    <a:pt x="734" y="2601"/>
                    <a:pt x="1" y="3737"/>
                  </a:cubicBezTo>
                  <a:cubicBezTo>
                    <a:pt x="2689" y="2880"/>
                    <a:pt x="2689" y="0"/>
                    <a:pt x="2689" y="0"/>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9"/>
            <p:cNvSpPr/>
            <p:nvPr/>
          </p:nvSpPr>
          <p:spPr>
            <a:xfrm>
              <a:off x="6314300" y="2860125"/>
              <a:ext cx="1065975" cy="359700"/>
            </a:xfrm>
            <a:custGeom>
              <a:rect b="b" l="l" r="r" t="t"/>
              <a:pathLst>
                <a:path extrusionOk="0" h="14388" w="42639">
                  <a:moveTo>
                    <a:pt x="7194" y="0"/>
                  </a:moveTo>
                  <a:cubicBezTo>
                    <a:pt x="3232" y="0"/>
                    <a:pt x="1" y="3213"/>
                    <a:pt x="1" y="7194"/>
                  </a:cubicBezTo>
                  <a:cubicBezTo>
                    <a:pt x="1" y="11158"/>
                    <a:pt x="3232" y="14388"/>
                    <a:pt x="7194" y="14388"/>
                  </a:cubicBezTo>
                  <a:lnTo>
                    <a:pt x="35445" y="14388"/>
                  </a:lnTo>
                  <a:cubicBezTo>
                    <a:pt x="39409" y="14388"/>
                    <a:pt x="42639" y="11158"/>
                    <a:pt x="42639" y="7194"/>
                  </a:cubicBezTo>
                  <a:cubicBezTo>
                    <a:pt x="42639" y="3213"/>
                    <a:pt x="39409" y="0"/>
                    <a:pt x="35445" y="0"/>
                  </a:cubicBezTo>
                  <a:close/>
                </a:path>
              </a:pathLst>
            </a:custGeom>
            <a:solidFill>
              <a:srgbClr val="8AA4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 name="Google Shape;2023;p59"/>
          <p:cNvGrpSpPr/>
          <p:nvPr/>
        </p:nvGrpSpPr>
        <p:grpSpPr>
          <a:xfrm>
            <a:off x="720002" y="530839"/>
            <a:ext cx="7703988" cy="324596"/>
            <a:chOff x="720002" y="530839"/>
            <a:chExt cx="7703988" cy="324596"/>
          </a:xfrm>
        </p:grpSpPr>
        <p:grpSp>
          <p:nvGrpSpPr>
            <p:cNvPr id="2024" name="Google Shape;2024;p59"/>
            <p:cNvGrpSpPr/>
            <p:nvPr/>
          </p:nvGrpSpPr>
          <p:grpSpPr>
            <a:xfrm>
              <a:off x="7526973" y="530839"/>
              <a:ext cx="332201" cy="324420"/>
              <a:chOff x="3380213" y="4209475"/>
              <a:chExt cx="403450" cy="394000"/>
            </a:xfrm>
          </p:grpSpPr>
          <p:sp>
            <p:nvSpPr>
              <p:cNvPr id="2025" name="Google Shape;2025;p59"/>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9"/>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7" name="Google Shape;2027;p59"/>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8" name="Google Shape;2028;p59"/>
            <p:cNvGrpSpPr/>
            <p:nvPr/>
          </p:nvGrpSpPr>
          <p:grpSpPr>
            <a:xfrm>
              <a:off x="8054864" y="531011"/>
              <a:ext cx="369126" cy="324424"/>
              <a:chOff x="4467200" y="877100"/>
              <a:chExt cx="481825" cy="423475"/>
            </a:xfrm>
          </p:grpSpPr>
          <p:sp>
            <p:nvSpPr>
              <p:cNvPr id="2029" name="Google Shape;2029;p59"/>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30" name="Google Shape;2030;p59"/>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31" name="Google Shape;2031;p59"/>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32" name="Google Shape;2032;p59"/>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2033" name="Google Shape;2033;p59"/>
          <p:cNvSpPr txBox="1"/>
          <p:nvPr/>
        </p:nvSpPr>
        <p:spPr>
          <a:xfrm>
            <a:off x="2646000" y="1432250"/>
            <a:ext cx="3852000" cy="62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Work Sans"/>
                <a:ea typeface="Work Sans"/>
                <a:cs typeface="Work Sans"/>
                <a:sym typeface="Work Sans"/>
              </a:rPr>
              <a:t>Here’s an assortment of alternative resources whose style fits that of this template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7" name="Shape 2037"/>
        <p:cNvGrpSpPr/>
        <p:nvPr/>
      </p:nvGrpSpPr>
      <p:grpSpPr>
        <a:xfrm>
          <a:off x="0" y="0"/>
          <a:ext cx="0" cy="0"/>
          <a:chOff x="0" y="0"/>
          <a:chExt cx="0" cy="0"/>
        </a:xfrm>
      </p:grpSpPr>
      <p:sp>
        <p:nvSpPr>
          <p:cNvPr id="2038" name="Google Shape;2038;p60"/>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Did you like the resources on this template? Get them for free at our other websites: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b="1" lang="en">
                <a:solidFill>
                  <a:schemeClr val="dk2"/>
                </a:solidFill>
                <a:latin typeface="Lexend Deca"/>
                <a:ea typeface="Lexend Deca"/>
                <a:cs typeface="Lexend Deca"/>
                <a:sym typeface="Lexend Deca"/>
              </a:rPr>
              <a:t>Photos</a:t>
            </a:r>
            <a:endParaRPr b="1">
              <a:solidFill>
                <a:schemeClr val="dk2"/>
              </a:solidFill>
              <a:latin typeface="Lexend Deca"/>
              <a:ea typeface="Lexend Deca"/>
              <a:cs typeface="Lexend Deca"/>
              <a:sym typeface="Lexend Deca"/>
            </a:endParaRPr>
          </a:p>
          <a:p>
            <a:pPr indent="-304800" lvl="0" marL="457200" rtl="0" algn="l">
              <a:spcBef>
                <a:spcPts val="0"/>
              </a:spcBef>
              <a:spcAft>
                <a:spcPts val="0"/>
              </a:spcAft>
              <a:buSzPts val="1200"/>
              <a:buChar char="●"/>
            </a:pPr>
            <a:r>
              <a:rPr lang="en" sz="1200">
                <a:solidFill>
                  <a:schemeClr val="hlink"/>
                </a:solidFill>
                <a:uFill>
                  <a:noFill/>
                </a:uFill>
                <a:hlinkClick r:id="rId3"/>
              </a:rPr>
              <a:t>Front view group of people texting on their mobile phones</a:t>
            </a:r>
            <a:endParaRPr sz="1200"/>
          </a:p>
          <a:p>
            <a:pPr indent="-304800" lvl="0" marL="457200" rtl="0" algn="l">
              <a:spcBef>
                <a:spcPts val="0"/>
              </a:spcBef>
              <a:spcAft>
                <a:spcPts val="0"/>
              </a:spcAft>
              <a:buSzPts val="1200"/>
              <a:buChar char="●"/>
            </a:pPr>
            <a:r>
              <a:rPr lang="en" sz="1200">
                <a:solidFill>
                  <a:schemeClr val="hlink"/>
                </a:solidFill>
                <a:uFill>
                  <a:noFill/>
                </a:uFill>
                <a:hlinkClick r:id="rId4"/>
              </a:rPr>
              <a:t>Group of young people holding their mobile phones</a:t>
            </a:r>
            <a:endParaRPr sz="1200"/>
          </a:p>
          <a:p>
            <a:pPr indent="-304800" lvl="0" marL="457200" rtl="0" algn="l">
              <a:spcBef>
                <a:spcPts val="0"/>
              </a:spcBef>
              <a:spcAft>
                <a:spcPts val="0"/>
              </a:spcAft>
              <a:buSzPts val="1200"/>
              <a:buChar char="●"/>
            </a:pPr>
            <a:r>
              <a:rPr lang="en" sz="1200">
                <a:solidFill>
                  <a:schemeClr val="hlink"/>
                </a:solidFill>
                <a:uFill>
                  <a:noFill/>
                </a:uFill>
                <a:hlinkClick r:id="rId5"/>
              </a:rPr>
              <a:t>African american woman texting someone her smartphone</a:t>
            </a:r>
            <a:endParaRPr sz="1200"/>
          </a:p>
          <a:p>
            <a:pPr indent="-304800" lvl="0" marL="457200" rtl="0" algn="l">
              <a:spcBef>
                <a:spcPts val="0"/>
              </a:spcBef>
              <a:spcAft>
                <a:spcPts val="0"/>
              </a:spcAft>
              <a:buSzPts val="1200"/>
              <a:buChar char="●"/>
            </a:pPr>
            <a:r>
              <a:rPr lang="en" sz="1200">
                <a:solidFill>
                  <a:schemeClr val="hlink"/>
                </a:solidFill>
                <a:uFill>
                  <a:noFill/>
                </a:uFill>
                <a:hlinkClick r:id="rId6"/>
              </a:rPr>
              <a:t>Group girl best friends posing together</a:t>
            </a:r>
            <a:endParaRPr sz="1200"/>
          </a:p>
          <a:p>
            <a:pPr indent="0" lvl="0" marL="0" rtl="0" algn="l">
              <a:spcBef>
                <a:spcPts val="0"/>
              </a:spcBef>
              <a:spcAft>
                <a:spcPts val="0"/>
              </a:spcAft>
              <a:buNone/>
            </a:pPr>
            <a:r>
              <a:t/>
            </a:r>
            <a:endParaRPr sz="1200"/>
          </a:p>
          <a:p>
            <a:pPr indent="0" lvl="0" marL="0" rtl="0" algn="l">
              <a:spcBef>
                <a:spcPts val="0"/>
              </a:spcBef>
              <a:spcAft>
                <a:spcPts val="0"/>
              </a:spcAft>
              <a:buClr>
                <a:schemeClr val="dk1"/>
              </a:buClr>
              <a:buSzPts val="1100"/>
              <a:buFont typeface="Arial"/>
              <a:buNone/>
            </a:pPr>
            <a:r>
              <a:rPr b="1" lang="en">
                <a:solidFill>
                  <a:schemeClr val="dk2"/>
                </a:solidFill>
                <a:latin typeface="Lexend Deca"/>
                <a:ea typeface="Lexend Deca"/>
                <a:cs typeface="Lexend Deca"/>
                <a:sym typeface="Lexend Deca"/>
              </a:rPr>
              <a:t>Vectors</a:t>
            </a:r>
            <a:endParaRPr sz="1200"/>
          </a:p>
          <a:p>
            <a:pPr indent="-304800" lvl="0" marL="457200" rtl="0" algn="l">
              <a:spcBef>
                <a:spcPts val="0"/>
              </a:spcBef>
              <a:spcAft>
                <a:spcPts val="0"/>
              </a:spcAft>
              <a:buSzPts val="1200"/>
              <a:buChar char="●"/>
            </a:pPr>
            <a:r>
              <a:rPr lang="en" sz="1200">
                <a:solidFill>
                  <a:schemeClr val="hlink"/>
                </a:solidFill>
                <a:uFill>
                  <a:noFill/>
                </a:uFill>
                <a:hlinkClick r:id="rId7"/>
              </a:rPr>
              <a:t>Flat emoticon reaction collection</a:t>
            </a:r>
            <a:endParaRPr sz="1200"/>
          </a:p>
          <a:p>
            <a:pPr indent="-304800" lvl="0" marL="457200" rtl="0" algn="l">
              <a:spcBef>
                <a:spcPts val="0"/>
              </a:spcBef>
              <a:spcAft>
                <a:spcPts val="0"/>
              </a:spcAft>
              <a:buSzPts val="1200"/>
              <a:buChar char="●"/>
            </a:pPr>
            <a:r>
              <a:rPr lang="en" sz="1200">
                <a:solidFill>
                  <a:schemeClr val="hlink"/>
                </a:solidFill>
                <a:uFill>
                  <a:noFill/>
                </a:uFill>
                <a:hlinkClick r:id="rId8"/>
              </a:rPr>
              <a:t>Tree leaves hand drawn pattern</a:t>
            </a:r>
            <a:endParaRPr sz="1200"/>
          </a:p>
          <a:p>
            <a:pPr indent="-304800" lvl="0" marL="457200" rtl="0" algn="l">
              <a:spcBef>
                <a:spcPts val="0"/>
              </a:spcBef>
              <a:spcAft>
                <a:spcPts val="0"/>
              </a:spcAft>
              <a:buSzPts val="1200"/>
              <a:buChar char="●"/>
            </a:pPr>
            <a:r>
              <a:rPr lang="en" sz="1200">
                <a:solidFill>
                  <a:schemeClr val="hlink"/>
                </a:solidFill>
                <a:uFill>
                  <a:noFill/>
                </a:uFill>
                <a:hlinkClick r:id="rId9"/>
              </a:rPr>
              <a:t>Set of different bubbles chat for messenger app</a:t>
            </a:r>
            <a:endParaRPr sz="1200"/>
          </a:p>
          <a:p>
            <a:pPr indent="0" lvl="0" marL="0" rtl="0" algn="l">
              <a:spcBef>
                <a:spcPts val="0"/>
              </a:spcBef>
              <a:spcAft>
                <a:spcPts val="0"/>
              </a:spcAft>
              <a:buNone/>
            </a:pPr>
            <a:r>
              <a:t/>
            </a:r>
            <a:endParaRPr sz="1200"/>
          </a:p>
          <a:p>
            <a:pPr indent="0" lvl="0" marL="0" rtl="0" algn="l">
              <a:spcBef>
                <a:spcPts val="0"/>
              </a:spcBef>
              <a:spcAft>
                <a:spcPts val="0"/>
              </a:spcAft>
              <a:buClr>
                <a:schemeClr val="dk1"/>
              </a:buClr>
              <a:buSzPts val="1100"/>
              <a:buFont typeface="Arial"/>
              <a:buNone/>
            </a:pPr>
            <a:r>
              <a:rPr b="1" lang="en">
                <a:solidFill>
                  <a:schemeClr val="dk2"/>
                </a:solidFill>
                <a:latin typeface="Lexend Deca"/>
                <a:ea typeface="Lexend Deca"/>
                <a:cs typeface="Lexend Deca"/>
                <a:sym typeface="Lexend Deca"/>
              </a:rPr>
              <a:t>Icons</a:t>
            </a:r>
            <a:endParaRPr sz="1200"/>
          </a:p>
          <a:p>
            <a:pPr indent="-304800" lvl="0" marL="457200" rtl="0" algn="l">
              <a:spcBef>
                <a:spcPts val="0"/>
              </a:spcBef>
              <a:spcAft>
                <a:spcPts val="0"/>
              </a:spcAft>
              <a:buSzPts val="1200"/>
              <a:buChar char="●"/>
            </a:pPr>
            <a:r>
              <a:rPr lang="en" sz="1200">
                <a:solidFill>
                  <a:schemeClr val="hlink"/>
                </a:solidFill>
                <a:uFill>
                  <a:noFill/>
                </a:uFill>
                <a:hlinkClick r:id="rId10"/>
              </a:rPr>
              <a:t>Chat Icon Pack</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p:txBody>
      </p:sp>
      <p:sp>
        <p:nvSpPr>
          <p:cNvPr id="2039" name="Google Shape;2039;p60"/>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Resources</a:t>
            </a:r>
            <a:endParaRPr>
              <a:solidFill>
                <a:schemeClr val="lt1"/>
              </a:solidFill>
            </a:endParaRPr>
          </a:p>
        </p:txBody>
      </p:sp>
      <p:grpSp>
        <p:nvGrpSpPr>
          <p:cNvPr id="2040" name="Google Shape;2040;p60"/>
          <p:cNvGrpSpPr/>
          <p:nvPr/>
        </p:nvGrpSpPr>
        <p:grpSpPr>
          <a:xfrm>
            <a:off x="720002" y="530839"/>
            <a:ext cx="7703988" cy="324596"/>
            <a:chOff x="720002" y="530839"/>
            <a:chExt cx="7703988" cy="324596"/>
          </a:xfrm>
        </p:grpSpPr>
        <p:grpSp>
          <p:nvGrpSpPr>
            <p:cNvPr id="2041" name="Google Shape;2041;p60"/>
            <p:cNvGrpSpPr/>
            <p:nvPr/>
          </p:nvGrpSpPr>
          <p:grpSpPr>
            <a:xfrm>
              <a:off x="7526973" y="530839"/>
              <a:ext cx="332201" cy="324420"/>
              <a:chOff x="3380213" y="4209475"/>
              <a:chExt cx="403450" cy="394000"/>
            </a:xfrm>
          </p:grpSpPr>
          <p:sp>
            <p:nvSpPr>
              <p:cNvPr id="2042" name="Google Shape;2042;p60"/>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0"/>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4" name="Google Shape;2044;p60"/>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5" name="Google Shape;2045;p60"/>
            <p:cNvGrpSpPr/>
            <p:nvPr/>
          </p:nvGrpSpPr>
          <p:grpSpPr>
            <a:xfrm>
              <a:off x="8054864" y="531011"/>
              <a:ext cx="369126" cy="324424"/>
              <a:chOff x="4467200" y="877100"/>
              <a:chExt cx="481825" cy="423475"/>
            </a:xfrm>
          </p:grpSpPr>
          <p:sp>
            <p:nvSpPr>
              <p:cNvPr id="2046" name="Google Shape;2046;p60"/>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47" name="Google Shape;2047;p60"/>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48" name="Google Shape;2048;p60"/>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2049" name="Google Shape;2049;p60"/>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53" name="Shape 2053"/>
        <p:cNvGrpSpPr/>
        <p:nvPr/>
      </p:nvGrpSpPr>
      <p:grpSpPr>
        <a:xfrm>
          <a:off x="0" y="0"/>
          <a:ext cx="0" cy="0"/>
          <a:chOff x="0" y="0"/>
          <a:chExt cx="0" cy="0"/>
        </a:xfrm>
      </p:grpSpPr>
      <p:sp>
        <p:nvSpPr>
          <p:cNvPr id="2054" name="Google Shape;2054;p61"/>
          <p:cNvSpPr txBox="1"/>
          <p:nvPr/>
        </p:nvSpPr>
        <p:spPr>
          <a:xfrm>
            <a:off x="1048350" y="902900"/>
            <a:ext cx="7047300" cy="2686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None/>
            </a:pPr>
            <a:r>
              <a:rPr lang="en" sz="1100">
                <a:solidFill>
                  <a:srgbClr val="FFFFFF"/>
                </a:solidFill>
              </a:rPr>
              <a:t>In order to use this template, you must credit </a:t>
            </a:r>
            <a:r>
              <a:rPr b="1" lang="en" sz="1100" u="sng">
                <a:solidFill>
                  <a:srgbClr val="869FB2"/>
                </a:solidFill>
                <a:hlinkClick r:id="rId3">
                  <a:extLst>
                    <a:ext uri="{A12FA001-AC4F-418D-AE19-62706E023703}">
                      <ahyp:hlinkClr val="tx"/>
                    </a:ext>
                  </a:extLst>
                </a:hlinkClick>
              </a:rPr>
              <a:t>Slidesgo</a:t>
            </a:r>
            <a:r>
              <a:rPr lang="en" sz="1100">
                <a:solidFill>
                  <a:srgbClr val="435D74"/>
                </a:solidFill>
              </a:rPr>
              <a:t> </a:t>
            </a:r>
            <a:r>
              <a:rPr lang="en" sz="1100">
                <a:solidFill>
                  <a:srgbClr val="FFFFFF"/>
                </a:solidFill>
              </a:rPr>
              <a:t>by keeping the </a:t>
            </a:r>
            <a:r>
              <a:rPr b="1" lang="en" sz="1100" u="sng">
                <a:solidFill>
                  <a:schemeClr val="hlink"/>
                </a:solidFill>
                <a:hlinkClick action="ppaction://hlinksldjump" r:id="rId4"/>
              </a:rPr>
              <a:t>Thanks</a:t>
            </a:r>
            <a:r>
              <a:rPr lang="en" sz="1100">
                <a:solidFill>
                  <a:srgbClr val="869FB2"/>
                </a:solidFill>
              </a:rPr>
              <a:t> </a:t>
            </a:r>
            <a:r>
              <a:rPr lang="en" sz="1100">
                <a:solidFill>
                  <a:srgbClr val="FFFFFF"/>
                </a:solidFill>
              </a:rPr>
              <a:t>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0" lvl="0" marL="0" rtl="0" algn="l">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indent="0" lvl="0" marL="0" rtl="0" algn="l">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2055" name="Google Shape;2055;p61"/>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5">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val="tx"/>
                    </a:ext>
                  </a:extLst>
                </a:hlinkClick>
              </a:rPr>
              <a:t>https://slidesgo.com/slidesgo-school</a:t>
            </a:r>
            <a:endParaRPr sz="1000" u="sng">
              <a:solidFill>
                <a:srgbClr val="869FB2"/>
              </a:solidFill>
            </a:endParaRPr>
          </a:p>
        </p:txBody>
      </p:sp>
      <p:sp>
        <p:nvSpPr>
          <p:cNvPr id="2056" name="Google Shape;2056;p6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60" name="Shape 2060"/>
        <p:cNvGrpSpPr/>
        <p:nvPr/>
      </p:nvGrpSpPr>
      <p:grpSpPr>
        <a:xfrm>
          <a:off x="0" y="0"/>
          <a:ext cx="0" cy="0"/>
          <a:chOff x="0" y="0"/>
          <a:chExt cx="0" cy="0"/>
        </a:xfrm>
      </p:grpSpPr>
      <p:sp>
        <p:nvSpPr>
          <p:cNvPr id="2061" name="Google Shape;2061;p62"/>
          <p:cNvSpPr txBox="1"/>
          <p:nvPr/>
        </p:nvSpPr>
        <p:spPr>
          <a:xfrm>
            <a:off x="1048350" y="902900"/>
            <a:ext cx="7047300" cy="392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lang="en" sz="1100">
                <a:solidFill>
                  <a:schemeClr val="lt1"/>
                </a:solidFill>
              </a:rPr>
              <a:t> or keeping the "Thanks" slide.</a:t>
            </a:r>
            <a:endParaRPr sz="11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indent="0" lvl="0" marL="0" rtl="0" algn="l">
              <a:lnSpc>
                <a:spcPct val="115000"/>
              </a:lnSpc>
              <a:spcBef>
                <a:spcPts val="1400"/>
              </a:spcBef>
              <a:spcAft>
                <a:spcPts val="0"/>
              </a:spcAft>
              <a:buNone/>
            </a:pPr>
            <a:r>
              <a:rPr b="1" lang="en" sz="1000">
                <a:solidFill>
                  <a:srgbClr val="869FB2"/>
                </a:solidFill>
              </a:rPr>
              <a:t>You are not allowed to:</a:t>
            </a:r>
            <a:endParaRPr b="1" sz="1000">
              <a:solidFill>
                <a:srgbClr val="869FB2"/>
              </a:solidFill>
            </a:endParaRPr>
          </a:p>
          <a:p>
            <a:pPr indent="-292100" lvl="0" marL="457200" rtl="0" algn="l">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indent="-292100" lvl="0" marL="457200" rtl="0" algn="l">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a:p>
            <a:pPr indent="0" lvl="0" marL="0" rtl="0" algn="l">
              <a:lnSpc>
                <a:spcPct val="115000"/>
              </a:lnSpc>
              <a:spcBef>
                <a:spcPts val="0"/>
              </a:spcBef>
              <a:spcAft>
                <a:spcPts val="0"/>
              </a:spcAft>
              <a:buNone/>
            </a:pPr>
            <a:r>
              <a:t/>
            </a:r>
            <a:endParaRPr sz="1000">
              <a:solidFill>
                <a:srgbClr val="FFFFFF"/>
              </a:solidFill>
            </a:endParaRPr>
          </a:p>
        </p:txBody>
      </p:sp>
      <p:sp>
        <p:nvSpPr>
          <p:cNvPr id="2062" name="Google Shape;2062;p62"/>
          <p:cNvSpPr txBox="1"/>
          <p:nvPr/>
        </p:nvSpPr>
        <p:spPr>
          <a:xfrm>
            <a:off x="1048350" y="4314290"/>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indent="0" lvl="0" marL="0" rtl="0" algn="ctr">
              <a:lnSpc>
                <a:spcPct val="115000"/>
              </a:lnSpc>
              <a:spcBef>
                <a:spcPts val="0"/>
              </a:spcBef>
              <a:spcAft>
                <a:spcPts val="0"/>
              </a:spcAft>
              <a:buNone/>
            </a:pPr>
            <a:r>
              <a:rPr lang="en" sz="1000" u="sng">
                <a:solidFill>
                  <a:srgbClr val="869FB2"/>
                </a:solidFill>
                <a:hlinkClick r:id="rId4">
                  <a:extLst>
                    <a:ext uri="{A12FA001-AC4F-418D-AE19-62706E023703}">
                      <ahyp:hlinkCl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val="tx"/>
                    </a:ext>
                  </a:extLst>
                </a:hlinkClick>
              </a:rPr>
              <a:t>https://slidesgo.com/slidesgo-school</a:t>
            </a:r>
            <a:endParaRPr sz="1000" u="sng">
              <a:solidFill>
                <a:srgbClr val="869FB2"/>
              </a:solidFill>
            </a:endParaRPr>
          </a:p>
        </p:txBody>
      </p:sp>
      <p:sp>
        <p:nvSpPr>
          <p:cNvPr id="2063" name="Google Shape;2063;p62"/>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67" name="Shape 2067"/>
        <p:cNvGrpSpPr/>
        <p:nvPr/>
      </p:nvGrpSpPr>
      <p:grpSpPr>
        <a:xfrm>
          <a:off x="0" y="0"/>
          <a:ext cx="0" cy="0"/>
          <a:chOff x="0" y="0"/>
          <a:chExt cx="0" cy="0"/>
        </a:xfrm>
      </p:grpSpPr>
      <p:sp>
        <p:nvSpPr>
          <p:cNvPr id="2068" name="Google Shape;2068;p63"/>
          <p:cNvSpPr txBox="1"/>
          <p:nvPr/>
        </p:nvSpPr>
        <p:spPr>
          <a:xfrm>
            <a:off x="1068100" y="1087849"/>
            <a:ext cx="7047300" cy="440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indent="0" lvl="0" marL="0" rtl="0" algn="l">
              <a:lnSpc>
                <a:spcPct val="115000"/>
              </a:lnSpc>
              <a:spcBef>
                <a:spcPts val="0"/>
              </a:spcBef>
              <a:spcAft>
                <a:spcPts val="0"/>
              </a:spcAft>
              <a:buNone/>
            </a:pPr>
            <a:r>
              <a:t/>
            </a:r>
            <a:endParaRPr sz="1300">
              <a:solidFill>
                <a:srgbClr val="435D74"/>
              </a:solidFill>
            </a:endParaRPr>
          </a:p>
        </p:txBody>
      </p:sp>
      <p:sp>
        <p:nvSpPr>
          <p:cNvPr id="2069" name="Google Shape;2069;p63"/>
          <p:cNvSpPr txBox="1"/>
          <p:nvPr/>
        </p:nvSpPr>
        <p:spPr>
          <a:xfrm>
            <a:off x="1068100" y="1610422"/>
            <a:ext cx="7047300" cy="12549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100">
                <a:solidFill>
                  <a:schemeClr val="lt1"/>
                </a:solidFill>
              </a:rPr>
              <a:t>Lexend Deca</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https://fonts.google.com/specimen/Lexend+Deca</a:t>
            </a:r>
            <a:r>
              <a:rPr lang="en" sz="1100">
                <a:solidFill>
                  <a:schemeClr val="lt1"/>
                </a:solidFill>
              </a:rPr>
              <a:t>)</a:t>
            </a:r>
            <a:endParaRPr sz="1100">
              <a:solidFill>
                <a:schemeClr val="lt1"/>
              </a:solidFill>
            </a:endParaRPr>
          </a:p>
          <a:p>
            <a:pPr indent="0" lvl="0" marL="0" rtl="0" algn="ctr">
              <a:lnSpc>
                <a:spcPct val="115000"/>
              </a:lnSpc>
              <a:spcBef>
                <a:spcPts val="0"/>
              </a:spcBef>
              <a:spcAft>
                <a:spcPts val="0"/>
              </a:spcAft>
              <a:buNone/>
            </a:pPr>
            <a:r>
              <a:t/>
            </a:r>
            <a:endParaRPr sz="800">
              <a:solidFill>
                <a:schemeClr val="lt1"/>
              </a:solidFill>
            </a:endParaRPr>
          </a:p>
          <a:p>
            <a:pPr indent="0" lvl="0" marL="0" rtl="0" algn="ctr">
              <a:lnSpc>
                <a:spcPct val="115000"/>
              </a:lnSpc>
              <a:spcBef>
                <a:spcPts val="0"/>
              </a:spcBef>
              <a:spcAft>
                <a:spcPts val="0"/>
              </a:spcAft>
              <a:buNone/>
            </a:pPr>
            <a:r>
              <a:rPr b="1" lang="en" sz="1100">
                <a:solidFill>
                  <a:schemeClr val="lt1"/>
                </a:solidFill>
              </a:rPr>
              <a:t>Work Sans</a:t>
            </a:r>
            <a:endParaRPr b="1" sz="1100">
              <a:solidFill>
                <a:schemeClr val="lt1"/>
              </a:solidFill>
            </a:endParaRPr>
          </a:p>
          <a:p>
            <a:pPr indent="0" lvl="0" marL="0" rtl="0" algn="ctr">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https://fonts.google.com/specimen/Work+Sans</a:t>
            </a:r>
            <a:r>
              <a:rPr lang="en" sz="1100">
                <a:solidFill>
                  <a:schemeClr val="lt1"/>
                </a:solidFill>
              </a:rPr>
              <a:t>)</a:t>
            </a:r>
            <a:endParaRPr sz="1100">
              <a:solidFill>
                <a:schemeClr val="lt1"/>
              </a:solidFill>
            </a:endParaRPr>
          </a:p>
        </p:txBody>
      </p:sp>
      <p:sp>
        <p:nvSpPr>
          <p:cNvPr id="2070" name="Google Shape;2070;p63"/>
          <p:cNvSpPr/>
          <p:nvPr/>
        </p:nvSpPr>
        <p:spPr>
          <a:xfrm>
            <a:off x="2603313" y="2988225"/>
            <a:ext cx="791400" cy="754200"/>
          </a:xfrm>
          <a:prstGeom prst="roundRect">
            <a:avLst>
              <a:gd fmla="val 16667" name="adj"/>
            </a:avLst>
          </a:prstGeom>
          <a:solidFill>
            <a:schemeClr val="dk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3"/>
          <p:cNvSpPr/>
          <p:nvPr/>
        </p:nvSpPr>
        <p:spPr>
          <a:xfrm>
            <a:off x="3665132" y="29882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3"/>
          <p:cNvSpPr/>
          <p:nvPr/>
        </p:nvSpPr>
        <p:spPr>
          <a:xfrm>
            <a:off x="4726952" y="2988225"/>
            <a:ext cx="791400" cy="754200"/>
          </a:xfrm>
          <a:prstGeom prst="roundRect">
            <a:avLst>
              <a:gd fmla="val 16667" name="adj"/>
            </a:avLst>
          </a:prstGeom>
          <a:solidFill>
            <a:srgbClr val="E6E6E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3"/>
          <p:cNvSpPr txBox="1"/>
          <p:nvPr/>
        </p:nvSpPr>
        <p:spPr>
          <a:xfrm>
            <a:off x="260331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2074" name="Google Shape;2074;p63"/>
          <p:cNvSpPr txBox="1"/>
          <p:nvPr/>
        </p:nvSpPr>
        <p:spPr>
          <a:xfrm>
            <a:off x="366513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2075" name="Google Shape;2075;p63"/>
          <p:cNvSpPr txBox="1"/>
          <p:nvPr/>
        </p:nvSpPr>
        <p:spPr>
          <a:xfrm>
            <a:off x="4726963"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#e6e6e6</a:t>
            </a:r>
            <a:endParaRPr sz="1000">
              <a:solidFill>
                <a:schemeClr val="dk1"/>
              </a:solidFill>
            </a:endParaRPr>
          </a:p>
        </p:txBody>
      </p:sp>
      <p:sp>
        <p:nvSpPr>
          <p:cNvPr id="2076" name="Google Shape;2076;p63"/>
          <p:cNvSpPr/>
          <p:nvPr/>
        </p:nvSpPr>
        <p:spPr>
          <a:xfrm>
            <a:off x="5788788" y="2988225"/>
            <a:ext cx="791400" cy="754200"/>
          </a:xfrm>
          <a:prstGeom prst="roundRect">
            <a:avLst>
              <a:gd fmla="val 16667" name="adj"/>
            </a:avLst>
          </a:prstGeom>
          <a:solidFill>
            <a:srgbClr val="14279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3"/>
          <p:cNvSpPr txBox="1"/>
          <p:nvPr/>
        </p:nvSpPr>
        <p:spPr>
          <a:xfrm>
            <a:off x="5788788"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#14279b</a:t>
            </a:r>
            <a:endParaRPr sz="1000">
              <a:solidFill>
                <a:srgbClr val="FFFFFF"/>
              </a:solidFill>
            </a:endParaRPr>
          </a:p>
        </p:txBody>
      </p:sp>
      <p:sp>
        <p:nvSpPr>
          <p:cNvPr id="2078" name="Google Shape;2078;p63"/>
          <p:cNvSpPr/>
          <p:nvPr/>
        </p:nvSpPr>
        <p:spPr>
          <a:xfrm>
            <a:off x="3134225" y="3919325"/>
            <a:ext cx="791400" cy="754200"/>
          </a:xfrm>
          <a:prstGeom prst="roundRect">
            <a:avLst>
              <a:gd fmla="val 16667" name="adj"/>
            </a:avLst>
          </a:prstGeom>
          <a:solidFill>
            <a:srgbClr val="3D56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3"/>
          <p:cNvSpPr/>
          <p:nvPr/>
        </p:nvSpPr>
        <p:spPr>
          <a:xfrm>
            <a:off x="4196045" y="3919325"/>
            <a:ext cx="791400" cy="754200"/>
          </a:xfrm>
          <a:prstGeom prst="roundRect">
            <a:avLst>
              <a:gd fmla="val 16667" name="adj"/>
            </a:avLst>
          </a:prstGeom>
          <a:solidFill>
            <a:srgbClr val="5C7AE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3"/>
          <p:cNvSpPr/>
          <p:nvPr/>
        </p:nvSpPr>
        <p:spPr>
          <a:xfrm>
            <a:off x="5257864" y="3919325"/>
            <a:ext cx="791400" cy="754200"/>
          </a:xfrm>
          <a:prstGeom prst="roundRect">
            <a:avLst>
              <a:gd fmla="val 16667" name="adj"/>
            </a:avLst>
          </a:prstGeom>
          <a:solidFill>
            <a:srgbClr val="8AA4F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3"/>
          <p:cNvSpPr txBox="1"/>
          <p:nvPr/>
        </p:nvSpPr>
        <p:spPr>
          <a:xfrm>
            <a:off x="313422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#3d56b2</a:t>
            </a:r>
            <a:endParaRPr sz="1000">
              <a:solidFill>
                <a:srgbClr val="FFFFFF"/>
              </a:solidFill>
            </a:endParaRPr>
          </a:p>
        </p:txBody>
      </p:sp>
      <p:sp>
        <p:nvSpPr>
          <p:cNvPr id="2082" name="Google Shape;2082;p63"/>
          <p:cNvSpPr txBox="1"/>
          <p:nvPr/>
        </p:nvSpPr>
        <p:spPr>
          <a:xfrm>
            <a:off x="4196050"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#5c7aea</a:t>
            </a:r>
            <a:endParaRPr sz="1000">
              <a:solidFill>
                <a:srgbClr val="FFFFFF"/>
              </a:solidFill>
            </a:endParaRPr>
          </a:p>
        </p:txBody>
      </p:sp>
      <p:sp>
        <p:nvSpPr>
          <p:cNvPr id="2083" name="Google Shape;2083;p63"/>
          <p:cNvSpPr txBox="1"/>
          <p:nvPr/>
        </p:nvSpPr>
        <p:spPr>
          <a:xfrm>
            <a:off x="5257875" y="40763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#8aa4f9</a:t>
            </a:r>
            <a:endParaRPr sz="1000">
              <a:solidFill>
                <a:srgbClr val="FFFFFF"/>
              </a:solidFill>
            </a:endParaRPr>
          </a:p>
        </p:txBody>
      </p:sp>
      <p:sp>
        <p:nvSpPr>
          <p:cNvPr id="2084" name="Google Shape;2084;p63"/>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88" name="Shape 2088"/>
        <p:cNvGrpSpPr/>
        <p:nvPr/>
      </p:nvGrpSpPr>
      <p:grpSpPr>
        <a:xfrm>
          <a:off x="0" y="0"/>
          <a:ext cx="0" cy="0"/>
          <a:chOff x="0" y="0"/>
          <a:chExt cx="0" cy="0"/>
        </a:xfrm>
      </p:grpSpPr>
      <p:sp>
        <p:nvSpPr>
          <p:cNvPr id="2089" name="Google Shape;2089;p64"/>
          <p:cNvSpPr txBox="1"/>
          <p:nvPr/>
        </p:nvSpPr>
        <p:spPr>
          <a:xfrm>
            <a:off x="1252425" y="1086401"/>
            <a:ext cx="6630900" cy="852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val="tx"/>
                    </a:ext>
                  </a:extLst>
                </a:hlinkClick>
              </a:rPr>
              <a:t>How it Works.</a:t>
            </a:r>
            <a:endParaRPr sz="1100">
              <a:solidFill>
                <a:srgbClr val="869FB2"/>
              </a:solidFill>
            </a:endParaRPr>
          </a:p>
        </p:txBody>
      </p:sp>
      <p:pic>
        <p:nvPicPr>
          <p:cNvPr id="2090" name="Google Shape;2090;p64"/>
          <p:cNvPicPr preferRelativeResize="0"/>
          <p:nvPr/>
        </p:nvPicPr>
        <p:blipFill rotWithShape="1">
          <a:blip r:embed="rId4">
            <a:alphaModFix/>
          </a:blip>
          <a:srcRect b="16547" l="0" r="0" t="16540"/>
          <a:stretch/>
        </p:blipFill>
        <p:spPr>
          <a:xfrm>
            <a:off x="510820" y="2688639"/>
            <a:ext cx="1606719" cy="1075073"/>
          </a:xfrm>
          <a:prstGeom prst="rect">
            <a:avLst/>
          </a:prstGeom>
          <a:noFill/>
          <a:ln>
            <a:noFill/>
          </a:ln>
        </p:spPr>
      </p:pic>
      <p:sp>
        <p:nvSpPr>
          <p:cNvPr id="2091" name="Google Shape;2091;p64">
            <a:hlinkClick r:id="rId5"/>
          </p:cNvPr>
          <p:cNvSpPr txBox="1"/>
          <p:nvPr/>
        </p:nvSpPr>
        <p:spPr>
          <a:xfrm>
            <a:off x="678041"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6">
                  <a:extLst>
                    <a:ext uri="{A12FA001-AC4F-418D-AE19-62706E023703}">
                      <ahyp:hlinkClr val="tx"/>
                    </a:ext>
                  </a:extLst>
                </a:hlinkClick>
              </a:rPr>
              <a:t>Pana</a:t>
            </a:r>
            <a:endParaRPr>
              <a:solidFill>
                <a:srgbClr val="869FB2"/>
              </a:solidFill>
            </a:endParaRPr>
          </a:p>
        </p:txBody>
      </p:sp>
      <p:sp>
        <p:nvSpPr>
          <p:cNvPr id="2092" name="Google Shape;2092;p64">
            <a:hlinkClick r:id="rId7"/>
          </p:cNvPr>
          <p:cNvSpPr txBox="1"/>
          <p:nvPr/>
        </p:nvSpPr>
        <p:spPr>
          <a:xfrm>
            <a:off x="2289219"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8">
                  <a:extLst>
                    <a:ext uri="{A12FA001-AC4F-418D-AE19-62706E023703}">
                      <ahyp:hlinkClr val="tx"/>
                    </a:ext>
                  </a:extLst>
                </a:hlinkClick>
              </a:rPr>
              <a:t>Amico</a:t>
            </a:r>
            <a:endParaRPr>
              <a:solidFill>
                <a:srgbClr val="869FB2"/>
              </a:solidFill>
            </a:endParaRPr>
          </a:p>
        </p:txBody>
      </p:sp>
      <p:sp>
        <p:nvSpPr>
          <p:cNvPr id="2093" name="Google Shape;2093;p64">
            <a:hlinkClick r:id="rId9"/>
          </p:cNvPr>
          <p:cNvSpPr txBox="1"/>
          <p:nvPr/>
        </p:nvSpPr>
        <p:spPr>
          <a:xfrm>
            <a:off x="3900404"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0">
                  <a:extLst>
                    <a:ext uri="{A12FA001-AC4F-418D-AE19-62706E023703}">
                      <ahyp:hlinkClr val="tx"/>
                    </a:ext>
                  </a:extLst>
                </a:hlinkClick>
              </a:rPr>
              <a:t>Bro</a:t>
            </a:r>
            <a:endParaRPr>
              <a:solidFill>
                <a:srgbClr val="869FB2"/>
              </a:solidFill>
            </a:endParaRPr>
          </a:p>
        </p:txBody>
      </p:sp>
      <p:sp>
        <p:nvSpPr>
          <p:cNvPr id="2094" name="Google Shape;2094;p64">
            <a:hlinkClick r:id="rId11"/>
          </p:cNvPr>
          <p:cNvSpPr txBox="1"/>
          <p:nvPr/>
        </p:nvSpPr>
        <p:spPr>
          <a:xfrm>
            <a:off x="5511563"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2">
                  <a:extLst>
                    <a:ext uri="{A12FA001-AC4F-418D-AE19-62706E023703}">
                      <ahyp:hlinkClr val="tx"/>
                    </a:ext>
                  </a:extLst>
                </a:hlinkClick>
              </a:rPr>
              <a:t>Rafiki</a:t>
            </a:r>
            <a:endParaRPr>
              <a:solidFill>
                <a:srgbClr val="869FB2"/>
              </a:solidFill>
            </a:endParaRPr>
          </a:p>
        </p:txBody>
      </p:sp>
      <p:pic>
        <p:nvPicPr>
          <p:cNvPr id="2095" name="Google Shape;2095;p64"/>
          <p:cNvPicPr preferRelativeResize="0"/>
          <p:nvPr/>
        </p:nvPicPr>
        <p:blipFill rotWithShape="1">
          <a:blip r:embed="rId13">
            <a:alphaModFix/>
          </a:blip>
          <a:srcRect b="0" l="0" r="0" t="0"/>
          <a:stretch/>
        </p:blipFill>
        <p:spPr>
          <a:xfrm>
            <a:off x="2255077" y="2410850"/>
            <a:ext cx="1340595" cy="1340603"/>
          </a:xfrm>
          <a:prstGeom prst="rect">
            <a:avLst/>
          </a:prstGeom>
          <a:noFill/>
          <a:ln>
            <a:noFill/>
          </a:ln>
        </p:spPr>
      </p:pic>
      <p:pic>
        <p:nvPicPr>
          <p:cNvPr id="2096" name="Google Shape;2096;p64"/>
          <p:cNvPicPr preferRelativeResize="0"/>
          <p:nvPr/>
        </p:nvPicPr>
        <p:blipFill rotWithShape="1">
          <a:blip r:embed="rId14">
            <a:alphaModFix/>
          </a:blip>
          <a:srcRect b="8854" l="4194" r="4213" t="11228"/>
          <a:stretch/>
        </p:blipFill>
        <p:spPr>
          <a:xfrm>
            <a:off x="3774275" y="2532512"/>
            <a:ext cx="1448304" cy="1263588"/>
          </a:xfrm>
          <a:prstGeom prst="rect">
            <a:avLst/>
          </a:prstGeom>
          <a:noFill/>
          <a:ln>
            <a:noFill/>
          </a:ln>
        </p:spPr>
      </p:pic>
      <p:pic>
        <p:nvPicPr>
          <p:cNvPr id="2097" name="Google Shape;2097;p64"/>
          <p:cNvPicPr preferRelativeResize="0"/>
          <p:nvPr/>
        </p:nvPicPr>
        <p:blipFill rotWithShape="1">
          <a:blip r:embed="rId15">
            <a:alphaModFix/>
          </a:blip>
          <a:srcRect b="11945" l="0" r="0" t="6567"/>
          <a:stretch/>
        </p:blipFill>
        <p:spPr>
          <a:xfrm>
            <a:off x="5347337" y="2581527"/>
            <a:ext cx="1448284" cy="1180164"/>
          </a:xfrm>
          <a:prstGeom prst="rect">
            <a:avLst/>
          </a:prstGeom>
          <a:noFill/>
          <a:ln>
            <a:noFill/>
          </a:ln>
        </p:spPr>
      </p:pic>
      <p:pic>
        <p:nvPicPr>
          <p:cNvPr id="2098" name="Google Shape;2098;p64"/>
          <p:cNvPicPr preferRelativeResize="0"/>
          <p:nvPr/>
        </p:nvPicPr>
        <p:blipFill rotWithShape="1">
          <a:blip r:embed="rId16">
            <a:alphaModFix/>
          </a:blip>
          <a:srcRect b="17967" l="0" r="0" t="11708"/>
          <a:stretch/>
        </p:blipFill>
        <p:spPr>
          <a:xfrm>
            <a:off x="6836257" y="2523903"/>
            <a:ext cx="1796923" cy="1263600"/>
          </a:xfrm>
          <a:prstGeom prst="rect">
            <a:avLst/>
          </a:prstGeom>
          <a:noFill/>
          <a:ln>
            <a:noFill/>
          </a:ln>
        </p:spPr>
      </p:pic>
      <p:sp>
        <p:nvSpPr>
          <p:cNvPr id="2099" name="Google Shape;2099;p64">
            <a:hlinkClick r:id="rId17"/>
          </p:cNvPr>
          <p:cNvSpPr txBox="1"/>
          <p:nvPr/>
        </p:nvSpPr>
        <p:spPr>
          <a:xfrm>
            <a:off x="7122738" y="3976375"/>
            <a:ext cx="1272300" cy="3183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a:solidFill>
                  <a:srgbClr val="869FB2"/>
                </a:solidFill>
                <a:uFill>
                  <a:noFill/>
                </a:uFill>
                <a:hlinkClick r:id="rId18">
                  <a:extLst>
                    <a:ext uri="{A12FA001-AC4F-418D-AE19-62706E023703}">
                      <ahyp:hlinkClr val="tx"/>
                    </a:ext>
                  </a:extLst>
                </a:hlinkClick>
              </a:rPr>
              <a:t>Cuate</a:t>
            </a:r>
            <a:endParaRPr>
              <a:solidFill>
                <a:srgbClr val="869FB2"/>
              </a:solidFill>
            </a:endParaRPr>
          </a:p>
        </p:txBody>
      </p:sp>
      <p:sp>
        <p:nvSpPr>
          <p:cNvPr id="2100" name="Google Shape;2100;p64"/>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04" name="Shape 2104"/>
        <p:cNvGrpSpPr/>
        <p:nvPr/>
      </p:nvGrpSpPr>
      <p:grpSpPr>
        <a:xfrm>
          <a:off x="0" y="0"/>
          <a:ext cx="0" cy="0"/>
          <a:chOff x="0" y="0"/>
          <a:chExt cx="0" cy="0"/>
        </a:xfrm>
      </p:grpSpPr>
      <p:grpSp>
        <p:nvGrpSpPr>
          <p:cNvPr id="2105" name="Google Shape;2105;p65"/>
          <p:cNvGrpSpPr/>
          <p:nvPr/>
        </p:nvGrpSpPr>
        <p:grpSpPr>
          <a:xfrm>
            <a:off x="5082708" y="3095784"/>
            <a:ext cx="442841" cy="514271"/>
            <a:chOff x="4727025" y="1332775"/>
            <a:chExt cx="59900" cy="69625"/>
          </a:xfrm>
        </p:grpSpPr>
        <p:sp>
          <p:nvSpPr>
            <p:cNvPr id="2106" name="Google Shape;2106;p65"/>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5"/>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 name="Google Shape;2108;p65"/>
          <p:cNvGrpSpPr/>
          <p:nvPr/>
        </p:nvGrpSpPr>
        <p:grpSpPr>
          <a:xfrm>
            <a:off x="5758025" y="2343272"/>
            <a:ext cx="500909" cy="500899"/>
            <a:chOff x="4820425" y="1329900"/>
            <a:chExt cx="70175" cy="70350"/>
          </a:xfrm>
        </p:grpSpPr>
        <p:sp>
          <p:nvSpPr>
            <p:cNvPr id="2109" name="Google Shape;2109;p65"/>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5"/>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5"/>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5"/>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3" name="Google Shape;2113;p65"/>
          <p:cNvGrpSpPr/>
          <p:nvPr/>
        </p:nvGrpSpPr>
        <p:grpSpPr>
          <a:xfrm>
            <a:off x="6410648" y="2355062"/>
            <a:ext cx="538135" cy="493119"/>
            <a:chOff x="4903200" y="1331525"/>
            <a:chExt cx="73575" cy="67425"/>
          </a:xfrm>
        </p:grpSpPr>
        <p:sp>
          <p:nvSpPr>
            <p:cNvPr id="2114" name="Google Shape;2114;p65"/>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115" name="Google Shape;2115;p65"/>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6" name="Google Shape;2116;p65"/>
          <p:cNvGrpSpPr/>
          <p:nvPr/>
        </p:nvGrpSpPr>
        <p:grpSpPr>
          <a:xfrm>
            <a:off x="5670599" y="3097040"/>
            <a:ext cx="544563" cy="511895"/>
            <a:chOff x="4815575" y="1416800"/>
            <a:chExt cx="73750" cy="71400"/>
          </a:xfrm>
        </p:grpSpPr>
        <p:sp>
          <p:nvSpPr>
            <p:cNvPr id="2117" name="Google Shape;2117;p65"/>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5"/>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5"/>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0" name="Google Shape;2120;p65"/>
          <p:cNvGrpSpPr/>
          <p:nvPr/>
        </p:nvGrpSpPr>
        <p:grpSpPr>
          <a:xfrm>
            <a:off x="6367224" y="3096746"/>
            <a:ext cx="602914" cy="512477"/>
            <a:chOff x="4902475" y="1418875"/>
            <a:chExt cx="74500" cy="63775"/>
          </a:xfrm>
        </p:grpSpPr>
        <p:sp>
          <p:nvSpPr>
            <p:cNvPr id="2121" name="Google Shape;2121;p65"/>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5"/>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 name="Google Shape;2123;p65"/>
          <p:cNvGrpSpPr/>
          <p:nvPr/>
        </p:nvGrpSpPr>
        <p:grpSpPr>
          <a:xfrm>
            <a:off x="5783096" y="3835985"/>
            <a:ext cx="515391" cy="525699"/>
            <a:chOff x="4818100" y="1507675"/>
            <a:chExt cx="71225" cy="71625"/>
          </a:xfrm>
        </p:grpSpPr>
        <p:sp>
          <p:nvSpPr>
            <p:cNvPr id="2124" name="Google Shape;2124;p65"/>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5"/>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5"/>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5"/>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8" name="Google Shape;2128;p65"/>
          <p:cNvGrpSpPr/>
          <p:nvPr/>
        </p:nvGrpSpPr>
        <p:grpSpPr>
          <a:xfrm>
            <a:off x="5121199" y="3857517"/>
            <a:ext cx="522956" cy="489869"/>
            <a:chOff x="4721450" y="1509475"/>
            <a:chExt cx="79350" cy="74325"/>
          </a:xfrm>
        </p:grpSpPr>
        <p:sp>
          <p:nvSpPr>
            <p:cNvPr id="2129" name="Google Shape;2129;p65"/>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5"/>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5"/>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5"/>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3" name="Google Shape;2133;p65"/>
          <p:cNvGrpSpPr/>
          <p:nvPr/>
        </p:nvGrpSpPr>
        <p:grpSpPr>
          <a:xfrm>
            <a:off x="6444441" y="3837269"/>
            <a:ext cx="525704" cy="535436"/>
            <a:chOff x="4906800" y="1507500"/>
            <a:chExt cx="70350" cy="71075"/>
          </a:xfrm>
        </p:grpSpPr>
        <p:sp>
          <p:nvSpPr>
            <p:cNvPr id="2134" name="Google Shape;2134;p65"/>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5"/>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5"/>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5"/>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5"/>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 name="Google Shape;2139;p65"/>
          <p:cNvGrpSpPr/>
          <p:nvPr/>
        </p:nvGrpSpPr>
        <p:grpSpPr>
          <a:xfrm>
            <a:off x="4477263" y="2343250"/>
            <a:ext cx="508054" cy="508095"/>
            <a:chOff x="3736598" y="2170606"/>
            <a:chExt cx="404889" cy="404889"/>
          </a:xfrm>
        </p:grpSpPr>
        <p:sp>
          <p:nvSpPr>
            <p:cNvPr id="2140" name="Google Shape;2140;p65"/>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5"/>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5"/>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5"/>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4" name="Google Shape;2144;p65"/>
          <p:cNvGrpSpPr/>
          <p:nvPr/>
        </p:nvGrpSpPr>
        <p:grpSpPr>
          <a:xfrm>
            <a:off x="3765303" y="2343345"/>
            <a:ext cx="575790" cy="507904"/>
            <a:chOff x="3161917" y="2170682"/>
            <a:chExt cx="458870" cy="404737"/>
          </a:xfrm>
        </p:grpSpPr>
        <p:sp>
          <p:nvSpPr>
            <p:cNvPr id="2145" name="Google Shape;2145;p65"/>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2146" name="Google Shape;2146;p65"/>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5"/>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8" name="Google Shape;2148;p65"/>
          <p:cNvGrpSpPr/>
          <p:nvPr/>
        </p:nvGrpSpPr>
        <p:grpSpPr>
          <a:xfrm>
            <a:off x="3792833" y="3103717"/>
            <a:ext cx="520730" cy="498567"/>
            <a:chOff x="3179914" y="2889488"/>
            <a:chExt cx="422876" cy="404911"/>
          </a:xfrm>
        </p:grpSpPr>
        <p:sp>
          <p:nvSpPr>
            <p:cNvPr id="2149" name="Google Shape;2149;p65"/>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5"/>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5"/>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5"/>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5"/>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5"/>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5" name="Google Shape;2155;p65"/>
          <p:cNvGrpSpPr/>
          <p:nvPr/>
        </p:nvGrpSpPr>
        <p:grpSpPr>
          <a:xfrm>
            <a:off x="4421513" y="3103677"/>
            <a:ext cx="516145" cy="498648"/>
            <a:chOff x="3729467" y="2889422"/>
            <a:chExt cx="419153" cy="404977"/>
          </a:xfrm>
        </p:grpSpPr>
        <p:sp>
          <p:nvSpPr>
            <p:cNvPr id="2156" name="Google Shape;2156;p6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3" name="Google Shape;2163;p65"/>
          <p:cNvSpPr/>
          <p:nvPr/>
        </p:nvSpPr>
        <p:spPr>
          <a:xfrm>
            <a:off x="7439738"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5"/>
          <p:cNvSpPr/>
          <p:nvPr/>
        </p:nvSpPr>
        <p:spPr>
          <a:xfrm>
            <a:off x="7139193"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5"/>
          <p:cNvSpPr/>
          <p:nvPr/>
        </p:nvSpPr>
        <p:spPr>
          <a:xfrm>
            <a:off x="7761482"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5"/>
          <p:cNvSpPr/>
          <p:nvPr/>
        </p:nvSpPr>
        <p:spPr>
          <a:xfrm>
            <a:off x="8056187"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7" name="Google Shape;2167;p65"/>
          <p:cNvGrpSpPr/>
          <p:nvPr/>
        </p:nvGrpSpPr>
        <p:grpSpPr>
          <a:xfrm>
            <a:off x="7141841" y="2550562"/>
            <a:ext cx="166473" cy="141497"/>
            <a:chOff x="4660325" y="1866850"/>
            <a:chExt cx="68350" cy="58100"/>
          </a:xfrm>
        </p:grpSpPr>
        <p:sp>
          <p:nvSpPr>
            <p:cNvPr id="2168" name="Google Shape;2168;p65"/>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5"/>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 name="Google Shape;2170;p65"/>
          <p:cNvGrpSpPr/>
          <p:nvPr/>
        </p:nvGrpSpPr>
        <p:grpSpPr>
          <a:xfrm>
            <a:off x="7451186" y="2576286"/>
            <a:ext cx="162515" cy="90049"/>
            <a:chOff x="4791775" y="1877500"/>
            <a:chExt cx="66725" cy="36975"/>
          </a:xfrm>
        </p:grpSpPr>
        <p:sp>
          <p:nvSpPr>
            <p:cNvPr id="2171" name="Google Shape;2171;p65"/>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5"/>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 name="Google Shape;2173;p65"/>
          <p:cNvGrpSpPr/>
          <p:nvPr/>
        </p:nvGrpSpPr>
        <p:grpSpPr>
          <a:xfrm>
            <a:off x="7772899" y="2576286"/>
            <a:ext cx="144979" cy="90049"/>
            <a:chOff x="4923925" y="1877500"/>
            <a:chExt cx="59525" cy="36975"/>
          </a:xfrm>
        </p:grpSpPr>
        <p:sp>
          <p:nvSpPr>
            <p:cNvPr id="2174" name="Google Shape;2174;p65"/>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5"/>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 name="Google Shape;2176;p65"/>
          <p:cNvGrpSpPr/>
          <p:nvPr/>
        </p:nvGrpSpPr>
        <p:grpSpPr>
          <a:xfrm>
            <a:off x="8067390" y="2558477"/>
            <a:ext cx="141447" cy="125667"/>
            <a:chOff x="5058450" y="1870100"/>
            <a:chExt cx="58075" cy="51600"/>
          </a:xfrm>
        </p:grpSpPr>
        <p:sp>
          <p:nvSpPr>
            <p:cNvPr id="2177" name="Google Shape;2177;p65"/>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5"/>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 name="Google Shape;2179;p65"/>
          <p:cNvGrpSpPr/>
          <p:nvPr/>
        </p:nvGrpSpPr>
        <p:grpSpPr>
          <a:xfrm>
            <a:off x="7481905" y="2980885"/>
            <a:ext cx="101077" cy="107645"/>
            <a:chOff x="4811425" y="2065025"/>
            <a:chExt cx="41500" cy="44200"/>
          </a:xfrm>
        </p:grpSpPr>
        <p:sp>
          <p:nvSpPr>
            <p:cNvPr id="2180" name="Google Shape;2180;p65"/>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5"/>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2" name="Google Shape;2182;p65"/>
          <p:cNvGrpSpPr/>
          <p:nvPr/>
        </p:nvGrpSpPr>
        <p:grpSpPr>
          <a:xfrm>
            <a:off x="7774342" y="2981098"/>
            <a:ext cx="120867" cy="107218"/>
            <a:chOff x="4929875" y="2065025"/>
            <a:chExt cx="49625" cy="44025"/>
          </a:xfrm>
        </p:grpSpPr>
        <p:sp>
          <p:nvSpPr>
            <p:cNvPr id="2183" name="Google Shape;2183;p65"/>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5"/>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 name="Google Shape;2185;p65"/>
          <p:cNvGrpSpPr/>
          <p:nvPr/>
        </p:nvGrpSpPr>
        <p:grpSpPr>
          <a:xfrm>
            <a:off x="8103011" y="2984112"/>
            <a:ext cx="70206" cy="101191"/>
            <a:chOff x="5083925" y="2066350"/>
            <a:chExt cx="28825" cy="41550"/>
          </a:xfrm>
        </p:grpSpPr>
        <p:sp>
          <p:nvSpPr>
            <p:cNvPr id="2186" name="Google Shape;2186;p65"/>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5"/>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 name="Google Shape;2188;p65"/>
          <p:cNvGrpSpPr/>
          <p:nvPr/>
        </p:nvGrpSpPr>
        <p:grpSpPr>
          <a:xfrm>
            <a:off x="7134565" y="2999759"/>
            <a:ext cx="181026" cy="69896"/>
            <a:chOff x="4659775" y="2072775"/>
            <a:chExt cx="74325" cy="28700"/>
          </a:xfrm>
        </p:grpSpPr>
        <p:sp>
          <p:nvSpPr>
            <p:cNvPr id="2189" name="Google Shape;2189;p65"/>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5"/>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5"/>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 name="Google Shape;2192;p65"/>
          <p:cNvGrpSpPr/>
          <p:nvPr/>
        </p:nvGrpSpPr>
        <p:grpSpPr>
          <a:xfrm>
            <a:off x="8054421" y="2790324"/>
            <a:ext cx="167387" cy="89197"/>
            <a:chOff x="4662475" y="1976500"/>
            <a:chExt cx="68725" cy="36625"/>
          </a:xfrm>
        </p:grpSpPr>
        <p:sp>
          <p:nvSpPr>
            <p:cNvPr id="2193" name="Google Shape;2193;p65"/>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5"/>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5"/>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 name="Google Shape;2196;p65"/>
          <p:cNvGrpSpPr/>
          <p:nvPr/>
        </p:nvGrpSpPr>
        <p:grpSpPr>
          <a:xfrm>
            <a:off x="7751326" y="2793764"/>
            <a:ext cx="166899" cy="82317"/>
            <a:chOff x="4920150" y="1977875"/>
            <a:chExt cx="68525" cy="33800"/>
          </a:xfrm>
        </p:grpSpPr>
        <p:sp>
          <p:nvSpPr>
            <p:cNvPr id="2197" name="Google Shape;2197;p65"/>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5"/>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5"/>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0" name="Google Shape;2200;p65"/>
          <p:cNvGrpSpPr/>
          <p:nvPr/>
        </p:nvGrpSpPr>
        <p:grpSpPr>
          <a:xfrm>
            <a:off x="7162483" y="3197682"/>
            <a:ext cx="125190" cy="127859"/>
            <a:chOff x="4676550" y="2160575"/>
            <a:chExt cx="51400" cy="52500"/>
          </a:xfrm>
        </p:grpSpPr>
        <p:sp>
          <p:nvSpPr>
            <p:cNvPr id="2201" name="Google Shape;2201;p65"/>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5"/>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5"/>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4" name="Google Shape;2204;p65"/>
          <p:cNvGrpSpPr/>
          <p:nvPr/>
        </p:nvGrpSpPr>
        <p:grpSpPr>
          <a:xfrm>
            <a:off x="7459741" y="3204714"/>
            <a:ext cx="145405" cy="113794"/>
            <a:chOff x="4768325" y="2163475"/>
            <a:chExt cx="59700" cy="46725"/>
          </a:xfrm>
        </p:grpSpPr>
        <p:sp>
          <p:nvSpPr>
            <p:cNvPr id="2205" name="Google Shape;2205;p65"/>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5"/>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7" name="Google Shape;2207;p65"/>
          <p:cNvSpPr/>
          <p:nvPr/>
        </p:nvSpPr>
        <p:spPr>
          <a:xfrm>
            <a:off x="7791696"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5"/>
          <p:cNvSpPr/>
          <p:nvPr/>
        </p:nvSpPr>
        <p:spPr>
          <a:xfrm>
            <a:off x="8064072"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5"/>
          <p:cNvSpPr/>
          <p:nvPr/>
        </p:nvSpPr>
        <p:spPr>
          <a:xfrm>
            <a:off x="7165528" y="34315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5"/>
          <p:cNvSpPr/>
          <p:nvPr/>
        </p:nvSpPr>
        <p:spPr>
          <a:xfrm>
            <a:off x="7133499"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5"/>
          <p:cNvSpPr/>
          <p:nvPr/>
        </p:nvSpPr>
        <p:spPr>
          <a:xfrm>
            <a:off x="7150823"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5"/>
          <p:cNvSpPr/>
          <p:nvPr/>
        </p:nvSpPr>
        <p:spPr>
          <a:xfrm>
            <a:off x="7784572"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3" name="Google Shape;2213;p65"/>
          <p:cNvGrpSpPr/>
          <p:nvPr/>
        </p:nvGrpSpPr>
        <p:grpSpPr>
          <a:xfrm>
            <a:off x="7476059" y="3459808"/>
            <a:ext cx="112768" cy="106853"/>
            <a:chOff x="4768575" y="2253950"/>
            <a:chExt cx="46300" cy="43875"/>
          </a:xfrm>
        </p:grpSpPr>
        <p:sp>
          <p:nvSpPr>
            <p:cNvPr id="2214" name="Google Shape;2214;p65"/>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5"/>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6" name="Google Shape;2216;p65"/>
          <p:cNvGrpSpPr/>
          <p:nvPr/>
        </p:nvGrpSpPr>
        <p:grpSpPr>
          <a:xfrm>
            <a:off x="7775682" y="3948834"/>
            <a:ext cx="118187" cy="146246"/>
            <a:chOff x="4960900" y="2433225"/>
            <a:chExt cx="48525" cy="60050"/>
          </a:xfrm>
        </p:grpSpPr>
        <p:sp>
          <p:nvSpPr>
            <p:cNvPr id="2217" name="Google Shape;2217;p65"/>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5"/>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9" name="Google Shape;2219;p65"/>
          <p:cNvGrpSpPr/>
          <p:nvPr/>
        </p:nvGrpSpPr>
        <p:grpSpPr>
          <a:xfrm>
            <a:off x="7464247" y="4212895"/>
            <a:ext cx="136394" cy="143810"/>
            <a:chOff x="4854075" y="2527625"/>
            <a:chExt cx="56000" cy="59050"/>
          </a:xfrm>
        </p:grpSpPr>
        <p:sp>
          <p:nvSpPr>
            <p:cNvPr id="2220" name="Google Shape;2220;p65"/>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5"/>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2" name="Google Shape;2222;p65"/>
          <p:cNvSpPr/>
          <p:nvPr/>
        </p:nvSpPr>
        <p:spPr>
          <a:xfrm>
            <a:off x="7479500" y="39556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5"/>
          <p:cNvSpPr/>
          <p:nvPr/>
        </p:nvSpPr>
        <p:spPr>
          <a:xfrm>
            <a:off x="8058166"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5"/>
          <p:cNvSpPr/>
          <p:nvPr/>
        </p:nvSpPr>
        <p:spPr>
          <a:xfrm>
            <a:off x="7157429"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5" name="Google Shape;2225;p65"/>
          <p:cNvGrpSpPr/>
          <p:nvPr/>
        </p:nvGrpSpPr>
        <p:grpSpPr>
          <a:xfrm>
            <a:off x="8088458" y="3676639"/>
            <a:ext cx="99312" cy="160797"/>
            <a:chOff x="5059700" y="2334775"/>
            <a:chExt cx="40775" cy="66025"/>
          </a:xfrm>
        </p:grpSpPr>
        <p:sp>
          <p:nvSpPr>
            <p:cNvPr id="2226" name="Google Shape;2226;p65"/>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5"/>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5"/>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5"/>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5"/>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5"/>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5"/>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5"/>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5"/>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5" name="Google Shape;2235;p65"/>
          <p:cNvGrpSpPr/>
          <p:nvPr/>
        </p:nvGrpSpPr>
        <p:grpSpPr>
          <a:xfrm>
            <a:off x="8045622" y="3941771"/>
            <a:ext cx="184984" cy="160371"/>
            <a:chOff x="5037700" y="2430325"/>
            <a:chExt cx="75950" cy="65850"/>
          </a:xfrm>
        </p:grpSpPr>
        <p:sp>
          <p:nvSpPr>
            <p:cNvPr id="2236" name="Google Shape;2236;p65"/>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5"/>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8" name="Google Shape;2238;p65"/>
          <p:cNvGrpSpPr/>
          <p:nvPr/>
        </p:nvGrpSpPr>
        <p:grpSpPr>
          <a:xfrm>
            <a:off x="7465128" y="3708223"/>
            <a:ext cx="173014" cy="97629"/>
            <a:chOff x="4756975" y="2341800"/>
            <a:chExt cx="91975" cy="51925"/>
          </a:xfrm>
        </p:grpSpPr>
        <p:sp>
          <p:nvSpPr>
            <p:cNvPr id="2239" name="Google Shape;2239;p65"/>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5"/>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5"/>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5"/>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5"/>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5"/>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5"/>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5"/>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5"/>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5"/>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5"/>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5"/>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5"/>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5"/>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5"/>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5"/>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5"/>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5"/>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5"/>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5"/>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9" name="Google Shape;2259;p65"/>
          <p:cNvGrpSpPr/>
          <p:nvPr/>
        </p:nvGrpSpPr>
        <p:grpSpPr>
          <a:xfrm>
            <a:off x="7732065" y="4196920"/>
            <a:ext cx="212497" cy="175761"/>
            <a:chOff x="4943575" y="2516350"/>
            <a:chExt cx="98675" cy="81700"/>
          </a:xfrm>
        </p:grpSpPr>
        <p:sp>
          <p:nvSpPr>
            <p:cNvPr id="2260" name="Google Shape;2260;p65"/>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5"/>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5"/>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5"/>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5"/>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5"/>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5"/>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5"/>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5"/>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5"/>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5"/>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5"/>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5"/>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5"/>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5"/>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5"/>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5"/>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5"/>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5"/>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5"/>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5"/>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5"/>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5"/>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5"/>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5"/>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5"/>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5"/>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5"/>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5"/>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5"/>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5"/>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5"/>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5"/>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5"/>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5"/>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5"/>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5"/>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5"/>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5"/>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5"/>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5"/>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5"/>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5"/>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5"/>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5"/>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5"/>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5"/>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5"/>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5"/>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5"/>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5"/>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5"/>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5"/>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5"/>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5"/>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5"/>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5"/>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5"/>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5"/>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5"/>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5"/>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5"/>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5"/>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5"/>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5"/>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5"/>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5"/>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5"/>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5"/>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5"/>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5"/>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5"/>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5"/>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5"/>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5"/>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5"/>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5"/>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5"/>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8" name="Google Shape;2338;p65"/>
          <p:cNvGrpSpPr/>
          <p:nvPr/>
        </p:nvGrpSpPr>
        <p:grpSpPr>
          <a:xfrm>
            <a:off x="1990126" y="3423163"/>
            <a:ext cx="965351" cy="134611"/>
            <a:chOff x="4411970" y="2962952"/>
            <a:chExt cx="706544" cy="104212"/>
          </a:xfrm>
        </p:grpSpPr>
        <p:sp>
          <p:nvSpPr>
            <p:cNvPr id="2339" name="Google Shape;2339;p65"/>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5"/>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5"/>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5"/>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3" name="Google Shape;2343;p65"/>
          <p:cNvGrpSpPr/>
          <p:nvPr/>
        </p:nvGrpSpPr>
        <p:grpSpPr>
          <a:xfrm>
            <a:off x="1990126" y="3012077"/>
            <a:ext cx="960158" cy="289172"/>
            <a:chOff x="4411970" y="2726085"/>
            <a:chExt cx="643107" cy="193659"/>
          </a:xfrm>
        </p:grpSpPr>
        <p:sp>
          <p:nvSpPr>
            <p:cNvPr id="2344" name="Google Shape;2344;p65"/>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5"/>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5"/>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7" name="Google Shape;2347;p65"/>
          <p:cNvGrpSpPr/>
          <p:nvPr/>
        </p:nvGrpSpPr>
        <p:grpSpPr>
          <a:xfrm>
            <a:off x="993018" y="3278187"/>
            <a:ext cx="833173" cy="259209"/>
            <a:chOff x="4411970" y="4340222"/>
            <a:chExt cx="779467" cy="242683"/>
          </a:xfrm>
        </p:grpSpPr>
        <p:sp>
          <p:nvSpPr>
            <p:cNvPr id="2348" name="Google Shape;2348;p65"/>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5"/>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5"/>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1" name="Google Shape;2351;p65"/>
          <p:cNvGrpSpPr/>
          <p:nvPr/>
        </p:nvGrpSpPr>
        <p:grpSpPr>
          <a:xfrm>
            <a:off x="1990126" y="2673933"/>
            <a:ext cx="965160" cy="216230"/>
            <a:chOff x="4411970" y="2468674"/>
            <a:chExt cx="747317" cy="167425"/>
          </a:xfrm>
        </p:grpSpPr>
        <p:sp>
          <p:nvSpPr>
            <p:cNvPr id="2352" name="Google Shape;2352;p65"/>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5"/>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4" name="Google Shape;2354;p65"/>
          <p:cNvGrpSpPr/>
          <p:nvPr/>
        </p:nvGrpSpPr>
        <p:grpSpPr>
          <a:xfrm>
            <a:off x="988873" y="2578650"/>
            <a:ext cx="810451" cy="319148"/>
            <a:chOff x="4411970" y="3686602"/>
            <a:chExt cx="797845" cy="314215"/>
          </a:xfrm>
        </p:grpSpPr>
        <p:sp>
          <p:nvSpPr>
            <p:cNvPr id="2355" name="Google Shape;2355;p65"/>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5"/>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5"/>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5"/>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5"/>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0" name="Google Shape;2360;p65"/>
          <p:cNvSpPr/>
          <p:nvPr/>
        </p:nvSpPr>
        <p:spPr>
          <a:xfrm>
            <a:off x="981722" y="29872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1" name="Google Shape;2361;p65"/>
          <p:cNvGrpSpPr/>
          <p:nvPr/>
        </p:nvGrpSpPr>
        <p:grpSpPr>
          <a:xfrm>
            <a:off x="988970" y="2333174"/>
            <a:ext cx="1970333" cy="208784"/>
            <a:chOff x="6336019" y="3733725"/>
            <a:chExt cx="2566206" cy="351310"/>
          </a:xfrm>
        </p:grpSpPr>
        <p:sp>
          <p:nvSpPr>
            <p:cNvPr id="2362" name="Google Shape;2362;p65"/>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5"/>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5"/>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5"/>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6" name="Google Shape;2366;p65"/>
          <p:cNvGrpSpPr/>
          <p:nvPr/>
        </p:nvGrpSpPr>
        <p:grpSpPr>
          <a:xfrm>
            <a:off x="1990126" y="3940729"/>
            <a:ext cx="946551" cy="153200"/>
            <a:chOff x="4404545" y="3301592"/>
            <a:chExt cx="782403" cy="129272"/>
          </a:xfrm>
        </p:grpSpPr>
        <p:sp>
          <p:nvSpPr>
            <p:cNvPr id="2367" name="Google Shape;2367;p65"/>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5"/>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 name="Google Shape;2369;p65"/>
          <p:cNvGrpSpPr/>
          <p:nvPr/>
        </p:nvGrpSpPr>
        <p:grpSpPr>
          <a:xfrm>
            <a:off x="1990126" y="3679688"/>
            <a:ext cx="962257" cy="139127"/>
            <a:chOff x="4411970" y="3131459"/>
            <a:chExt cx="710520" cy="117397"/>
          </a:xfrm>
        </p:grpSpPr>
        <p:sp>
          <p:nvSpPr>
            <p:cNvPr id="2370" name="Google Shape;2370;p65"/>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5"/>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2372" name="Google Shape;2372;p65"/>
          <p:cNvSpPr/>
          <p:nvPr/>
        </p:nvSpPr>
        <p:spPr>
          <a:xfrm>
            <a:off x="1990126" y="42158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3" name="Google Shape;2373;p65"/>
          <p:cNvGrpSpPr/>
          <p:nvPr/>
        </p:nvGrpSpPr>
        <p:grpSpPr>
          <a:xfrm>
            <a:off x="990271" y="3614482"/>
            <a:ext cx="823838" cy="458988"/>
            <a:chOff x="4411970" y="1801825"/>
            <a:chExt cx="734586" cy="409262"/>
          </a:xfrm>
        </p:grpSpPr>
        <p:sp>
          <p:nvSpPr>
            <p:cNvPr id="2374" name="Google Shape;2374;p65"/>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5"/>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6" name="Google Shape;2376;p65"/>
          <p:cNvGrpSpPr/>
          <p:nvPr/>
        </p:nvGrpSpPr>
        <p:grpSpPr>
          <a:xfrm>
            <a:off x="990271" y="4162908"/>
            <a:ext cx="856348" cy="212039"/>
            <a:chOff x="4411970" y="2233974"/>
            <a:chExt cx="763574" cy="189068"/>
          </a:xfrm>
        </p:grpSpPr>
        <p:sp>
          <p:nvSpPr>
            <p:cNvPr id="2377" name="Google Shape;2377;p65"/>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5"/>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9" name="Google Shape;2379;p65"/>
          <p:cNvGrpSpPr/>
          <p:nvPr/>
        </p:nvGrpSpPr>
        <p:grpSpPr>
          <a:xfrm>
            <a:off x="3100467" y="2338244"/>
            <a:ext cx="511602" cy="511602"/>
            <a:chOff x="5681300" y="2527788"/>
            <a:chExt cx="805800" cy="805800"/>
          </a:xfrm>
        </p:grpSpPr>
        <p:sp>
          <p:nvSpPr>
            <p:cNvPr id="2380" name="Google Shape;2380;p65"/>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5"/>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2" name="Google Shape;2382;p65"/>
          <p:cNvGrpSpPr/>
          <p:nvPr/>
        </p:nvGrpSpPr>
        <p:grpSpPr>
          <a:xfrm>
            <a:off x="3097662" y="3104827"/>
            <a:ext cx="513021" cy="512935"/>
            <a:chOff x="4049800" y="640400"/>
            <a:chExt cx="858900" cy="858900"/>
          </a:xfrm>
        </p:grpSpPr>
        <p:sp>
          <p:nvSpPr>
            <p:cNvPr id="2383" name="Google Shape;2383;p65"/>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5"/>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5" name="Google Shape;2385;p65"/>
          <p:cNvGrpSpPr/>
          <p:nvPr/>
        </p:nvGrpSpPr>
        <p:grpSpPr>
          <a:xfrm>
            <a:off x="3014861" y="3756719"/>
            <a:ext cx="686489" cy="686585"/>
            <a:chOff x="5080188" y="927900"/>
            <a:chExt cx="961200" cy="961200"/>
          </a:xfrm>
        </p:grpSpPr>
        <p:sp>
          <p:nvSpPr>
            <p:cNvPr id="2386" name="Google Shape;2386;p65"/>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5"/>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5"/>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5"/>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5"/>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5"/>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5"/>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5"/>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4" name="Google Shape;2394;p65"/>
          <p:cNvGrpSpPr/>
          <p:nvPr/>
        </p:nvGrpSpPr>
        <p:grpSpPr>
          <a:xfrm>
            <a:off x="3798012" y="3849448"/>
            <a:ext cx="510373" cy="510937"/>
            <a:chOff x="7508249" y="1522825"/>
            <a:chExt cx="1326332" cy="1322987"/>
          </a:xfrm>
        </p:grpSpPr>
        <p:sp>
          <p:nvSpPr>
            <p:cNvPr id="2395" name="Google Shape;2395;p65"/>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5"/>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5"/>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5"/>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5"/>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5"/>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5"/>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5"/>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5"/>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5"/>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5" name="Google Shape;2405;p65"/>
          <p:cNvGrpSpPr/>
          <p:nvPr/>
        </p:nvGrpSpPr>
        <p:grpSpPr>
          <a:xfrm>
            <a:off x="4489605" y="3850853"/>
            <a:ext cx="492652" cy="503348"/>
            <a:chOff x="6039282" y="1042577"/>
            <a:chExt cx="734315" cy="731929"/>
          </a:xfrm>
        </p:grpSpPr>
        <p:sp>
          <p:nvSpPr>
            <p:cNvPr id="2406" name="Google Shape;2406;p65"/>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5"/>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5"/>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5"/>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5"/>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5"/>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5"/>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5"/>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5"/>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5"/>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5"/>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5"/>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5"/>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5"/>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5"/>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5"/>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5"/>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5"/>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5"/>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5"/>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5"/>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7" name="Google Shape;2427;p65"/>
          <p:cNvGrpSpPr/>
          <p:nvPr/>
        </p:nvGrpSpPr>
        <p:grpSpPr>
          <a:xfrm>
            <a:off x="5130019" y="2346894"/>
            <a:ext cx="483304" cy="504902"/>
            <a:chOff x="1825800" y="1651625"/>
            <a:chExt cx="568125" cy="591775"/>
          </a:xfrm>
        </p:grpSpPr>
        <p:sp>
          <p:nvSpPr>
            <p:cNvPr id="2428" name="Google Shape;2428;p65"/>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5"/>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5"/>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5"/>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5"/>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5"/>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4" name="Google Shape;2434;p65"/>
          <p:cNvSpPr/>
          <p:nvPr/>
        </p:nvSpPr>
        <p:spPr>
          <a:xfrm>
            <a:off x="7747607"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5"/>
          <p:cNvSpPr/>
          <p:nvPr/>
        </p:nvSpPr>
        <p:spPr>
          <a:xfrm>
            <a:off x="8063864"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5"/>
          <p:cNvSpPr/>
          <p:nvPr/>
        </p:nvSpPr>
        <p:spPr>
          <a:xfrm>
            <a:off x="7165978"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5"/>
          <p:cNvSpPr/>
          <p:nvPr/>
        </p:nvSpPr>
        <p:spPr>
          <a:xfrm flipH="1">
            <a:off x="7473344" y="27758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5"/>
          <p:cNvSpPr txBox="1"/>
          <p:nvPr/>
        </p:nvSpPr>
        <p:spPr>
          <a:xfrm>
            <a:off x="1068100" y="1221875"/>
            <a:ext cx="7047300" cy="482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val="tx"/>
                    </a:ext>
                  </a:extLst>
                </a:hlinkClick>
              </a:rPr>
              <a:t>infographics</a:t>
            </a:r>
            <a:r>
              <a:rPr lang="en" sz="1100">
                <a:solidFill>
                  <a:srgbClr val="FFFFFF"/>
                </a:solidFill>
              </a:rPr>
              <a:t> on Slidesgo.</a:t>
            </a:r>
            <a:endParaRPr sz="1100">
              <a:solidFill>
                <a:srgbClr val="FFFFFF"/>
              </a:solidFill>
            </a:endParaRPr>
          </a:p>
        </p:txBody>
      </p:sp>
      <p:sp>
        <p:nvSpPr>
          <p:cNvPr id="2439" name="Google Shape;2439;p65"/>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3" name="Shape 2443"/>
        <p:cNvGrpSpPr/>
        <p:nvPr/>
      </p:nvGrpSpPr>
      <p:grpSpPr>
        <a:xfrm>
          <a:off x="0" y="0"/>
          <a:ext cx="0" cy="0"/>
          <a:chOff x="0" y="0"/>
          <a:chExt cx="0" cy="0"/>
        </a:xfrm>
      </p:grpSpPr>
      <p:grpSp>
        <p:nvGrpSpPr>
          <p:cNvPr id="2444" name="Google Shape;2444;p66"/>
          <p:cNvGrpSpPr/>
          <p:nvPr/>
        </p:nvGrpSpPr>
        <p:grpSpPr>
          <a:xfrm>
            <a:off x="722058" y="957091"/>
            <a:ext cx="2492868" cy="1379876"/>
            <a:chOff x="2654821" y="2311071"/>
            <a:chExt cx="2279715" cy="1262120"/>
          </a:xfrm>
        </p:grpSpPr>
        <p:grpSp>
          <p:nvGrpSpPr>
            <p:cNvPr id="2445" name="Google Shape;2445;p66"/>
            <p:cNvGrpSpPr/>
            <p:nvPr/>
          </p:nvGrpSpPr>
          <p:grpSpPr>
            <a:xfrm>
              <a:off x="4034269" y="2840745"/>
              <a:ext cx="40212" cy="36437"/>
              <a:chOff x="4293400" y="2574725"/>
              <a:chExt cx="84425" cy="80100"/>
            </a:xfrm>
          </p:grpSpPr>
          <p:sp>
            <p:nvSpPr>
              <p:cNvPr id="2446" name="Google Shape;2446;p66"/>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447" name="Google Shape;2447;p66"/>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66"/>
            <p:cNvGrpSpPr/>
            <p:nvPr/>
          </p:nvGrpSpPr>
          <p:grpSpPr>
            <a:xfrm>
              <a:off x="3894606" y="2334874"/>
              <a:ext cx="913198" cy="518984"/>
              <a:chOff x="4000175" y="1462675"/>
              <a:chExt cx="1917275" cy="1140875"/>
            </a:xfrm>
          </p:grpSpPr>
          <p:sp>
            <p:nvSpPr>
              <p:cNvPr id="2449" name="Google Shape;2449;p66"/>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450" name="Google Shape;2450;p66"/>
              <p:cNvGrpSpPr/>
              <p:nvPr/>
            </p:nvGrpSpPr>
            <p:grpSpPr>
              <a:xfrm>
                <a:off x="4000175" y="1462675"/>
                <a:ext cx="1917275" cy="1140875"/>
                <a:chOff x="4000175" y="1462675"/>
                <a:chExt cx="1917275" cy="1140875"/>
              </a:xfrm>
            </p:grpSpPr>
            <p:sp>
              <p:nvSpPr>
                <p:cNvPr id="2451" name="Google Shape;2451;p66"/>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452" name="Google Shape;2452;p66"/>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6"/>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6"/>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6"/>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456" name="Google Shape;2456;p66"/>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57" name="Google Shape;2457;p66"/>
            <p:cNvGrpSpPr/>
            <p:nvPr/>
          </p:nvGrpSpPr>
          <p:grpSpPr>
            <a:xfrm>
              <a:off x="3875768" y="2846704"/>
              <a:ext cx="44796" cy="47366"/>
              <a:chOff x="3960625" y="2587825"/>
              <a:chExt cx="94050" cy="104125"/>
            </a:xfrm>
          </p:grpSpPr>
          <p:sp>
            <p:nvSpPr>
              <p:cNvPr id="2458" name="Google Shape;2458;p66"/>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459" name="Google Shape;2459;p66"/>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0" name="Google Shape;2460;p66"/>
            <p:cNvGrpSpPr/>
            <p:nvPr/>
          </p:nvGrpSpPr>
          <p:grpSpPr>
            <a:xfrm>
              <a:off x="3782759" y="2807162"/>
              <a:ext cx="82686" cy="85487"/>
              <a:chOff x="3765350" y="2500900"/>
              <a:chExt cx="173600" cy="187925"/>
            </a:xfrm>
          </p:grpSpPr>
          <p:sp>
            <p:nvSpPr>
              <p:cNvPr id="2461" name="Google Shape;2461;p66"/>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462" name="Google Shape;2462;p66"/>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6"/>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6"/>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6"/>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6"/>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7" name="Google Shape;2467;p66"/>
            <p:cNvGrpSpPr/>
            <p:nvPr/>
          </p:nvGrpSpPr>
          <p:grpSpPr>
            <a:xfrm>
              <a:off x="3775674" y="2798496"/>
              <a:ext cx="40545" cy="23564"/>
              <a:chOff x="3750475" y="2481850"/>
              <a:chExt cx="85125" cy="51800"/>
            </a:xfrm>
          </p:grpSpPr>
          <p:sp>
            <p:nvSpPr>
              <p:cNvPr id="2468" name="Google Shape;2468;p66"/>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6"/>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470" name="Google Shape;2470;p66"/>
            <p:cNvGrpSpPr/>
            <p:nvPr/>
          </p:nvGrpSpPr>
          <p:grpSpPr>
            <a:xfrm>
              <a:off x="3716946" y="2776024"/>
              <a:ext cx="81971" cy="76912"/>
              <a:chOff x="3627175" y="2432450"/>
              <a:chExt cx="172100" cy="169075"/>
            </a:xfrm>
          </p:grpSpPr>
          <p:sp>
            <p:nvSpPr>
              <p:cNvPr id="2471" name="Google Shape;2471;p66"/>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6"/>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473" name="Google Shape;2473;p66"/>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474" name="Google Shape;2474;p66"/>
            <p:cNvGrpSpPr/>
            <p:nvPr/>
          </p:nvGrpSpPr>
          <p:grpSpPr>
            <a:xfrm>
              <a:off x="3685682" y="2845624"/>
              <a:ext cx="29311" cy="45055"/>
              <a:chOff x="3561536" y="2585450"/>
              <a:chExt cx="61539" cy="99045"/>
            </a:xfrm>
          </p:grpSpPr>
          <p:sp>
            <p:nvSpPr>
              <p:cNvPr id="2475" name="Google Shape;2475;p66"/>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6"/>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477" name="Google Shape;2477;p66"/>
            <p:cNvGrpSpPr/>
            <p:nvPr/>
          </p:nvGrpSpPr>
          <p:grpSpPr>
            <a:xfrm>
              <a:off x="3849905" y="2572252"/>
              <a:ext cx="74339" cy="119559"/>
              <a:chOff x="3906325" y="1984500"/>
              <a:chExt cx="156075" cy="262825"/>
            </a:xfrm>
          </p:grpSpPr>
          <p:sp>
            <p:nvSpPr>
              <p:cNvPr id="2478" name="Google Shape;2478;p66"/>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479" name="Google Shape;2479;p66"/>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0" name="Google Shape;2480;p66"/>
            <p:cNvGrpSpPr/>
            <p:nvPr/>
          </p:nvGrpSpPr>
          <p:grpSpPr>
            <a:xfrm>
              <a:off x="2654821" y="2414345"/>
              <a:ext cx="667570" cy="558731"/>
              <a:chOff x="1397225" y="1637375"/>
              <a:chExt cx="1401575" cy="1228250"/>
            </a:xfrm>
          </p:grpSpPr>
          <p:sp>
            <p:nvSpPr>
              <p:cNvPr id="2481" name="Google Shape;2481;p66"/>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482" name="Google Shape;2482;p66"/>
              <p:cNvGrpSpPr/>
              <p:nvPr/>
            </p:nvGrpSpPr>
            <p:grpSpPr>
              <a:xfrm>
                <a:off x="1397225" y="1637375"/>
                <a:ext cx="1398775" cy="1228250"/>
                <a:chOff x="1397225" y="1637375"/>
                <a:chExt cx="1398775" cy="1228250"/>
              </a:xfrm>
            </p:grpSpPr>
            <p:sp>
              <p:nvSpPr>
                <p:cNvPr id="2483" name="Google Shape;2483;p66"/>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6"/>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85" name="Google Shape;2485;p66"/>
            <p:cNvGrpSpPr/>
            <p:nvPr/>
          </p:nvGrpSpPr>
          <p:grpSpPr>
            <a:xfrm>
              <a:off x="3230417" y="3103734"/>
              <a:ext cx="282982" cy="280332"/>
              <a:chOff x="2605700" y="3152850"/>
              <a:chExt cx="594125" cy="616250"/>
            </a:xfrm>
          </p:grpSpPr>
          <p:sp>
            <p:nvSpPr>
              <p:cNvPr id="2486" name="Google Shape;2486;p66"/>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487" name="Google Shape;2487;p66"/>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2488" name="Google Shape;2488;p66"/>
            <p:cNvGrpSpPr/>
            <p:nvPr/>
          </p:nvGrpSpPr>
          <p:grpSpPr>
            <a:xfrm>
              <a:off x="3265985" y="3226989"/>
              <a:ext cx="87151" cy="346202"/>
              <a:chOff x="2680375" y="3423800"/>
              <a:chExt cx="182975" cy="761050"/>
            </a:xfrm>
          </p:grpSpPr>
          <p:sp>
            <p:nvSpPr>
              <p:cNvPr id="2489" name="Google Shape;2489;p66"/>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490" name="Google Shape;2490;p66"/>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1" name="Google Shape;2491;p66"/>
            <p:cNvGrpSpPr/>
            <p:nvPr/>
          </p:nvGrpSpPr>
          <p:grpSpPr>
            <a:xfrm>
              <a:off x="3855466" y="3289811"/>
              <a:ext cx="112514" cy="94210"/>
              <a:chOff x="3918000" y="3561900"/>
              <a:chExt cx="236225" cy="207100"/>
            </a:xfrm>
          </p:grpSpPr>
          <p:sp>
            <p:nvSpPr>
              <p:cNvPr id="2492" name="Google Shape;2492;p66"/>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493" name="Google Shape;2493;p66"/>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4" name="Google Shape;2494;p66"/>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6"/>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6"/>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2497" name="Google Shape;2497;p66"/>
            <p:cNvGrpSpPr/>
            <p:nvPr/>
          </p:nvGrpSpPr>
          <p:grpSpPr>
            <a:xfrm>
              <a:off x="2905224" y="2311071"/>
              <a:ext cx="596721" cy="528992"/>
              <a:chOff x="1922950" y="1410350"/>
              <a:chExt cx="1252825" cy="1162875"/>
            </a:xfrm>
          </p:grpSpPr>
          <p:sp>
            <p:nvSpPr>
              <p:cNvPr id="2498" name="Google Shape;2498;p66"/>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6"/>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6"/>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6"/>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6"/>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6"/>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6"/>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6"/>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6"/>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6"/>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6"/>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6"/>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6"/>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6"/>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6"/>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6"/>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2514" name="Google Shape;2514;p66"/>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6"/>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6"/>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6"/>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6"/>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6"/>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6"/>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6"/>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6"/>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6"/>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6"/>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6"/>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6"/>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6"/>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6"/>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6"/>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6"/>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6"/>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6"/>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6"/>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534" name="Google Shape;2534;p66"/>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35" name="Google Shape;2535;p66"/>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36" name="Google Shape;2536;p66"/>
            <p:cNvGrpSpPr/>
            <p:nvPr/>
          </p:nvGrpSpPr>
          <p:grpSpPr>
            <a:xfrm>
              <a:off x="3280929" y="3294542"/>
              <a:ext cx="109894" cy="272224"/>
              <a:chOff x="2711750" y="3572300"/>
              <a:chExt cx="230725" cy="598425"/>
            </a:xfrm>
          </p:grpSpPr>
          <p:sp>
            <p:nvSpPr>
              <p:cNvPr id="2537" name="Google Shape;2537;p66"/>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6"/>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9" name="Google Shape;2539;p66"/>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0" name="Google Shape;2540;p66"/>
            <p:cNvGrpSpPr/>
            <p:nvPr/>
          </p:nvGrpSpPr>
          <p:grpSpPr>
            <a:xfrm>
              <a:off x="3790439" y="2408636"/>
              <a:ext cx="73017" cy="75684"/>
              <a:chOff x="3781475" y="1624825"/>
              <a:chExt cx="153300" cy="166375"/>
            </a:xfrm>
          </p:grpSpPr>
          <p:sp>
            <p:nvSpPr>
              <p:cNvPr id="2541" name="Google Shape;2541;p66"/>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6"/>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6"/>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6"/>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5" name="Google Shape;2545;p66"/>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6"/>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6"/>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6"/>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6"/>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6"/>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6"/>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2" name="Google Shape;2552;p66"/>
            <p:cNvGrpSpPr/>
            <p:nvPr/>
          </p:nvGrpSpPr>
          <p:grpSpPr>
            <a:xfrm>
              <a:off x="4403342" y="3107749"/>
              <a:ext cx="316680" cy="101374"/>
              <a:chOff x="5068275" y="3161675"/>
              <a:chExt cx="664875" cy="222850"/>
            </a:xfrm>
          </p:grpSpPr>
          <p:sp>
            <p:nvSpPr>
              <p:cNvPr id="2553" name="Google Shape;2553;p66"/>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6"/>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6"/>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6"/>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57" name="Google Shape;2557;p66"/>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6"/>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6"/>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6"/>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6"/>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6"/>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6"/>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6"/>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6"/>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6"/>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6"/>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6"/>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6"/>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6"/>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6"/>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6"/>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6"/>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6"/>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6"/>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6"/>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6"/>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6"/>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6"/>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6"/>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6"/>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6"/>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6"/>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6"/>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6"/>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6" name="Google Shape;2586;p66"/>
            <p:cNvGrpSpPr/>
            <p:nvPr/>
          </p:nvGrpSpPr>
          <p:grpSpPr>
            <a:xfrm>
              <a:off x="3697513" y="2707266"/>
              <a:ext cx="59549" cy="79733"/>
              <a:chOff x="3586375" y="2281300"/>
              <a:chExt cx="125025" cy="175275"/>
            </a:xfrm>
          </p:grpSpPr>
          <p:sp>
            <p:nvSpPr>
              <p:cNvPr id="2587" name="Google Shape;2587;p66"/>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6"/>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9" name="Google Shape;2589;p66"/>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0" name="Google Shape;2590;p66"/>
            <p:cNvGrpSpPr/>
            <p:nvPr/>
          </p:nvGrpSpPr>
          <p:grpSpPr>
            <a:xfrm>
              <a:off x="4513224" y="3221724"/>
              <a:ext cx="274563" cy="280321"/>
              <a:chOff x="5298975" y="3412225"/>
              <a:chExt cx="576450" cy="616225"/>
            </a:xfrm>
          </p:grpSpPr>
          <p:sp>
            <p:nvSpPr>
              <p:cNvPr id="2591" name="Google Shape;2591;p66"/>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592" name="Google Shape;2592;p66"/>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3" name="Google Shape;2593;p66"/>
            <p:cNvGrpSpPr/>
            <p:nvPr/>
          </p:nvGrpSpPr>
          <p:grpSpPr>
            <a:xfrm>
              <a:off x="4824403" y="3421846"/>
              <a:ext cx="110132" cy="130647"/>
              <a:chOff x="5952300" y="3852150"/>
              <a:chExt cx="231225" cy="287200"/>
            </a:xfrm>
          </p:grpSpPr>
          <p:sp>
            <p:nvSpPr>
              <p:cNvPr id="2594" name="Google Shape;2594;p66"/>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6"/>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96" name="Google Shape;2596;p66"/>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6"/>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6"/>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6"/>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6"/>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6"/>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6"/>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6"/>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4" name="Google Shape;2604;p66"/>
            <p:cNvGrpSpPr/>
            <p:nvPr/>
          </p:nvGrpSpPr>
          <p:grpSpPr>
            <a:xfrm>
              <a:off x="4295710" y="3079670"/>
              <a:ext cx="14968" cy="27135"/>
              <a:chOff x="4842300" y="3099950"/>
              <a:chExt cx="31425" cy="59650"/>
            </a:xfrm>
          </p:grpSpPr>
          <p:sp>
            <p:nvSpPr>
              <p:cNvPr id="2605" name="Google Shape;2605;p66"/>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6"/>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6"/>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6"/>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9" name="Google Shape;2609;p66"/>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6"/>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6"/>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6"/>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6"/>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6"/>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6"/>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6"/>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17" name="Google Shape;2617;p66"/>
            <p:cNvGrpSpPr/>
            <p:nvPr/>
          </p:nvGrpSpPr>
          <p:grpSpPr>
            <a:xfrm>
              <a:off x="3831056" y="2816010"/>
              <a:ext cx="37378" cy="27612"/>
              <a:chOff x="3866750" y="2520350"/>
              <a:chExt cx="78475" cy="60700"/>
            </a:xfrm>
          </p:grpSpPr>
          <p:sp>
            <p:nvSpPr>
              <p:cNvPr id="2618" name="Google Shape;2618;p66"/>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6"/>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6"/>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6"/>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2" name="Google Shape;2622;p66"/>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6"/>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6"/>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6"/>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6"/>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6"/>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6"/>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6"/>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6"/>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6"/>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6"/>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6"/>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6"/>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6"/>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6"/>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6"/>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6"/>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639" name="Google Shape;2639;p66"/>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6"/>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6"/>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6"/>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6"/>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6"/>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6"/>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6"/>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6"/>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6"/>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6"/>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6"/>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651" name="Google Shape;2651;p66"/>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6"/>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6"/>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6"/>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6"/>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6"/>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6"/>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6"/>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6"/>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6"/>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6"/>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6"/>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6"/>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4" name="Google Shape;2664;p66"/>
            <p:cNvGrpSpPr/>
            <p:nvPr/>
          </p:nvGrpSpPr>
          <p:grpSpPr>
            <a:xfrm>
              <a:off x="3632736" y="3051591"/>
              <a:ext cx="63288" cy="45217"/>
              <a:chOff x="3450375" y="3038225"/>
              <a:chExt cx="132875" cy="99400"/>
            </a:xfrm>
          </p:grpSpPr>
          <p:sp>
            <p:nvSpPr>
              <p:cNvPr id="2665" name="Google Shape;2665;p66"/>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6"/>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7" name="Google Shape;2667;p66"/>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6"/>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6"/>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6"/>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6"/>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6"/>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6"/>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6"/>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6"/>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676" name="Google Shape;2676;p66"/>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6"/>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6"/>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6"/>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6"/>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6"/>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6"/>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6"/>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6"/>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6"/>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2686" name="Google Shape;2686;p66"/>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6"/>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6"/>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6"/>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6"/>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6"/>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2692" name="Google Shape;2692;p66"/>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6"/>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6"/>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6"/>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6"/>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6"/>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6"/>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6"/>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6"/>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2" name="Google Shape;2702;p66"/>
          <p:cNvGrpSpPr/>
          <p:nvPr/>
        </p:nvGrpSpPr>
        <p:grpSpPr>
          <a:xfrm>
            <a:off x="3530618" y="1021765"/>
            <a:ext cx="2078182" cy="1366558"/>
            <a:chOff x="235800" y="830650"/>
            <a:chExt cx="6978450" cy="4588844"/>
          </a:xfrm>
        </p:grpSpPr>
        <p:sp>
          <p:nvSpPr>
            <p:cNvPr id="2703" name="Google Shape;2703;p66"/>
            <p:cNvSpPr/>
            <p:nvPr/>
          </p:nvSpPr>
          <p:spPr>
            <a:xfrm>
              <a:off x="235800" y="1224769"/>
              <a:ext cx="2592225" cy="4194725"/>
            </a:xfrm>
            <a:custGeom>
              <a:rect b="b" l="l" r="r" t="t"/>
              <a:pathLst>
                <a:path extrusionOk="0" h="167789" w="103689">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6"/>
            <p:cNvSpPr/>
            <p:nvPr/>
          </p:nvSpPr>
          <p:spPr>
            <a:xfrm>
              <a:off x="2370225" y="830650"/>
              <a:ext cx="1016975" cy="1158500"/>
            </a:xfrm>
            <a:custGeom>
              <a:rect b="b" l="l" r="r" t="t"/>
              <a:pathLst>
                <a:path extrusionOk="0" h="46340" w="40679">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6"/>
            <p:cNvSpPr/>
            <p:nvPr/>
          </p:nvSpPr>
          <p:spPr>
            <a:xfrm>
              <a:off x="3143325" y="1089650"/>
              <a:ext cx="4064350" cy="3503975"/>
            </a:xfrm>
            <a:custGeom>
              <a:rect b="b" l="l" r="r" t="t"/>
              <a:pathLst>
                <a:path extrusionOk="0" h="140159" w="162574">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6"/>
            <p:cNvSpPr/>
            <p:nvPr/>
          </p:nvSpPr>
          <p:spPr>
            <a:xfrm>
              <a:off x="6146600" y="3671525"/>
              <a:ext cx="342925" cy="189500"/>
            </a:xfrm>
            <a:custGeom>
              <a:rect b="b" l="l" r="r" t="t"/>
              <a:pathLst>
                <a:path extrusionOk="0" h="7580" w="13717">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6"/>
            <p:cNvSpPr/>
            <p:nvPr/>
          </p:nvSpPr>
          <p:spPr>
            <a:xfrm>
              <a:off x="5901600" y="3652500"/>
              <a:ext cx="558700" cy="402875"/>
            </a:xfrm>
            <a:custGeom>
              <a:rect b="b" l="l" r="r" t="t"/>
              <a:pathLst>
                <a:path extrusionOk="0" h="16115" w="22348">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6"/>
            <p:cNvSpPr/>
            <p:nvPr/>
          </p:nvSpPr>
          <p:spPr>
            <a:xfrm>
              <a:off x="6249675" y="4061675"/>
              <a:ext cx="964575" cy="811125"/>
            </a:xfrm>
            <a:custGeom>
              <a:rect b="b" l="l" r="r" t="t"/>
              <a:pathLst>
                <a:path extrusionOk="0" h="32445" w="38583">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9" name="Google Shape;2709;p66"/>
          <p:cNvGrpSpPr/>
          <p:nvPr/>
        </p:nvGrpSpPr>
        <p:grpSpPr>
          <a:xfrm>
            <a:off x="719115" y="2852867"/>
            <a:ext cx="2622876" cy="1333540"/>
            <a:chOff x="238125" y="1038125"/>
            <a:chExt cx="7146800" cy="3633625"/>
          </a:xfrm>
        </p:grpSpPr>
        <p:sp>
          <p:nvSpPr>
            <p:cNvPr id="2710" name="Google Shape;2710;p66"/>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6"/>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6"/>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6"/>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6"/>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6"/>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6"/>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6"/>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6"/>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6"/>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6"/>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6"/>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6"/>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6"/>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6"/>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6"/>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6"/>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6"/>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6"/>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6"/>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6"/>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6"/>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6"/>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6"/>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6"/>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6"/>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6"/>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6"/>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6"/>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6"/>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6"/>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6"/>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6"/>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6"/>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6"/>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6"/>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6"/>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6"/>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6"/>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6"/>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6"/>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6"/>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6"/>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6"/>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6"/>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6"/>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6"/>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6"/>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6"/>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6"/>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6"/>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6"/>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6"/>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6"/>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6"/>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6"/>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6"/>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6"/>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6"/>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6"/>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6"/>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6"/>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6"/>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6"/>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6"/>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6"/>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6"/>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6"/>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6"/>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6"/>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6"/>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6"/>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6"/>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6"/>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6"/>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6"/>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6"/>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6"/>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6"/>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6"/>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6"/>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6"/>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6"/>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6"/>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6"/>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6"/>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6"/>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6"/>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6"/>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6"/>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6"/>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6"/>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6"/>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6"/>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6"/>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6"/>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6"/>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6"/>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6"/>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6"/>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6"/>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6"/>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6"/>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6"/>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6"/>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6"/>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6"/>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6"/>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6"/>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6"/>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6"/>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6"/>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6"/>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6"/>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6"/>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6"/>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6"/>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6"/>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6"/>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6"/>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6"/>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6"/>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6"/>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6"/>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6"/>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6"/>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6"/>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6"/>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6"/>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6"/>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6"/>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6"/>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6"/>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6"/>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6"/>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6"/>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6"/>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6"/>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6"/>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6"/>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6"/>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6"/>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6"/>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6"/>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6"/>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6"/>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6"/>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6"/>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6"/>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6"/>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6"/>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6"/>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6"/>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6"/>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6"/>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6"/>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6"/>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6"/>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6"/>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6"/>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6"/>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6"/>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6"/>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6"/>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6"/>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6"/>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6"/>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6"/>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6"/>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6"/>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6"/>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6"/>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6"/>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6"/>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6"/>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6"/>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6"/>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6"/>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6"/>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6"/>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6"/>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6"/>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6"/>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6"/>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6"/>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6"/>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6"/>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6"/>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6"/>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6"/>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6"/>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6"/>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6"/>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6"/>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6"/>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6"/>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6"/>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6"/>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6"/>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6"/>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6"/>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6"/>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6"/>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6"/>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6"/>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6"/>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6"/>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6"/>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6"/>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6"/>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6"/>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6"/>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6"/>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6"/>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6"/>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6"/>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6"/>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6"/>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6"/>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6"/>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6"/>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6"/>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6"/>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6"/>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6"/>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6"/>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6"/>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6"/>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6"/>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6"/>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6"/>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6"/>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6"/>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6"/>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6"/>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6"/>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6"/>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6"/>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6"/>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6"/>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6"/>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6"/>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6"/>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6"/>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6"/>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6"/>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6"/>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6"/>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6"/>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6"/>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6"/>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6"/>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6"/>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6"/>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6"/>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6"/>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6"/>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6"/>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6"/>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6"/>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6"/>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6"/>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6"/>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6"/>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6"/>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6"/>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6"/>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6"/>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6"/>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6"/>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6"/>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6"/>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6"/>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6"/>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6"/>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6"/>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6"/>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6"/>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6"/>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6"/>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6"/>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6"/>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6"/>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6"/>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6"/>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6"/>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6"/>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6"/>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6"/>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6"/>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6"/>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6"/>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6"/>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6"/>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6"/>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6"/>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6"/>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6"/>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6"/>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6"/>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6"/>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6"/>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6"/>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6"/>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6"/>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6"/>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6"/>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6"/>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6"/>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6"/>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6"/>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6"/>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6"/>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6"/>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6"/>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6"/>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6"/>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6"/>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6"/>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6"/>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6"/>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6"/>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6"/>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6"/>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6"/>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6"/>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6"/>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6"/>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6"/>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6"/>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6"/>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6"/>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6"/>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6"/>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6"/>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6"/>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6"/>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6"/>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6"/>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6"/>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6"/>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6"/>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6"/>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6"/>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6"/>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6"/>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6"/>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6"/>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6"/>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6"/>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6"/>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6"/>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6"/>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6"/>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6"/>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6"/>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6"/>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6"/>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6"/>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6"/>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6"/>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6"/>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6"/>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6"/>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6"/>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6"/>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6"/>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6"/>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6"/>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6"/>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6"/>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6"/>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6"/>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6"/>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6"/>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6"/>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6"/>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6"/>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6"/>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6"/>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6"/>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6"/>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6"/>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6"/>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6"/>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6"/>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6"/>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6"/>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6"/>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6"/>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6"/>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6"/>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6"/>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6"/>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6"/>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6"/>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6"/>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6"/>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6"/>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6"/>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6"/>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6"/>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6"/>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6"/>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6"/>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6"/>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6"/>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6"/>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6"/>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6"/>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6"/>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6"/>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6"/>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6"/>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6"/>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6"/>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6"/>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6"/>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6"/>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6"/>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6"/>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6"/>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6"/>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6"/>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6"/>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6"/>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6"/>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6"/>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6"/>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6"/>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6"/>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6"/>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6"/>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6"/>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6"/>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6"/>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6"/>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6"/>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6"/>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6"/>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6"/>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6"/>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6"/>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6"/>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6"/>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6"/>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6"/>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6"/>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6"/>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6"/>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6"/>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6"/>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6"/>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6"/>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6"/>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6"/>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6"/>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6"/>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6"/>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6"/>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6"/>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6"/>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6"/>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6"/>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6"/>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6"/>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6"/>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6"/>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6"/>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6"/>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6"/>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6"/>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6"/>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6"/>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6"/>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6"/>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6"/>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6"/>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6"/>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6"/>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6"/>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6"/>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6"/>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6"/>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6"/>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6"/>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6"/>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6"/>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6"/>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6"/>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6"/>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6"/>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6"/>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6"/>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6"/>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6"/>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6"/>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6"/>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6"/>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6"/>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6"/>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66"/>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66"/>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66"/>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66"/>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6"/>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6"/>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6"/>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6"/>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6"/>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6"/>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6"/>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6"/>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66"/>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6"/>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6"/>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6"/>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66"/>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66"/>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66"/>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6"/>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66"/>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66"/>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6"/>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66"/>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66"/>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6"/>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66"/>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66"/>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6"/>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66"/>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66"/>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6"/>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66"/>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66"/>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66"/>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6"/>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6"/>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66"/>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66"/>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6"/>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6"/>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66"/>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66"/>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66"/>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6"/>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66"/>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6"/>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66"/>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66"/>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6"/>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6"/>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6"/>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6"/>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6"/>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6"/>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6"/>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6"/>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6"/>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66"/>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66"/>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66"/>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6"/>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6"/>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6"/>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6"/>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6"/>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6"/>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6"/>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6"/>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6"/>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66"/>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66"/>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66"/>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66"/>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66"/>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6"/>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6"/>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6"/>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6"/>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66"/>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6"/>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6"/>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6"/>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66"/>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66"/>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66"/>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6"/>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6"/>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6"/>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6"/>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6"/>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6"/>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6"/>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6"/>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6"/>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6"/>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6"/>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6"/>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6"/>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6"/>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6"/>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6"/>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6"/>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6"/>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6"/>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6"/>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6"/>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6"/>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6"/>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6"/>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6"/>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6"/>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6"/>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6"/>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6"/>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6"/>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6"/>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6"/>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6"/>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6"/>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6"/>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6"/>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6"/>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6"/>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6"/>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6"/>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6"/>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6"/>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6"/>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6"/>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6"/>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6"/>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6"/>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6"/>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6"/>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6"/>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66"/>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66"/>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6"/>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6"/>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6"/>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6"/>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6"/>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6"/>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6"/>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6"/>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6"/>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6"/>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6"/>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6"/>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6"/>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6"/>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6"/>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6"/>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6"/>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6"/>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6"/>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6"/>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6"/>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6"/>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6"/>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6"/>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6"/>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6"/>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6"/>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6"/>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6"/>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6"/>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6"/>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6"/>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6"/>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6"/>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6"/>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6"/>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6"/>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6"/>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6"/>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6"/>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6"/>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6"/>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6"/>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6"/>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6"/>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6"/>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6"/>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6"/>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6"/>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6"/>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6"/>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6"/>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6"/>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6"/>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6"/>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6"/>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6"/>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6"/>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6"/>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6"/>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6"/>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6"/>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6"/>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6"/>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6"/>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6"/>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6"/>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6"/>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6"/>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6"/>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6"/>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6"/>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6"/>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6"/>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6"/>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6"/>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6"/>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6"/>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6"/>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6"/>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6"/>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6"/>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6"/>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6"/>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6"/>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6"/>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6"/>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6"/>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6"/>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6"/>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6"/>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6"/>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6"/>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6"/>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6"/>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6"/>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6"/>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6"/>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6"/>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6"/>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6"/>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6"/>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6"/>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6"/>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6"/>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6"/>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6"/>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6"/>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6"/>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6"/>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6"/>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6"/>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6"/>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6"/>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6"/>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6"/>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6"/>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6"/>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6"/>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6"/>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6"/>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6"/>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6"/>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6"/>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6"/>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6"/>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6"/>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6"/>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6"/>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6"/>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6"/>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6"/>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6"/>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6"/>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6"/>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6"/>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6"/>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6"/>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6"/>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6"/>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6"/>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6"/>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6"/>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6"/>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6"/>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6"/>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6"/>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6"/>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6"/>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6"/>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6"/>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6"/>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6"/>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6"/>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6"/>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6"/>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6"/>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6"/>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6"/>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6"/>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6"/>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6"/>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6"/>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6"/>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6"/>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6"/>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6"/>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6"/>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6"/>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6"/>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6"/>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6"/>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6"/>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6"/>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6"/>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6"/>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6"/>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6"/>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6"/>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6"/>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6"/>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6"/>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6"/>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6"/>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6"/>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6"/>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6"/>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6"/>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6"/>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6"/>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6"/>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6"/>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6"/>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6"/>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6"/>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6"/>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6"/>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6"/>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6"/>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6"/>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6"/>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6"/>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6"/>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6"/>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6"/>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6"/>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6"/>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6"/>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6"/>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6"/>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6"/>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6"/>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6"/>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6"/>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6"/>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6"/>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6"/>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6"/>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6"/>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6"/>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6"/>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6"/>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6"/>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6"/>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6"/>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6"/>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6"/>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6"/>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6"/>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6"/>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6"/>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6"/>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6"/>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6"/>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6"/>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6"/>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6"/>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6"/>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6"/>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6"/>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6"/>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6"/>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6"/>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6"/>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6"/>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6"/>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6"/>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6"/>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6"/>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6"/>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6"/>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6"/>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6"/>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6"/>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6"/>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6"/>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6"/>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6"/>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6"/>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6"/>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6"/>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6"/>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6"/>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6"/>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6"/>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6"/>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6"/>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6"/>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6"/>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6"/>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6"/>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6"/>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6"/>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6"/>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6"/>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6"/>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6"/>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6"/>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6"/>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6"/>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6"/>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6"/>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6"/>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6"/>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6"/>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6"/>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6"/>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6"/>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6"/>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6"/>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6"/>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6"/>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6"/>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6"/>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6"/>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6"/>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6"/>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6"/>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6"/>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6"/>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6"/>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6"/>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6"/>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6"/>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6"/>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6"/>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6"/>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6"/>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6"/>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6"/>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6"/>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6"/>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6"/>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6"/>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6"/>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6"/>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6"/>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6"/>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6"/>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6"/>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6"/>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6"/>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6"/>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6"/>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6"/>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6"/>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6"/>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6"/>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6"/>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6"/>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6"/>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6"/>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6"/>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6"/>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6"/>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6"/>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6"/>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6"/>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6"/>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6"/>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6"/>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6"/>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6"/>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6"/>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6"/>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6"/>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6"/>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6"/>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6"/>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6"/>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6"/>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6"/>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6"/>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6"/>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6"/>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6"/>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6"/>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6"/>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6"/>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6"/>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6"/>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6"/>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6"/>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6"/>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6"/>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6"/>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6"/>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6"/>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6"/>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6"/>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6"/>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6"/>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6"/>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6"/>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6"/>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6"/>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6"/>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6"/>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6"/>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6"/>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6"/>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6"/>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6"/>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6"/>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6"/>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6"/>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6"/>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6"/>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6"/>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6"/>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6"/>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6"/>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6"/>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6"/>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6"/>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6"/>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6"/>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6"/>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6"/>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6"/>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6"/>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6"/>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6"/>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6"/>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6"/>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6"/>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6"/>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6"/>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6"/>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6"/>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6"/>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6"/>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6"/>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6"/>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6"/>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6"/>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6"/>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6"/>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6"/>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6"/>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6"/>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6"/>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6"/>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6"/>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6"/>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6"/>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6"/>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6"/>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6"/>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6"/>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6"/>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6"/>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6"/>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6"/>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6"/>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6"/>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6"/>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6"/>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6"/>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6"/>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6"/>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6"/>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6"/>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6"/>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6"/>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6"/>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6"/>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6"/>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6"/>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6"/>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6"/>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6"/>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6"/>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6"/>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6"/>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6"/>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6"/>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6"/>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6"/>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6"/>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6"/>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6"/>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6"/>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6"/>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6"/>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6"/>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6"/>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6"/>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6"/>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6"/>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6"/>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6"/>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6"/>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6"/>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6"/>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6"/>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6"/>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6"/>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6"/>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6"/>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6"/>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6"/>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6"/>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6"/>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6"/>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6"/>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6"/>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6"/>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6"/>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6"/>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6"/>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6"/>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6"/>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6"/>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6"/>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6"/>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6"/>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6"/>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6"/>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6"/>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6"/>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6"/>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6"/>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6"/>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6"/>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6"/>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6"/>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6"/>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6"/>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6"/>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6"/>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6"/>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6"/>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6"/>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6"/>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6"/>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6"/>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6"/>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6"/>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6"/>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6"/>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6"/>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6"/>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6"/>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6"/>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6"/>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6"/>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6"/>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6"/>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6"/>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6"/>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6"/>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6"/>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6"/>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6"/>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6"/>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6"/>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6"/>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6"/>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6"/>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6"/>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6"/>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6"/>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6"/>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6"/>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6"/>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6"/>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6"/>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6"/>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6"/>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6"/>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6"/>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6"/>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6"/>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6"/>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6"/>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6"/>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6"/>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6"/>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6"/>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6"/>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6"/>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6"/>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6"/>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6"/>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6"/>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6"/>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6"/>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6"/>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6"/>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6"/>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6"/>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6"/>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6"/>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6"/>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6"/>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6"/>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6"/>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6"/>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6"/>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6"/>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6"/>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6"/>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6"/>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6"/>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6"/>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6"/>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6"/>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6"/>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6"/>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6"/>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6"/>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6"/>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6"/>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6"/>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6"/>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6"/>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6"/>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6"/>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6"/>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6"/>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6"/>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6"/>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6"/>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6"/>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6"/>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6"/>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6"/>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6"/>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6"/>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6"/>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6"/>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6"/>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6"/>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6"/>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6"/>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6"/>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6"/>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6"/>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6"/>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6"/>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6"/>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6"/>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6"/>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6"/>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6"/>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6"/>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6"/>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6"/>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6"/>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6"/>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6"/>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6"/>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6"/>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6"/>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6"/>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6"/>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6"/>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6"/>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6"/>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6"/>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6"/>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6"/>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6"/>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6"/>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6"/>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6"/>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6"/>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6"/>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6"/>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6"/>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6"/>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6"/>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6"/>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6"/>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6"/>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6"/>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6"/>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6"/>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6"/>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6"/>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6"/>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6"/>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6"/>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6"/>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6"/>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6"/>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6"/>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6"/>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6"/>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6"/>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6"/>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6"/>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6"/>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6"/>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6"/>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6"/>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6"/>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6"/>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6"/>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6"/>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6"/>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6"/>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6"/>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6"/>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6"/>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6"/>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6"/>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6"/>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6"/>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6"/>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6"/>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6"/>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6"/>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6"/>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6"/>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6"/>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6"/>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6"/>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6"/>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6"/>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6"/>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6"/>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6"/>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6"/>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6"/>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6"/>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6"/>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6"/>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6"/>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6"/>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6"/>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6"/>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6"/>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6"/>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6"/>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6"/>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6"/>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6"/>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6"/>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6"/>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6"/>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6"/>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6"/>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6"/>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6"/>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6"/>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6"/>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6"/>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6"/>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6"/>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6"/>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6"/>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6"/>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6"/>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6"/>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6"/>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6"/>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6"/>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6"/>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6"/>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6"/>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6"/>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6"/>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6"/>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6"/>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6"/>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6"/>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6"/>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6"/>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6"/>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6"/>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6"/>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6"/>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6"/>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6"/>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6"/>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6"/>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6"/>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6"/>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6"/>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6"/>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6"/>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6"/>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6"/>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6"/>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6"/>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6"/>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6"/>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6"/>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6"/>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6"/>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6"/>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6"/>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6"/>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6"/>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6"/>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6"/>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6"/>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6"/>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6"/>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6"/>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6"/>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6"/>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6"/>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6"/>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6"/>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6"/>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6"/>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6"/>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6"/>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6"/>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6"/>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6"/>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6"/>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6"/>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6"/>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6"/>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6"/>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6"/>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6"/>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6"/>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6"/>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6"/>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6"/>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6"/>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6"/>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6"/>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6"/>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6"/>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6"/>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6"/>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6"/>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6"/>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6"/>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6"/>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6"/>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6"/>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6"/>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6"/>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6"/>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6"/>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6"/>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6"/>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6"/>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6"/>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6"/>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6"/>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6"/>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6"/>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6"/>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6"/>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6"/>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6"/>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6"/>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6"/>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6"/>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6"/>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6"/>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6"/>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6"/>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6"/>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6"/>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6"/>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6"/>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6"/>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6"/>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6"/>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6"/>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6"/>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6"/>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6"/>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6"/>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6"/>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6"/>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6"/>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6"/>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6"/>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6"/>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6"/>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6"/>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6"/>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6"/>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6"/>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6"/>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6"/>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6"/>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6"/>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6"/>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6"/>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6"/>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6"/>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6"/>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6"/>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6"/>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6"/>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6"/>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6"/>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6"/>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6"/>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6"/>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6"/>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6"/>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6"/>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6"/>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6"/>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6"/>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6"/>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6"/>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6"/>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6"/>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6"/>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6"/>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6"/>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6"/>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6"/>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6"/>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6"/>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6"/>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6"/>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6"/>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6"/>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6"/>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6"/>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6"/>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6"/>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6"/>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6"/>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6"/>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6"/>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6"/>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6"/>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6"/>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6"/>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6"/>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6"/>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6"/>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6"/>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6"/>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6"/>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6"/>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6"/>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6"/>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6"/>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6"/>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6"/>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6"/>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6"/>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6"/>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6"/>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6"/>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6"/>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6"/>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2" name="Google Shape;4282;p66"/>
          <p:cNvGrpSpPr/>
          <p:nvPr/>
        </p:nvGrpSpPr>
        <p:grpSpPr>
          <a:xfrm>
            <a:off x="5834043" y="994977"/>
            <a:ext cx="2590840" cy="1380235"/>
            <a:chOff x="233350" y="949250"/>
            <a:chExt cx="7137300" cy="3802300"/>
          </a:xfrm>
        </p:grpSpPr>
        <p:sp>
          <p:nvSpPr>
            <p:cNvPr id="4283" name="Google Shape;4283;p66"/>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6"/>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6"/>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6"/>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6"/>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6"/>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6"/>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6"/>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6"/>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6"/>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6"/>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6"/>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6"/>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6"/>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6"/>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6"/>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6"/>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6"/>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6"/>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6"/>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6"/>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6"/>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6"/>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6"/>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6"/>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6"/>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6"/>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6"/>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6"/>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6"/>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6"/>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6"/>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6"/>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6"/>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6"/>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6"/>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6"/>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6"/>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6"/>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6"/>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6"/>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6"/>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6"/>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6"/>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6"/>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6"/>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6"/>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6"/>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6"/>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6"/>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6"/>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4" name="Google Shape;4334;p66"/>
          <p:cNvGrpSpPr/>
          <p:nvPr/>
        </p:nvGrpSpPr>
        <p:grpSpPr>
          <a:xfrm>
            <a:off x="7648472" y="3039750"/>
            <a:ext cx="104231" cy="320340"/>
            <a:chOff x="7564426" y="3224343"/>
            <a:chExt cx="119985" cy="368801"/>
          </a:xfrm>
        </p:grpSpPr>
        <p:sp>
          <p:nvSpPr>
            <p:cNvPr id="4335" name="Google Shape;4335;p66"/>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6"/>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7" name="Google Shape;4337;p66"/>
          <p:cNvGrpSpPr/>
          <p:nvPr/>
        </p:nvGrpSpPr>
        <p:grpSpPr>
          <a:xfrm>
            <a:off x="7347961" y="3033852"/>
            <a:ext cx="189489" cy="332132"/>
            <a:chOff x="8370831" y="3202002"/>
            <a:chExt cx="218129" cy="382376"/>
          </a:xfrm>
        </p:grpSpPr>
        <p:sp>
          <p:nvSpPr>
            <p:cNvPr id="4338" name="Google Shape;4338;p66"/>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6"/>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0" name="Google Shape;4340;p66"/>
          <p:cNvGrpSpPr/>
          <p:nvPr/>
        </p:nvGrpSpPr>
        <p:grpSpPr>
          <a:xfrm>
            <a:off x="8071350" y="3444984"/>
            <a:ext cx="309429" cy="267000"/>
            <a:chOff x="6742064" y="3750480"/>
            <a:chExt cx="399315" cy="344560"/>
          </a:xfrm>
        </p:grpSpPr>
        <p:sp>
          <p:nvSpPr>
            <p:cNvPr id="4341" name="Google Shape;4341;p66"/>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6"/>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3" name="Google Shape;4343;p66"/>
          <p:cNvGrpSpPr/>
          <p:nvPr/>
        </p:nvGrpSpPr>
        <p:grpSpPr>
          <a:xfrm>
            <a:off x="7610369" y="3796031"/>
            <a:ext cx="180437" cy="281608"/>
            <a:chOff x="7248525" y="3739696"/>
            <a:chExt cx="230531" cy="359790"/>
          </a:xfrm>
        </p:grpSpPr>
        <p:sp>
          <p:nvSpPr>
            <p:cNvPr id="4344" name="Google Shape;4344;p66"/>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6"/>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66"/>
          <p:cNvGrpSpPr/>
          <p:nvPr/>
        </p:nvGrpSpPr>
        <p:grpSpPr>
          <a:xfrm>
            <a:off x="7856288" y="3439255"/>
            <a:ext cx="162896" cy="278710"/>
            <a:chOff x="7601242" y="3729267"/>
            <a:chExt cx="222566" cy="380803"/>
          </a:xfrm>
        </p:grpSpPr>
        <p:sp>
          <p:nvSpPr>
            <p:cNvPr id="4347" name="Google Shape;4347;p66"/>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6"/>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49" name="Google Shape;4349;p66"/>
          <p:cNvSpPr/>
          <p:nvPr/>
        </p:nvSpPr>
        <p:spPr>
          <a:xfrm>
            <a:off x="7822314" y="3051612"/>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0" name="Google Shape;4350;p66"/>
          <p:cNvGrpSpPr/>
          <p:nvPr/>
        </p:nvGrpSpPr>
        <p:grpSpPr>
          <a:xfrm>
            <a:off x="7345934" y="3440396"/>
            <a:ext cx="193543" cy="275990"/>
            <a:chOff x="8304647" y="3738687"/>
            <a:chExt cx="225076" cy="320956"/>
          </a:xfrm>
        </p:grpSpPr>
        <p:sp>
          <p:nvSpPr>
            <p:cNvPr id="4351" name="Google Shape;4351;p66"/>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6"/>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6"/>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4" name="Google Shape;4354;p66"/>
          <p:cNvGrpSpPr/>
          <p:nvPr/>
        </p:nvGrpSpPr>
        <p:grpSpPr>
          <a:xfrm>
            <a:off x="7618426" y="3440396"/>
            <a:ext cx="178492" cy="275990"/>
            <a:chOff x="8615101" y="3738687"/>
            <a:chExt cx="207573" cy="320956"/>
          </a:xfrm>
        </p:grpSpPr>
        <p:sp>
          <p:nvSpPr>
            <p:cNvPr id="4355" name="Google Shape;4355;p66"/>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6"/>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6"/>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58" name="Google Shape;4358;p66"/>
          <p:cNvSpPr/>
          <p:nvPr/>
        </p:nvSpPr>
        <p:spPr>
          <a:xfrm>
            <a:off x="8114866" y="3030279"/>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59" name="Google Shape;4359;p66"/>
          <p:cNvGrpSpPr/>
          <p:nvPr/>
        </p:nvGrpSpPr>
        <p:grpSpPr>
          <a:xfrm>
            <a:off x="6013131" y="3561884"/>
            <a:ext cx="557670" cy="511283"/>
            <a:chOff x="6015419" y="3716859"/>
            <a:chExt cx="557671" cy="511283"/>
          </a:xfrm>
        </p:grpSpPr>
        <p:sp>
          <p:nvSpPr>
            <p:cNvPr id="4360" name="Google Shape;4360;p66"/>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1" name="Google Shape;4361;p66"/>
            <p:cNvGrpSpPr/>
            <p:nvPr/>
          </p:nvGrpSpPr>
          <p:grpSpPr>
            <a:xfrm>
              <a:off x="6036094" y="3716980"/>
              <a:ext cx="529860" cy="510468"/>
              <a:chOff x="6036094" y="3716980"/>
              <a:chExt cx="529860" cy="510468"/>
            </a:xfrm>
          </p:grpSpPr>
          <p:sp>
            <p:nvSpPr>
              <p:cNvPr id="4362" name="Google Shape;4362;p66"/>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6"/>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6"/>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6"/>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6"/>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6"/>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6"/>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6"/>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6"/>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6"/>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72" name="Google Shape;4372;p66"/>
          <p:cNvGrpSpPr/>
          <p:nvPr/>
        </p:nvGrpSpPr>
        <p:grpSpPr>
          <a:xfrm>
            <a:off x="6642016" y="2918653"/>
            <a:ext cx="576302" cy="511871"/>
            <a:chOff x="6644304" y="3073628"/>
            <a:chExt cx="576302" cy="511871"/>
          </a:xfrm>
        </p:grpSpPr>
        <p:sp>
          <p:nvSpPr>
            <p:cNvPr id="4373" name="Google Shape;4373;p66"/>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74" name="Google Shape;4374;p66"/>
            <p:cNvGrpSpPr/>
            <p:nvPr/>
          </p:nvGrpSpPr>
          <p:grpSpPr>
            <a:xfrm>
              <a:off x="6712169" y="3085440"/>
              <a:ext cx="481622" cy="494913"/>
              <a:chOff x="6712169" y="3085440"/>
              <a:chExt cx="481622" cy="494913"/>
            </a:xfrm>
          </p:grpSpPr>
          <p:sp>
            <p:nvSpPr>
              <p:cNvPr id="4375" name="Google Shape;4375;p66"/>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6"/>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6"/>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6"/>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6"/>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0" name="Google Shape;4380;p66"/>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6"/>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6"/>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83" name="Google Shape;4383;p66"/>
          <p:cNvSpPr/>
          <p:nvPr/>
        </p:nvSpPr>
        <p:spPr>
          <a:xfrm>
            <a:off x="6986051" y="2935281"/>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4" name="Google Shape;4384;p66"/>
          <p:cNvGrpSpPr/>
          <p:nvPr/>
        </p:nvGrpSpPr>
        <p:grpSpPr>
          <a:xfrm>
            <a:off x="6649867" y="3561648"/>
            <a:ext cx="560631" cy="511352"/>
            <a:chOff x="6652154" y="3716623"/>
            <a:chExt cx="560631" cy="511352"/>
          </a:xfrm>
        </p:grpSpPr>
        <p:sp>
          <p:nvSpPr>
            <p:cNvPr id="4385" name="Google Shape;4385;p66"/>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6" name="Google Shape;4386;p66"/>
            <p:cNvGrpSpPr/>
            <p:nvPr/>
          </p:nvGrpSpPr>
          <p:grpSpPr>
            <a:xfrm>
              <a:off x="6669657" y="3716715"/>
              <a:ext cx="466779" cy="464290"/>
              <a:chOff x="6669657" y="3716715"/>
              <a:chExt cx="466779" cy="464290"/>
            </a:xfrm>
          </p:grpSpPr>
          <p:sp>
            <p:nvSpPr>
              <p:cNvPr id="4387" name="Google Shape;4387;p66"/>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6"/>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6"/>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6"/>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6"/>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6"/>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6"/>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6"/>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6"/>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6"/>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6"/>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6"/>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6"/>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00" name="Google Shape;4400;p66"/>
          <p:cNvGrpSpPr/>
          <p:nvPr/>
        </p:nvGrpSpPr>
        <p:grpSpPr>
          <a:xfrm>
            <a:off x="7843958" y="3843056"/>
            <a:ext cx="187557" cy="187557"/>
            <a:chOff x="8565775" y="671075"/>
            <a:chExt cx="441000" cy="441000"/>
          </a:xfrm>
        </p:grpSpPr>
        <p:sp>
          <p:nvSpPr>
            <p:cNvPr id="4401" name="Google Shape;4401;p6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6"/>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03" name="Google Shape;4403;p66"/>
          <p:cNvSpPr/>
          <p:nvPr/>
        </p:nvSpPr>
        <p:spPr>
          <a:xfrm>
            <a:off x="8145172" y="3838977"/>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6"/>
          <p:cNvSpPr/>
          <p:nvPr/>
        </p:nvSpPr>
        <p:spPr>
          <a:xfrm flipH="1">
            <a:off x="7353411" y="3805432"/>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5" name="Google Shape;4405;p66"/>
          <p:cNvGrpSpPr/>
          <p:nvPr/>
        </p:nvGrpSpPr>
        <p:grpSpPr>
          <a:xfrm>
            <a:off x="5997813" y="2921275"/>
            <a:ext cx="587871" cy="512373"/>
            <a:chOff x="6000100" y="3076250"/>
            <a:chExt cx="587871" cy="512373"/>
          </a:xfrm>
        </p:grpSpPr>
        <p:sp>
          <p:nvSpPr>
            <p:cNvPr id="4406" name="Google Shape;4406;p66"/>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07" name="Google Shape;4407;p66"/>
            <p:cNvGrpSpPr/>
            <p:nvPr/>
          </p:nvGrpSpPr>
          <p:grpSpPr>
            <a:xfrm>
              <a:off x="6031360" y="3076713"/>
              <a:ext cx="539107" cy="480965"/>
              <a:chOff x="6031360" y="3076713"/>
              <a:chExt cx="539107" cy="480965"/>
            </a:xfrm>
          </p:grpSpPr>
          <p:sp>
            <p:nvSpPr>
              <p:cNvPr id="4408" name="Google Shape;4408;p66"/>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6"/>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6"/>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6"/>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6"/>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6"/>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6"/>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15" name="Google Shape;4415;p66"/>
          <p:cNvGrpSpPr/>
          <p:nvPr/>
        </p:nvGrpSpPr>
        <p:grpSpPr>
          <a:xfrm>
            <a:off x="3574273" y="2854307"/>
            <a:ext cx="2241344" cy="1330656"/>
            <a:chOff x="3597785" y="3065882"/>
            <a:chExt cx="2241344" cy="1330656"/>
          </a:xfrm>
        </p:grpSpPr>
        <p:grpSp>
          <p:nvGrpSpPr>
            <p:cNvPr id="4416" name="Google Shape;4416;p66"/>
            <p:cNvGrpSpPr/>
            <p:nvPr/>
          </p:nvGrpSpPr>
          <p:grpSpPr>
            <a:xfrm>
              <a:off x="5296908" y="3937355"/>
              <a:ext cx="143198" cy="32380"/>
              <a:chOff x="5296908" y="3937355"/>
              <a:chExt cx="143198" cy="32380"/>
            </a:xfrm>
          </p:grpSpPr>
          <p:sp>
            <p:nvSpPr>
              <p:cNvPr id="4417" name="Google Shape;4417;p66"/>
              <p:cNvSpPr/>
              <p:nvPr/>
            </p:nvSpPr>
            <p:spPr>
              <a:xfrm>
                <a:off x="5319457" y="3952794"/>
                <a:ext cx="111895" cy="8"/>
              </a:xfrm>
              <a:custGeom>
                <a:rect b="b" l="l" r="r" t="t"/>
                <a:pathLst>
                  <a:path extrusionOk="0" fill="none" h="1" w="14227">
                    <a:moveTo>
                      <a:pt x="1" y="0"/>
                    </a:moveTo>
                    <a:lnTo>
                      <a:pt x="142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8" name="Google Shape;4418;p66"/>
              <p:cNvGrpSpPr/>
              <p:nvPr/>
            </p:nvGrpSpPr>
            <p:grpSpPr>
              <a:xfrm>
                <a:off x="5402331" y="3937355"/>
                <a:ext cx="37776" cy="32380"/>
                <a:chOff x="5402331" y="3937355"/>
                <a:chExt cx="37776" cy="32380"/>
              </a:xfrm>
            </p:grpSpPr>
            <p:sp>
              <p:nvSpPr>
                <p:cNvPr id="4419" name="Google Shape;4419;p66"/>
                <p:cNvSpPr/>
                <p:nvPr/>
              </p:nvSpPr>
              <p:spPr>
                <a:xfrm>
                  <a:off x="5402331" y="3937355"/>
                  <a:ext cx="37776" cy="32380"/>
                </a:xfrm>
                <a:custGeom>
                  <a:rect b="b" l="l" r="r" t="t"/>
                  <a:pathLst>
                    <a:path extrusionOk="0" h="4117" w="4803">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6"/>
                <p:cNvSpPr/>
                <p:nvPr/>
              </p:nvSpPr>
              <p:spPr>
                <a:xfrm>
                  <a:off x="5415174" y="3946990"/>
                  <a:ext cx="15321" cy="13064"/>
                </a:xfrm>
                <a:custGeom>
                  <a:rect b="b" l="l" r="r" t="t"/>
                  <a:pathLst>
                    <a:path extrusionOk="0" h="1661" w="1948">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1" name="Google Shape;4421;p66"/>
              <p:cNvGrpSpPr/>
              <p:nvPr/>
            </p:nvGrpSpPr>
            <p:grpSpPr>
              <a:xfrm>
                <a:off x="5296908" y="3937355"/>
                <a:ext cx="37783" cy="32380"/>
                <a:chOff x="5296908" y="3937355"/>
                <a:chExt cx="37783" cy="32380"/>
              </a:xfrm>
            </p:grpSpPr>
            <p:sp>
              <p:nvSpPr>
                <p:cNvPr id="4422" name="Google Shape;4422;p66"/>
                <p:cNvSpPr/>
                <p:nvPr/>
              </p:nvSpPr>
              <p:spPr>
                <a:xfrm>
                  <a:off x="5296908" y="3937355"/>
                  <a:ext cx="37783" cy="32380"/>
                </a:xfrm>
                <a:custGeom>
                  <a:rect b="b" l="l" r="r" t="t"/>
                  <a:pathLst>
                    <a:path extrusionOk="0" h="4117" w="4804">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6"/>
                <p:cNvSpPr/>
                <p:nvPr/>
              </p:nvSpPr>
              <p:spPr>
                <a:xfrm>
                  <a:off x="5309846" y="3946990"/>
                  <a:ext cx="15235" cy="13064"/>
                </a:xfrm>
                <a:custGeom>
                  <a:rect b="b" l="l" r="r" t="t"/>
                  <a:pathLst>
                    <a:path extrusionOk="0" h="1661" w="1937">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24" name="Google Shape;4424;p66"/>
            <p:cNvGrpSpPr/>
            <p:nvPr/>
          </p:nvGrpSpPr>
          <p:grpSpPr>
            <a:xfrm>
              <a:off x="4724163" y="3119631"/>
              <a:ext cx="120838" cy="84218"/>
              <a:chOff x="4724163" y="3119631"/>
              <a:chExt cx="120838" cy="84218"/>
            </a:xfrm>
          </p:grpSpPr>
          <p:grpSp>
            <p:nvGrpSpPr>
              <p:cNvPr id="4425" name="Google Shape;4425;p66"/>
              <p:cNvGrpSpPr/>
              <p:nvPr/>
            </p:nvGrpSpPr>
            <p:grpSpPr>
              <a:xfrm>
                <a:off x="4746712" y="3132773"/>
                <a:ext cx="86869" cy="56424"/>
                <a:chOff x="4746712" y="3132773"/>
                <a:chExt cx="86869" cy="56424"/>
              </a:xfrm>
            </p:grpSpPr>
            <p:sp>
              <p:nvSpPr>
                <p:cNvPr id="4426" name="Google Shape;4426;p66"/>
                <p:cNvSpPr/>
                <p:nvPr/>
              </p:nvSpPr>
              <p:spPr>
                <a:xfrm>
                  <a:off x="4746712" y="3132773"/>
                  <a:ext cx="86869" cy="56424"/>
                </a:xfrm>
                <a:custGeom>
                  <a:rect b="b" l="l" r="r" t="t"/>
                  <a:pathLst>
                    <a:path extrusionOk="0" fill="none" h="7174" w="11045">
                      <a:moveTo>
                        <a:pt x="0" y="1597"/>
                      </a:moveTo>
                      <a:cubicBezTo>
                        <a:pt x="242" y="1743"/>
                        <a:pt x="3532" y="7174"/>
                        <a:pt x="3532" y="7174"/>
                      </a:cubicBezTo>
                      <a:lnTo>
                        <a:pt x="6290" y="3315"/>
                      </a:lnTo>
                      <a:lnTo>
                        <a:pt x="11044" y="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6"/>
                <p:cNvSpPr/>
                <p:nvPr/>
              </p:nvSpPr>
              <p:spPr>
                <a:xfrm>
                  <a:off x="4746712" y="3145334"/>
                  <a:ext cx="49479" cy="13520"/>
                </a:xfrm>
                <a:custGeom>
                  <a:rect b="b" l="l" r="r" t="t"/>
                  <a:pathLst>
                    <a:path extrusionOk="0" fill="none" h="1719" w="6291">
                      <a:moveTo>
                        <a:pt x="0" y="0"/>
                      </a:moveTo>
                      <a:lnTo>
                        <a:pt x="6290" y="171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8" name="Google Shape;4428;p66"/>
              <p:cNvGrpSpPr/>
              <p:nvPr/>
            </p:nvGrpSpPr>
            <p:grpSpPr>
              <a:xfrm>
                <a:off x="4773634" y="3143336"/>
                <a:ext cx="37776" cy="32451"/>
                <a:chOff x="4773634" y="3143336"/>
                <a:chExt cx="37776" cy="32451"/>
              </a:xfrm>
            </p:grpSpPr>
            <p:sp>
              <p:nvSpPr>
                <p:cNvPr id="4429" name="Google Shape;4429;p66"/>
                <p:cNvSpPr/>
                <p:nvPr/>
              </p:nvSpPr>
              <p:spPr>
                <a:xfrm>
                  <a:off x="4773634" y="3143336"/>
                  <a:ext cx="37776" cy="32451"/>
                </a:xfrm>
                <a:custGeom>
                  <a:rect b="b" l="l" r="r" t="t"/>
                  <a:pathLst>
                    <a:path extrusionOk="0" h="4126" w="4803">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6"/>
                <p:cNvSpPr/>
                <p:nvPr/>
              </p:nvSpPr>
              <p:spPr>
                <a:xfrm>
                  <a:off x="4788664" y="3153041"/>
                  <a:ext cx="13048" cy="13040"/>
                </a:xfrm>
                <a:custGeom>
                  <a:rect b="b" l="l" r="r" t="t"/>
                  <a:pathLst>
                    <a:path extrusionOk="0" h="1658" w="1659">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1" name="Google Shape;4431;p66"/>
              <p:cNvGrpSpPr/>
              <p:nvPr/>
            </p:nvGrpSpPr>
            <p:grpSpPr>
              <a:xfrm>
                <a:off x="4724163" y="3131248"/>
                <a:ext cx="37776" cy="32459"/>
                <a:chOff x="4724163" y="3131248"/>
                <a:chExt cx="37776" cy="32459"/>
              </a:xfrm>
            </p:grpSpPr>
            <p:sp>
              <p:nvSpPr>
                <p:cNvPr id="4432" name="Google Shape;4432;p66"/>
                <p:cNvSpPr/>
                <p:nvPr/>
              </p:nvSpPr>
              <p:spPr>
                <a:xfrm>
                  <a:off x="4724163" y="3131248"/>
                  <a:ext cx="37776" cy="32459"/>
                </a:xfrm>
                <a:custGeom>
                  <a:rect b="b" l="l" r="r" t="t"/>
                  <a:pathLst>
                    <a:path extrusionOk="0" h="4127" w="4803">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6"/>
                <p:cNvSpPr/>
                <p:nvPr/>
              </p:nvSpPr>
              <p:spPr>
                <a:xfrm>
                  <a:off x="4739288" y="3140953"/>
                  <a:ext cx="13040" cy="13048"/>
                </a:xfrm>
                <a:custGeom>
                  <a:rect b="b" l="l" r="r" t="t"/>
                  <a:pathLst>
                    <a:path extrusionOk="0" h="1659" w="1658">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66"/>
              <p:cNvGrpSpPr/>
              <p:nvPr/>
            </p:nvGrpSpPr>
            <p:grpSpPr>
              <a:xfrm>
                <a:off x="4755081" y="3176054"/>
                <a:ext cx="32357" cy="27795"/>
                <a:chOff x="4755081" y="3176054"/>
                <a:chExt cx="32357" cy="27795"/>
              </a:xfrm>
            </p:grpSpPr>
            <p:sp>
              <p:nvSpPr>
                <p:cNvPr id="4435" name="Google Shape;4435;p66"/>
                <p:cNvSpPr/>
                <p:nvPr/>
              </p:nvSpPr>
              <p:spPr>
                <a:xfrm>
                  <a:off x="4755081" y="3176054"/>
                  <a:ext cx="32357" cy="27795"/>
                </a:xfrm>
                <a:custGeom>
                  <a:rect b="b" l="l" r="r" t="t"/>
                  <a:pathLst>
                    <a:path extrusionOk="0" h="3534" w="4114">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6"/>
                <p:cNvSpPr/>
                <p:nvPr/>
              </p:nvSpPr>
              <p:spPr>
                <a:xfrm>
                  <a:off x="4767924" y="3185768"/>
                  <a:ext cx="9902" cy="8392"/>
                </a:xfrm>
                <a:custGeom>
                  <a:rect b="b" l="l" r="r" t="t"/>
                  <a:pathLst>
                    <a:path extrusionOk="0" h="1067" w="1259">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7" name="Google Shape;4437;p66"/>
              <p:cNvGrpSpPr/>
              <p:nvPr/>
            </p:nvGrpSpPr>
            <p:grpSpPr>
              <a:xfrm>
                <a:off x="4812550" y="3119631"/>
                <a:ext cx="32451" cy="27803"/>
                <a:chOff x="4812550" y="3119631"/>
                <a:chExt cx="32451" cy="27803"/>
              </a:xfrm>
            </p:grpSpPr>
            <p:sp>
              <p:nvSpPr>
                <p:cNvPr id="4438" name="Google Shape;4438;p66"/>
                <p:cNvSpPr/>
                <p:nvPr/>
              </p:nvSpPr>
              <p:spPr>
                <a:xfrm>
                  <a:off x="4812550" y="3119631"/>
                  <a:ext cx="32451" cy="27803"/>
                </a:xfrm>
                <a:custGeom>
                  <a:rect b="b" l="l" r="r" t="t"/>
                  <a:pathLst>
                    <a:path extrusionOk="0" h="3535" w="4126">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6"/>
                <p:cNvSpPr/>
                <p:nvPr/>
              </p:nvSpPr>
              <p:spPr>
                <a:xfrm>
                  <a:off x="4826912" y="3129352"/>
                  <a:ext cx="8478" cy="8376"/>
                </a:xfrm>
                <a:custGeom>
                  <a:rect b="b" l="l" r="r" t="t"/>
                  <a:pathLst>
                    <a:path extrusionOk="0" h="1065" w="1078">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40" name="Google Shape;4440;p66"/>
            <p:cNvGrpSpPr/>
            <p:nvPr/>
          </p:nvGrpSpPr>
          <p:grpSpPr>
            <a:xfrm>
              <a:off x="5382826" y="4027197"/>
              <a:ext cx="268967" cy="250422"/>
              <a:chOff x="5382826" y="4027197"/>
              <a:chExt cx="268967" cy="250422"/>
            </a:xfrm>
          </p:grpSpPr>
          <p:grpSp>
            <p:nvGrpSpPr>
              <p:cNvPr id="4441" name="Google Shape;4441;p66"/>
              <p:cNvGrpSpPr/>
              <p:nvPr/>
            </p:nvGrpSpPr>
            <p:grpSpPr>
              <a:xfrm>
                <a:off x="5405280" y="4042510"/>
                <a:ext cx="237570" cy="218647"/>
                <a:chOff x="5405280" y="4042510"/>
                <a:chExt cx="237570" cy="218647"/>
              </a:xfrm>
            </p:grpSpPr>
            <p:sp>
              <p:nvSpPr>
                <p:cNvPr id="4442" name="Google Shape;4442;p66"/>
                <p:cNvSpPr/>
                <p:nvPr/>
              </p:nvSpPr>
              <p:spPr>
                <a:xfrm>
                  <a:off x="5405280" y="4042510"/>
                  <a:ext cx="144999" cy="173832"/>
                </a:xfrm>
                <a:custGeom>
                  <a:rect b="b" l="l" r="r" t="t"/>
                  <a:pathLst>
                    <a:path extrusionOk="0" fill="none" h="22102" w="18436">
                      <a:moveTo>
                        <a:pt x="0" y="12037"/>
                      </a:moveTo>
                      <a:cubicBezTo>
                        <a:pt x="702" y="12073"/>
                        <a:pt x="12302" y="22101"/>
                        <a:pt x="12302" y="22101"/>
                      </a:cubicBezTo>
                      <a:lnTo>
                        <a:pt x="11819" y="13005"/>
                      </a:lnTo>
                      <a:lnTo>
                        <a:pt x="18435" y="1"/>
                      </a:lnTo>
                      <a:lnTo>
                        <a:pt x="0" y="125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6"/>
                <p:cNvSpPr/>
                <p:nvPr/>
              </p:nvSpPr>
              <p:spPr>
                <a:xfrm>
                  <a:off x="5502036" y="4125093"/>
                  <a:ext cx="134350" cy="135585"/>
                </a:xfrm>
                <a:custGeom>
                  <a:rect b="b" l="l" r="r" t="t"/>
                  <a:pathLst>
                    <a:path extrusionOk="0" fill="none" h="17239" w="17082">
                      <a:moveTo>
                        <a:pt x="13513" y="17239"/>
                      </a:moveTo>
                      <a:lnTo>
                        <a:pt x="12690" y="8614"/>
                      </a:lnTo>
                      <a:lnTo>
                        <a:pt x="17081" y="1"/>
                      </a:lnTo>
                      <a:lnTo>
                        <a:pt x="0" y="2021"/>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6"/>
                <p:cNvSpPr/>
                <p:nvPr/>
              </p:nvSpPr>
              <p:spPr>
                <a:xfrm>
                  <a:off x="5543704" y="4042990"/>
                  <a:ext cx="99146" cy="81639"/>
                </a:xfrm>
                <a:custGeom>
                  <a:rect b="b" l="l" r="r" t="t"/>
                  <a:pathLst>
                    <a:path extrusionOk="0" fill="none" h="10380" w="12606">
                      <a:moveTo>
                        <a:pt x="1" y="0"/>
                      </a:moveTo>
                      <a:lnTo>
                        <a:pt x="12606" y="1037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6"/>
                <p:cNvSpPr/>
                <p:nvPr/>
              </p:nvSpPr>
              <p:spPr>
                <a:xfrm>
                  <a:off x="5501941" y="4140980"/>
                  <a:ext cx="103708" cy="51862"/>
                </a:xfrm>
                <a:custGeom>
                  <a:rect b="b" l="l" r="r" t="t"/>
                  <a:pathLst>
                    <a:path extrusionOk="0" fill="none" h="6594" w="13186">
                      <a:moveTo>
                        <a:pt x="13186" y="6594"/>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6"/>
                <p:cNvSpPr/>
                <p:nvPr/>
              </p:nvSpPr>
              <p:spPr>
                <a:xfrm>
                  <a:off x="5495854" y="4211010"/>
                  <a:ext cx="105989" cy="50147"/>
                </a:xfrm>
                <a:custGeom>
                  <a:rect b="b" l="l" r="r" t="t"/>
                  <a:pathLst>
                    <a:path extrusionOk="0" fill="none" h="6376" w="13476">
                      <a:moveTo>
                        <a:pt x="0" y="0"/>
                      </a:moveTo>
                      <a:lnTo>
                        <a:pt x="13476" y="637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6"/>
                <p:cNvSpPr/>
                <p:nvPr/>
              </p:nvSpPr>
              <p:spPr>
                <a:xfrm>
                  <a:off x="5405280" y="4134420"/>
                  <a:ext cx="96669" cy="6567"/>
                </a:xfrm>
                <a:custGeom>
                  <a:rect b="b" l="l" r="r" t="t"/>
                  <a:pathLst>
                    <a:path extrusionOk="0" fill="none" h="835" w="12291">
                      <a:moveTo>
                        <a:pt x="12290" y="835"/>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8" name="Google Shape;4448;p66"/>
              <p:cNvGrpSpPr/>
              <p:nvPr/>
            </p:nvGrpSpPr>
            <p:grpSpPr>
              <a:xfrm>
                <a:off x="5382826" y="4125549"/>
                <a:ext cx="37776" cy="32380"/>
                <a:chOff x="5382826" y="4125549"/>
                <a:chExt cx="37776" cy="32380"/>
              </a:xfrm>
            </p:grpSpPr>
            <p:sp>
              <p:nvSpPr>
                <p:cNvPr id="4449" name="Google Shape;4449;p66"/>
                <p:cNvSpPr/>
                <p:nvPr/>
              </p:nvSpPr>
              <p:spPr>
                <a:xfrm>
                  <a:off x="5382826" y="4125549"/>
                  <a:ext cx="37776" cy="32380"/>
                </a:xfrm>
                <a:custGeom>
                  <a:rect b="b" l="l" r="r" t="t"/>
                  <a:pathLst>
                    <a:path extrusionOk="0" h="4117" w="4803">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6"/>
                <p:cNvSpPr/>
                <p:nvPr/>
              </p:nvSpPr>
              <p:spPr>
                <a:xfrm>
                  <a:off x="5395669" y="4135176"/>
                  <a:ext cx="15227" cy="13072"/>
                </a:xfrm>
                <a:custGeom>
                  <a:rect b="b" l="l" r="r" t="t"/>
                  <a:pathLst>
                    <a:path extrusionOk="0" h="1662" w="1936">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1" name="Google Shape;4451;p66"/>
              <p:cNvGrpSpPr/>
              <p:nvPr/>
            </p:nvGrpSpPr>
            <p:grpSpPr>
              <a:xfrm>
                <a:off x="5475680" y="4195587"/>
                <a:ext cx="37783" cy="32364"/>
                <a:chOff x="5475680" y="4195587"/>
                <a:chExt cx="37783" cy="32364"/>
              </a:xfrm>
            </p:grpSpPr>
            <p:sp>
              <p:nvSpPr>
                <p:cNvPr id="4452" name="Google Shape;4452;p66"/>
                <p:cNvSpPr/>
                <p:nvPr/>
              </p:nvSpPr>
              <p:spPr>
                <a:xfrm>
                  <a:off x="5475680" y="4195587"/>
                  <a:ext cx="37783" cy="32364"/>
                </a:xfrm>
                <a:custGeom>
                  <a:rect b="b" l="l" r="r" t="t"/>
                  <a:pathLst>
                    <a:path extrusionOk="0" h="4115" w="4804">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6"/>
                <p:cNvSpPr/>
                <p:nvPr/>
              </p:nvSpPr>
              <p:spPr>
                <a:xfrm>
                  <a:off x="5488523" y="4205300"/>
                  <a:ext cx="15329" cy="13040"/>
                </a:xfrm>
                <a:custGeom>
                  <a:rect b="b" l="l" r="r" t="t"/>
                  <a:pathLst>
                    <a:path extrusionOk="0" h="1658" w="1949">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66"/>
              <p:cNvGrpSpPr/>
              <p:nvPr/>
            </p:nvGrpSpPr>
            <p:grpSpPr>
              <a:xfrm>
                <a:off x="5532575" y="4027197"/>
                <a:ext cx="33308" cy="32262"/>
                <a:chOff x="5532575" y="4027197"/>
                <a:chExt cx="33308" cy="32262"/>
              </a:xfrm>
            </p:grpSpPr>
            <p:sp>
              <p:nvSpPr>
                <p:cNvPr id="4455" name="Google Shape;4455;p66"/>
                <p:cNvSpPr/>
                <p:nvPr/>
              </p:nvSpPr>
              <p:spPr>
                <a:xfrm>
                  <a:off x="5532575" y="4027197"/>
                  <a:ext cx="33308" cy="32262"/>
                </a:xfrm>
                <a:custGeom>
                  <a:rect b="b" l="l" r="r" t="t"/>
                  <a:pathLst>
                    <a:path extrusionOk="0" h="4102" w="4235">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6"/>
                <p:cNvSpPr/>
                <p:nvPr/>
              </p:nvSpPr>
              <p:spPr>
                <a:xfrm>
                  <a:off x="5540661" y="4036792"/>
                  <a:ext cx="15502" cy="13064"/>
                </a:xfrm>
                <a:custGeom>
                  <a:rect b="b" l="l" r="r" t="t"/>
                  <a:pathLst>
                    <a:path extrusionOk="0" h="1661" w="1971">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7" name="Google Shape;4457;p66"/>
              <p:cNvGrpSpPr/>
              <p:nvPr/>
            </p:nvGrpSpPr>
            <p:grpSpPr>
              <a:xfrm>
                <a:off x="5590706" y="4245348"/>
                <a:ext cx="33497" cy="32270"/>
                <a:chOff x="5590706" y="4245348"/>
                <a:chExt cx="33497" cy="32270"/>
              </a:xfrm>
            </p:grpSpPr>
            <p:sp>
              <p:nvSpPr>
                <p:cNvPr id="4458" name="Google Shape;4458;p66"/>
                <p:cNvSpPr/>
                <p:nvPr/>
              </p:nvSpPr>
              <p:spPr>
                <a:xfrm>
                  <a:off x="5590706" y="4245348"/>
                  <a:ext cx="33497" cy="32270"/>
                </a:xfrm>
                <a:custGeom>
                  <a:rect b="b" l="l" r="r" t="t"/>
                  <a:pathLst>
                    <a:path extrusionOk="0" h="4103" w="4259">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6"/>
                <p:cNvSpPr/>
                <p:nvPr/>
              </p:nvSpPr>
              <p:spPr>
                <a:xfrm>
                  <a:off x="5598791" y="4254944"/>
                  <a:ext cx="15408" cy="13048"/>
                </a:xfrm>
                <a:custGeom>
                  <a:rect b="b" l="l" r="r" t="t"/>
                  <a:pathLst>
                    <a:path extrusionOk="0" h="1659" w="1959">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0" name="Google Shape;4460;p66"/>
              <p:cNvGrpSpPr/>
              <p:nvPr/>
            </p:nvGrpSpPr>
            <p:grpSpPr>
              <a:xfrm>
                <a:off x="5618681" y="4109677"/>
                <a:ext cx="33112" cy="32357"/>
                <a:chOff x="5618681" y="4109677"/>
                <a:chExt cx="33112" cy="32357"/>
              </a:xfrm>
            </p:grpSpPr>
            <p:sp>
              <p:nvSpPr>
                <p:cNvPr id="4461" name="Google Shape;4461;p66"/>
                <p:cNvSpPr/>
                <p:nvPr/>
              </p:nvSpPr>
              <p:spPr>
                <a:xfrm>
                  <a:off x="5618681" y="4109677"/>
                  <a:ext cx="33112" cy="32357"/>
                </a:xfrm>
                <a:custGeom>
                  <a:rect b="b" l="l" r="r" t="t"/>
                  <a:pathLst>
                    <a:path extrusionOk="0" h="4114" w="421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6"/>
                <p:cNvSpPr/>
                <p:nvPr/>
              </p:nvSpPr>
              <p:spPr>
                <a:xfrm>
                  <a:off x="5626767" y="4119280"/>
                  <a:ext cx="15494" cy="13056"/>
                </a:xfrm>
                <a:custGeom>
                  <a:rect b="b" l="l" r="r" t="t"/>
                  <a:pathLst>
                    <a:path extrusionOk="0" h="1660" w="197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3" name="Google Shape;4463;p66"/>
              <p:cNvGrpSpPr/>
              <p:nvPr/>
            </p:nvGrpSpPr>
            <p:grpSpPr>
              <a:xfrm>
                <a:off x="5479298" y="4128262"/>
                <a:ext cx="31405" cy="26906"/>
                <a:chOff x="5479298" y="4128262"/>
                <a:chExt cx="31405" cy="26906"/>
              </a:xfrm>
            </p:grpSpPr>
            <p:sp>
              <p:nvSpPr>
                <p:cNvPr id="4464" name="Google Shape;4464;p66"/>
                <p:cNvSpPr/>
                <p:nvPr/>
              </p:nvSpPr>
              <p:spPr>
                <a:xfrm>
                  <a:off x="5479298" y="4128262"/>
                  <a:ext cx="31405" cy="26906"/>
                </a:xfrm>
                <a:custGeom>
                  <a:rect b="b" l="l" r="r" t="t"/>
                  <a:pathLst>
                    <a:path extrusionOk="0" h="3421" w="3993">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6"/>
                <p:cNvSpPr/>
                <p:nvPr/>
              </p:nvSpPr>
              <p:spPr>
                <a:xfrm>
                  <a:off x="5493471" y="4137936"/>
                  <a:ext cx="7621" cy="7621"/>
                </a:xfrm>
                <a:custGeom>
                  <a:rect b="b" l="l" r="r" t="t"/>
                  <a:pathLst>
                    <a:path extrusionOk="0" h="969" w="969">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6" name="Google Shape;4466;p66"/>
              <p:cNvGrpSpPr/>
              <p:nvPr/>
            </p:nvGrpSpPr>
            <p:grpSpPr>
              <a:xfrm>
                <a:off x="5582903" y="4180116"/>
                <a:ext cx="31499" cy="26898"/>
                <a:chOff x="5582903" y="4180116"/>
                <a:chExt cx="31499" cy="26898"/>
              </a:xfrm>
            </p:grpSpPr>
            <p:sp>
              <p:nvSpPr>
                <p:cNvPr id="4467" name="Google Shape;4467;p66"/>
                <p:cNvSpPr/>
                <p:nvPr/>
              </p:nvSpPr>
              <p:spPr>
                <a:xfrm>
                  <a:off x="5582903" y="4180116"/>
                  <a:ext cx="31499" cy="26898"/>
                </a:xfrm>
                <a:custGeom>
                  <a:rect b="b" l="l" r="r" t="t"/>
                  <a:pathLst>
                    <a:path extrusionOk="0" h="3420" w="4005">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6"/>
                <p:cNvSpPr/>
                <p:nvPr/>
              </p:nvSpPr>
              <p:spPr>
                <a:xfrm>
                  <a:off x="5597084" y="4189790"/>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69" name="Google Shape;4469;p66"/>
            <p:cNvGrpSpPr/>
            <p:nvPr/>
          </p:nvGrpSpPr>
          <p:grpSpPr>
            <a:xfrm>
              <a:off x="3977681" y="3230323"/>
              <a:ext cx="94584" cy="84085"/>
              <a:chOff x="3977681" y="3230323"/>
              <a:chExt cx="94584" cy="84085"/>
            </a:xfrm>
          </p:grpSpPr>
          <p:grpSp>
            <p:nvGrpSpPr>
              <p:cNvPr id="4470" name="Google Shape;4470;p66"/>
              <p:cNvGrpSpPr/>
              <p:nvPr/>
            </p:nvGrpSpPr>
            <p:grpSpPr>
              <a:xfrm>
                <a:off x="4000135" y="3243041"/>
                <a:ext cx="59570" cy="57186"/>
                <a:chOff x="4000135" y="3243041"/>
                <a:chExt cx="59570" cy="57186"/>
              </a:xfrm>
            </p:grpSpPr>
            <p:sp>
              <p:nvSpPr>
                <p:cNvPr id="4471" name="Google Shape;4471;p66"/>
                <p:cNvSpPr/>
                <p:nvPr/>
              </p:nvSpPr>
              <p:spPr>
                <a:xfrm>
                  <a:off x="4000135" y="3243041"/>
                  <a:ext cx="59570" cy="57092"/>
                </a:xfrm>
                <a:custGeom>
                  <a:rect b="b" l="l" r="r" t="t"/>
                  <a:pathLst>
                    <a:path extrusionOk="0" fill="none" h="7259" w="7574">
                      <a:moveTo>
                        <a:pt x="1" y="2323"/>
                      </a:moveTo>
                      <a:lnTo>
                        <a:pt x="2577" y="7259"/>
                      </a:lnTo>
                      <a:lnTo>
                        <a:pt x="7573" y="4114"/>
                      </a:lnTo>
                      <a:lnTo>
                        <a:pt x="5541" y="1"/>
                      </a:lnTo>
                      <a:lnTo>
                        <a:pt x="352" y="232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6"/>
                <p:cNvSpPr/>
                <p:nvPr/>
              </p:nvSpPr>
              <p:spPr>
                <a:xfrm>
                  <a:off x="4024210" y="3246847"/>
                  <a:ext cx="15706" cy="53380"/>
                </a:xfrm>
                <a:custGeom>
                  <a:rect b="b" l="l" r="r" t="t"/>
                  <a:pathLst>
                    <a:path extrusionOk="0" fill="none" h="6787" w="1997">
                      <a:moveTo>
                        <a:pt x="0" y="6787"/>
                      </a:moveTo>
                      <a:lnTo>
                        <a:pt x="199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6"/>
                <p:cNvSpPr/>
                <p:nvPr/>
              </p:nvSpPr>
              <p:spPr>
                <a:xfrm>
                  <a:off x="4002896" y="3261311"/>
                  <a:ext cx="56809" cy="14086"/>
                </a:xfrm>
                <a:custGeom>
                  <a:rect b="b" l="l" r="r" t="t"/>
                  <a:pathLst>
                    <a:path extrusionOk="0" fill="none" h="1791" w="7223">
                      <a:moveTo>
                        <a:pt x="7222" y="179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66"/>
              <p:cNvGrpSpPr/>
              <p:nvPr/>
            </p:nvGrpSpPr>
            <p:grpSpPr>
              <a:xfrm>
                <a:off x="3977681" y="3245872"/>
                <a:ext cx="37783" cy="32380"/>
                <a:chOff x="3977681" y="3245872"/>
                <a:chExt cx="37783" cy="32380"/>
              </a:xfrm>
            </p:grpSpPr>
            <p:sp>
              <p:nvSpPr>
                <p:cNvPr id="4475" name="Google Shape;4475;p66"/>
                <p:cNvSpPr/>
                <p:nvPr/>
              </p:nvSpPr>
              <p:spPr>
                <a:xfrm>
                  <a:off x="3977681" y="3245872"/>
                  <a:ext cx="37783" cy="32380"/>
                </a:xfrm>
                <a:custGeom>
                  <a:rect b="b" l="l" r="r" t="t"/>
                  <a:pathLst>
                    <a:path extrusionOk="0" h="4117" w="4804">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6"/>
                <p:cNvSpPr/>
                <p:nvPr/>
              </p:nvSpPr>
              <p:spPr>
                <a:xfrm>
                  <a:off x="3992718" y="3255507"/>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7" name="Google Shape;4477;p66"/>
              <p:cNvGrpSpPr/>
              <p:nvPr/>
            </p:nvGrpSpPr>
            <p:grpSpPr>
              <a:xfrm>
                <a:off x="4040860" y="3262672"/>
                <a:ext cx="31405" cy="27001"/>
                <a:chOff x="4040860" y="3262672"/>
                <a:chExt cx="31405" cy="27001"/>
              </a:xfrm>
            </p:grpSpPr>
            <p:sp>
              <p:nvSpPr>
                <p:cNvPr id="4478" name="Google Shape;4478;p66"/>
                <p:cNvSpPr/>
                <p:nvPr/>
              </p:nvSpPr>
              <p:spPr>
                <a:xfrm>
                  <a:off x="4040860" y="3262672"/>
                  <a:ext cx="31405" cy="27001"/>
                </a:xfrm>
                <a:custGeom>
                  <a:rect b="b" l="l" r="r" t="t"/>
                  <a:pathLst>
                    <a:path extrusionOk="0" h="3433" w="3993">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6"/>
                <p:cNvSpPr/>
                <p:nvPr/>
              </p:nvSpPr>
              <p:spPr>
                <a:xfrm>
                  <a:off x="4054938" y="3272346"/>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0" name="Google Shape;4480;p66"/>
              <p:cNvGrpSpPr/>
              <p:nvPr/>
            </p:nvGrpSpPr>
            <p:grpSpPr>
              <a:xfrm>
                <a:off x="4021072" y="3230323"/>
                <a:ext cx="31397" cy="26906"/>
                <a:chOff x="4021072" y="3230323"/>
                <a:chExt cx="31397" cy="26906"/>
              </a:xfrm>
            </p:grpSpPr>
            <p:sp>
              <p:nvSpPr>
                <p:cNvPr id="4481" name="Google Shape;4481;p66"/>
                <p:cNvSpPr/>
                <p:nvPr/>
              </p:nvSpPr>
              <p:spPr>
                <a:xfrm>
                  <a:off x="4021072" y="3230323"/>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6"/>
                <p:cNvSpPr/>
                <p:nvPr/>
              </p:nvSpPr>
              <p:spPr>
                <a:xfrm>
                  <a:off x="403524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3" name="Google Shape;4483;p66"/>
              <p:cNvGrpSpPr/>
              <p:nvPr/>
            </p:nvGrpSpPr>
            <p:grpSpPr>
              <a:xfrm>
                <a:off x="4001472" y="3287462"/>
                <a:ext cx="31499" cy="26945"/>
                <a:chOff x="4001472" y="3287462"/>
                <a:chExt cx="31499" cy="26945"/>
              </a:xfrm>
            </p:grpSpPr>
            <p:sp>
              <p:nvSpPr>
                <p:cNvPr id="4484" name="Google Shape;4484;p66"/>
                <p:cNvSpPr/>
                <p:nvPr/>
              </p:nvSpPr>
              <p:spPr>
                <a:xfrm>
                  <a:off x="4001472" y="3287462"/>
                  <a:ext cx="31499" cy="26945"/>
                </a:xfrm>
                <a:custGeom>
                  <a:rect b="b" l="l" r="r" t="t"/>
                  <a:pathLst>
                    <a:path extrusionOk="0" h="3426" w="4005">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6"/>
                <p:cNvSpPr/>
                <p:nvPr/>
              </p:nvSpPr>
              <p:spPr>
                <a:xfrm>
                  <a:off x="4014410" y="3297175"/>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6" name="Google Shape;4486;p66"/>
            <p:cNvGrpSpPr/>
            <p:nvPr/>
          </p:nvGrpSpPr>
          <p:grpSpPr>
            <a:xfrm>
              <a:off x="4084715" y="3258865"/>
              <a:ext cx="184961" cy="137268"/>
              <a:chOff x="4084715" y="3258865"/>
              <a:chExt cx="184961" cy="137268"/>
            </a:xfrm>
          </p:grpSpPr>
          <p:grpSp>
            <p:nvGrpSpPr>
              <p:cNvPr id="4487" name="Google Shape;4487;p66"/>
              <p:cNvGrpSpPr/>
              <p:nvPr/>
            </p:nvGrpSpPr>
            <p:grpSpPr>
              <a:xfrm>
                <a:off x="4107453" y="3271583"/>
                <a:ext cx="153470" cy="110275"/>
                <a:chOff x="4107453" y="3271583"/>
                <a:chExt cx="153470" cy="110275"/>
              </a:xfrm>
            </p:grpSpPr>
            <p:sp>
              <p:nvSpPr>
                <p:cNvPr id="4488" name="Google Shape;4488;p66"/>
                <p:cNvSpPr/>
                <p:nvPr/>
              </p:nvSpPr>
              <p:spPr>
                <a:xfrm>
                  <a:off x="4107453" y="3271583"/>
                  <a:ext cx="153470" cy="110275"/>
                </a:xfrm>
                <a:custGeom>
                  <a:rect b="b" l="l" r="r" t="t"/>
                  <a:pathLst>
                    <a:path extrusionOk="0" fill="none" h="14021" w="19513">
                      <a:moveTo>
                        <a:pt x="19513" y="14021"/>
                      </a:moveTo>
                      <a:lnTo>
                        <a:pt x="14844" y="968"/>
                      </a:lnTo>
                      <a:lnTo>
                        <a:pt x="5674" y="1"/>
                      </a:lnTo>
                      <a:lnTo>
                        <a:pt x="1" y="968"/>
                      </a:lnTo>
                      <a:lnTo>
                        <a:pt x="8977" y="2674"/>
                      </a:lnTo>
                      <a:lnTo>
                        <a:pt x="14360" y="10102"/>
                      </a:lnTo>
                      <a:lnTo>
                        <a:pt x="19029" y="14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6"/>
                <p:cNvSpPr/>
                <p:nvPr/>
              </p:nvSpPr>
              <p:spPr>
                <a:xfrm>
                  <a:off x="4155886" y="3271968"/>
                  <a:ext cx="22171" cy="20559"/>
                </a:xfrm>
                <a:custGeom>
                  <a:rect b="b" l="l" r="r" t="t"/>
                  <a:pathLst>
                    <a:path extrusionOk="0" fill="none" h="2614" w="2819">
                      <a:moveTo>
                        <a:pt x="2819" y="2613"/>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6"/>
                <p:cNvSpPr/>
                <p:nvPr/>
              </p:nvSpPr>
              <p:spPr>
                <a:xfrm>
                  <a:off x="4178049" y="3279196"/>
                  <a:ext cx="42345" cy="13331"/>
                </a:xfrm>
                <a:custGeom>
                  <a:rect b="b" l="l" r="r" t="t"/>
                  <a:pathLst>
                    <a:path extrusionOk="0" fill="none" h="1695" w="5384">
                      <a:moveTo>
                        <a:pt x="1" y="1694"/>
                      </a:moveTo>
                      <a:lnTo>
                        <a:pt x="53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6"/>
                <p:cNvSpPr/>
                <p:nvPr/>
              </p:nvSpPr>
              <p:spPr>
                <a:xfrm>
                  <a:off x="4220387" y="3279196"/>
                  <a:ext cx="8" cy="71745"/>
                </a:xfrm>
                <a:custGeom>
                  <a:rect b="b" l="l" r="r" t="t"/>
                  <a:pathLst>
                    <a:path extrusionOk="0" fill="none" h="9122" w="1">
                      <a:moveTo>
                        <a:pt x="1" y="0"/>
                      </a:moveTo>
                      <a:lnTo>
                        <a:pt x="1" y="91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2" name="Google Shape;4492;p66"/>
              <p:cNvGrpSpPr/>
              <p:nvPr/>
            </p:nvGrpSpPr>
            <p:grpSpPr>
              <a:xfrm>
                <a:off x="4136947" y="3258865"/>
                <a:ext cx="31499" cy="27001"/>
                <a:chOff x="4136947" y="3258865"/>
                <a:chExt cx="31499" cy="27001"/>
              </a:xfrm>
            </p:grpSpPr>
            <p:sp>
              <p:nvSpPr>
                <p:cNvPr id="4493" name="Google Shape;4493;p66"/>
                <p:cNvSpPr/>
                <p:nvPr/>
              </p:nvSpPr>
              <p:spPr>
                <a:xfrm>
                  <a:off x="4136947" y="3258865"/>
                  <a:ext cx="31499" cy="27001"/>
                </a:xfrm>
                <a:custGeom>
                  <a:rect b="b" l="l" r="r" t="t"/>
                  <a:pathLst>
                    <a:path extrusionOk="0" h="3433" w="4005">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6"/>
                <p:cNvSpPr/>
                <p:nvPr/>
              </p:nvSpPr>
              <p:spPr>
                <a:xfrm>
                  <a:off x="4151222" y="3268539"/>
                  <a:ext cx="7621" cy="7621"/>
                </a:xfrm>
                <a:custGeom>
                  <a:rect b="b" l="l" r="r" t="t"/>
                  <a:pathLst>
                    <a:path extrusionOk="0" h="969" w="969">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66"/>
              <p:cNvGrpSpPr/>
              <p:nvPr/>
            </p:nvGrpSpPr>
            <p:grpSpPr>
              <a:xfrm>
                <a:off x="4084715" y="3266478"/>
                <a:ext cx="31468" cy="26898"/>
                <a:chOff x="4084715" y="3266478"/>
                <a:chExt cx="31468" cy="26898"/>
              </a:xfrm>
            </p:grpSpPr>
            <p:sp>
              <p:nvSpPr>
                <p:cNvPr id="4496" name="Google Shape;4496;p66"/>
                <p:cNvSpPr/>
                <p:nvPr/>
              </p:nvSpPr>
              <p:spPr>
                <a:xfrm>
                  <a:off x="4084715" y="3266478"/>
                  <a:ext cx="31468" cy="26898"/>
                </a:xfrm>
                <a:custGeom>
                  <a:rect b="b" l="l" r="r" t="t"/>
                  <a:pathLst>
                    <a:path extrusionOk="0" h="3420" w="4001">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6"/>
                <p:cNvSpPr/>
                <p:nvPr/>
              </p:nvSpPr>
              <p:spPr>
                <a:xfrm>
                  <a:off x="4098896" y="3276152"/>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8" name="Google Shape;4498;p66"/>
              <p:cNvGrpSpPr/>
              <p:nvPr/>
            </p:nvGrpSpPr>
            <p:grpSpPr>
              <a:xfrm>
                <a:off x="4159213" y="3279849"/>
                <a:ext cx="31405" cy="26945"/>
                <a:chOff x="4159213" y="3279849"/>
                <a:chExt cx="31405" cy="26945"/>
              </a:xfrm>
            </p:grpSpPr>
            <p:sp>
              <p:nvSpPr>
                <p:cNvPr id="4499" name="Google Shape;4499;p66"/>
                <p:cNvSpPr/>
                <p:nvPr/>
              </p:nvSpPr>
              <p:spPr>
                <a:xfrm>
                  <a:off x="4159213" y="3279849"/>
                  <a:ext cx="31405" cy="26945"/>
                </a:xfrm>
                <a:custGeom>
                  <a:rect b="b" l="l" r="r" t="t"/>
                  <a:pathLst>
                    <a:path extrusionOk="0" h="3426" w="3993">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6"/>
                <p:cNvSpPr/>
                <p:nvPr/>
              </p:nvSpPr>
              <p:spPr>
                <a:xfrm>
                  <a:off x="4173385" y="3289570"/>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1" name="Google Shape;4501;p66"/>
              <p:cNvGrpSpPr/>
              <p:nvPr/>
            </p:nvGrpSpPr>
            <p:grpSpPr>
              <a:xfrm>
                <a:off x="4201550" y="3266502"/>
                <a:ext cx="31405" cy="26883"/>
                <a:chOff x="4201550" y="3266502"/>
                <a:chExt cx="31405" cy="26883"/>
              </a:xfrm>
            </p:grpSpPr>
            <p:sp>
              <p:nvSpPr>
                <p:cNvPr id="4502" name="Google Shape;4502;p66"/>
                <p:cNvSpPr/>
                <p:nvPr/>
              </p:nvSpPr>
              <p:spPr>
                <a:xfrm>
                  <a:off x="4201550" y="3266502"/>
                  <a:ext cx="31405" cy="26883"/>
                </a:xfrm>
                <a:custGeom>
                  <a:rect b="b" l="l" r="r" t="t"/>
                  <a:pathLst>
                    <a:path extrusionOk="0" h="3418" w="3993">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6"/>
                <p:cNvSpPr/>
                <p:nvPr/>
              </p:nvSpPr>
              <p:spPr>
                <a:xfrm>
                  <a:off x="4214331" y="3276247"/>
                  <a:ext cx="8919" cy="7582"/>
                </a:xfrm>
                <a:custGeom>
                  <a:rect b="b" l="l" r="r" t="t"/>
                  <a:pathLst>
                    <a:path extrusionOk="0" h="964" w="1134">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4" name="Google Shape;4504;p66"/>
              <p:cNvGrpSpPr/>
              <p:nvPr/>
            </p:nvGrpSpPr>
            <p:grpSpPr>
              <a:xfrm>
                <a:off x="4201550" y="3338278"/>
                <a:ext cx="31405" cy="26930"/>
                <a:chOff x="4201550" y="3338278"/>
                <a:chExt cx="31405" cy="26930"/>
              </a:xfrm>
            </p:grpSpPr>
            <p:sp>
              <p:nvSpPr>
                <p:cNvPr id="4505" name="Google Shape;4505;p66"/>
                <p:cNvSpPr/>
                <p:nvPr/>
              </p:nvSpPr>
              <p:spPr>
                <a:xfrm>
                  <a:off x="4201550" y="3338278"/>
                  <a:ext cx="31405" cy="26930"/>
                </a:xfrm>
                <a:custGeom>
                  <a:rect b="b" l="l" r="r" t="t"/>
                  <a:pathLst>
                    <a:path extrusionOk="0" h="3424" w="3993">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6"/>
                <p:cNvSpPr/>
                <p:nvPr/>
              </p:nvSpPr>
              <p:spPr>
                <a:xfrm>
                  <a:off x="4214331" y="3347976"/>
                  <a:ext cx="8919" cy="7590"/>
                </a:xfrm>
                <a:custGeom>
                  <a:rect b="b" l="l" r="r" t="t"/>
                  <a:pathLst>
                    <a:path extrusionOk="0" h="965" w="1134">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7" name="Google Shape;4507;p66"/>
              <p:cNvGrpSpPr/>
              <p:nvPr/>
            </p:nvGrpSpPr>
            <p:grpSpPr>
              <a:xfrm>
                <a:off x="4238272" y="3369132"/>
                <a:ext cx="31405" cy="27001"/>
                <a:chOff x="4238272" y="3369132"/>
                <a:chExt cx="31405" cy="27001"/>
              </a:xfrm>
            </p:grpSpPr>
            <p:sp>
              <p:nvSpPr>
                <p:cNvPr id="4508" name="Google Shape;4508;p66"/>
                <p:cNvSpPr/>
                <p:nvPr/>
              </p:nvSpPr>
              <p:spPr>
                <a:xfrm>
                  <a:off x="4238272" y="3369132"/>
                  <a:ext cx="31405" cy="27001"/>
                </a:xfrm>
                <a:custGeom>
                  <a:rect b="b" l="l" r="r" t="t"/>
                  <a:pathLst>
                    <a:path extrusionOk="0" h="3433" w="3993">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6"/>
                <p:cNvSpPr/>
                <p:nvPr/>
              </p:nvSpPr>
              <p:spPr>
                <a:xfrm>
                  <a:off x="4251217" y="3378806"/>
                  <a:ext cx="8856" cy="7605"/>
                </a:xfrm>
                <a:custGeom>
                  <a:rect b="b" l="l" r="r" t="t"/>
                  <a:pathLst>
                    <a:path extrusionOk="0" h="967" w="1126">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0" name="Google Shape;4510;p66"/>
            <p:cNvGrpSpPr/>
            <p:nvPr/>
          </p:nvGrpSpPr>
          <p:grpSpPr>
            <a:xfrm>
              <a:off x="4068639" y="3200169"/>
              <a:ext cx="77643" cy="37272"/>
              <a:chOff x="4068639" y="3200169"/>
              <a:chExt cx="77643" cy="37272"/>
            </a:xfrm>
          </p:grpSpPr>
          <p:sp>
            <p:nvSpPr>
              <p:cNvPr id="4511" name="Google Shape;4511;p66"/>
              <p:cNvSpPr/>
              <p:nvPr/>
            </p:nvSpPr>
            <p:spPr>
              <a:xfrm>
                <a:off x="4087570" y="3212886"/>
                <a:ext cx="49958" cy="10374"/>
              </a:xfrm>
              <a:custGeom>
                <a:rect b="b" l="l" r="r" t="t"/>
                <a:pathLst>
                  <a:path extrusionOk="0" fill="none" h="1319" w="6352">
                    <a:moveTo>
                      <a:pt x="1" y="1319"/>
                    </a:moveTo>
                    <a:lnTo>
                      <a:pt x="635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2" name="Google Shape;4512;p66"/>
              <p:cNvGrpSpPr/>
              <p:nvPr/>
            </p:nvGrpSpPr>
            <p:grpSpPr>
              <a:xfrm>
                <a:off x="4114878" y="3200169"/>
                <a:ext cx="31405" cy="26993"/>
                <a:chOff x="4114878" y="3200169"/>
                <a:chExt cx="31405" cy="26993"/>
              </a:xfrm>
            </p:grpSpPr>
            <p:sp>
              <p:nvSpPr>
                <p:cNvPr id="4513" name="Google Shape;4513;p66"/>
                <p:cNvSpPr/>
                <p:nvPr/>
              </p:nvSpPr>
              <p:spPr>
                <a:xfrm>
                  <a:off x="4114878" y="3200169"/>
                  <a:ext cx="31405" cy="26993"/>
                </a:xfrm>
                <a:custGeom>
                  <a:rect b="b" l="l" r="r" t="t"/>
                  <a:pathLst>
                    <a:path extrusionOk="0" h="3432" w="3993">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6"/>
                <p:cNvSpPr/>
                <p:nvPr/>
              </p:nvSpPr>
              <p:spPr>
                <a:xfrm>
                  <a:off x="4127721" y="3209835"/>
                  <a:ext cx="8950" cy="7684"/>
                </a:xfrm>
                <a:custGeom>
                  <a:rect b="b" l="l" r="r" t="t"/>
                  <a:pathLst>
                    <a:path extrusionOk="0" h="977" w="1138">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5" name="Google Shape;4515;p66"/>
              <p:cNvGrpSpPr/>
              <p:nvPr/>
            </p:nvGrpSpPr>
            <p:grpSpPr>
              <a:xfrm>
                <a:off x="4068639" y="3210535"/>
                <a:ext cx="31499" cy="26906"/>
                <a:chOff x="4068639" y="3210535"/>
                <a:chExt cx="31499" cy="26906"/>
              </a:xfrm>
            </p:grpSpPr>
            <p:sp>
              <p:nvSpPr>
                <p:cNvPr id="4516" name="Google Shape;4516;p66"/>
                <p:cNvSpPr/>
                <p:nvPr/>
              </p:nvSpPr>
              <p:spPr>
                <a:xfrm>
                  <a:off x="4068639" y="3210535"/>
                  <a:ext cx="31499" cy="26906"/>
                </a:xfrm>
                <a:custGeom>
                  <a:rect b="b" l="l" r="r" t="t"/>
                  <a:pathLst>
                    <a:path extrusionOk="0" h="3421" w="4005">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6"/>
                <p:cNvSpPr/>
                <p:nvPr/>
              </p:nvSpPr>
              <p:spPr>
                <a:xfrm>
                  <a:off x="4081577" y="3220209"/>
                  <a:ext cx="8856" cy="7582"/>
                </a:xfrm>
                <a:custGeom>
                  <a:rect b="b" l="l" r="r" t="t"/>
                  <a:pathLst>
                    <a:path extrusionOk="0" h="964" w="1126">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8" name="Google Shape;4518;p66"/>
            <p:cNvGrpSpPr/>
            <p:nvPr/>
          </p:nvGrpSpPr>
          <p:grpSpPr>
            <a:xfrm>
              <a:off x="3869702" y="3066935"/>
              <a:ext cx="382664" cy="190294"/>
              <a:chOff x="3869702" y="3066935"/>
              <a:chExt cx="382664" cy="190294"/>
            </a:xfrm>
          </p:grpSpPr>
          <p:grpSp>
            <p:nvGrpSpPr>
              <p:cNvPr id="4519" name="Google Shape;4519;p66"/>
              <p:cNvGrpSpPr/>
              <p:nvPr/>
            </p:nvGrpSpPr>
            <p:grpSpPr>
              <a:xfrm>
                <a:off x="3888633" y="3082351"/>
                <a:ext cx="351172" cy="160698"/>
                <a:chOff x="3888633" y="3082351"/>
                <a:chExt cx="351172" cy="160698"/>
              </a:xfrm>
            </p:grpSpPr>
            <p:sp>
              <p:nvSpPr>
                <p:cNvPr id="4520" name="Google Shape;4520;p66"/>
                <p:cNvSpPr/>
                <p:nvPr/>
              </p:nvSpPr>
              <p:spPr>
                <a:xfrm>
                  <a:off x="3892440" y="3082351"/>
                  <a:ext cx="347366" cy="160698"/>
                </a:xfrm>
                <a:custGeom>
                  <a:rect b="b" l="l" r="r" t="t"/>
                  <a:pathLst>
                    <a:path extrusionOk="0" fill="none" h="20432" w="44166">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6"/>
                <p:cNvSpPr/>
                <p:nvPr/>
              </p:nvSpPr>
              <p:spPr>
                <a:xfrm>
                  <a:off x="3888633" y="3172924"/>
                  <a:ext cx="72979" cy="70124"/>
                </a:xfrm>
                <a:custGeom>
                  <a:rect b="b" l="l" r="r" t="t"/>
                  <a:pathLst>
                    <a:path extrusionOk="0" fill="none" h="8916" w="9279">
                      <a:moveTo>
                        <a:pt x="0" y="8916"/>
                      </a:moveTo>
                      <a:lnTo>
                        <a:pt x="9279" y="6883"/>
                      </a:lnTo>
                      <a:lnTo>
                        <a:pt x="704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6"/>
                <p:cNvSpPr/>
                <p:nvPr/>
              </p:nvSpPr>
              <p:spPr>
                <a:xfrm>
                  <a:off x="3960370" y="3203653"/>
                  <a:ext cx="79547" cy="19607"/>
                </a:xfrm>
                <a:custGeom>
                  <a:rect b="b" l="l" r="r" t="t"/>
                  <a:pathLst>
                    <a:path extrusionOk="0" fill="none" h="2493" w="10114">
                      <a:moveTo>
                        <a:pt x="0" y="2493"/>
                      </a:moveTo>
                      <a:lnTo>
                        <a:pt x="1011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6"/>
                <p:cNvSpPr/>
                <p:nvPr/>
              </p:nvSpPr>
              <p:spPr>
                <a:xfrm>
                  <a:off x="4043613" y="3161504"/>
                  <a:ext cx="108474" cy="42156"/>
                </a:xfrm>
                <a:custGeom>
                  <a:rect b="b" l="l" r="r" t="t"/>
                  <a:pathLst>
                    <a:path extrusionOk="0" fill="none" h="5360" w="13792">
                      <a:moveTo>
                        <a:pt x="1" y="5360"/>
                      </a:moveTo>
                      <a:lnTo>
                        <a:pt x="1379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6"/>
                <p:cNvSpPr/>
                <p:nvPr/>
              </p:nvSpPr>
              <p:spPr>
                <a:xfrm>
                  <a:off x="4152079" y="3082351"/>
                  <a:ext cx="17224" cy="82968"/>
                </a:xfrm>
                <a:custGeom>
                  <a:rect b="b" l="l" r="r" t="t"/>
                  <a:pathLst>
                    <a:path extrusionOk="0" fill="none" h="10549" w="2190">
                      <a:moveTo>
                        <a:pt x="0" y="10549"/>
                      </a:moveTo>
                      <a:lnTo>
                        <a:pt x="219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6"/>
                <p:cNvSpPr/>
                <p:nvPr/>
              </p:nvSpPr>
              <p:spPr>
                <a:xfrm>
                  <a:off x="4169296" y="3082351"/>
                  <a:ext cx="25797" cy="63557"/>
                </a:xfrm>
                <a:custGeom>
                  <a:rect b="b" l="l" r="r" t="t"/>
                  <a:pathLst>
                    <a:path extrusionOk="0" fill="none" h="8081" w="3280">
                      <a:moveTo>
                        <a:pt x="1" y="0"/>
                      </a:moveTo>
                      <a:lnTo>
                        <a:pt x="3279" y="808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6" name="Google Shape;4526;p66"/>
              <p:cNvGrpSpPr/>
              <p:nvPr/>
            </p:nvGrpSpPr>
            <p:grpSpPr>
              <a:xfrm>
                <a:off x="4143703" y="3066935"/>
                <a:ext cx="37783" cy="32357"/>
                <a:chOff x="4143703" y="3066935"/>
                <a:chExt cx="37783" cy="32357"/>
              </a:xfrm>
            </p:grpSpPr>
            <p:sp>
              <p:nvSpPr>
                <p:cNvPr id="4527" name="Google Shape;4527;p66"/>
                <p:cNvSpPr/>
                <p:nvPr/>
              </p:nvSpPr>
              <p:spPr>
                <a:xfrm>
                  <a:off x="4143703" y="3066935"/>
                  <a:ext cx="37783" cy="32357"/>
                </a:xfrm>
                <a:custGeom>
                  <a:rect b="b" l="l" r="r" t="t"/>
                  <a:pathLst>
                    <a:path extrusionOk="0" h="4114" w="4804">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6"/>
                <p:cNvSpPr/>
                <p:nvPr/>
              </p:nvSpPr>
              <p:spPr>
                <a:xfrm>
                  <a:off x="4158741" y="3076641"/>
                  <a:ext cx="13040" cy="13040"/>
                </a:xfrm>
                <a:custGeom>
                  <a:rect b="b" l="l" r="r" t="t"/>
                  <a:pathLst>
                    <a:path extrusionOk="0" h="1658" w="1658">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9" name="Google Shape;4529;p66"/>
              <p:cNvGrpSpPr/>
              <p:nvPr/>
            </p:nvGrpSpPr>
            <p:grpSpPr>
              <a:xfrm>
                <a:off x="4044565" y="3103563"/>
                <a:ext cx="37783" cy="32451"/>
                <a:chOff x="4044565" y="3103563"/>
                <a:chExt cx="37783" cy="32451"/>
              </a:xfrm>
            </p:grpSpPr>
            <p:sp>
              <p:nvSpPr>
                <p:cNvPr id="4530" name="Google Shape;4530;p66"/>
                <p:cNvSpPr/>
                <p:nvPr/>
              </p:nvSpPr>
              <p:spPr>
                <a:xfrm>
                  <a:off x="4044565" y="3103563"/>
                  <a:ext cx="37783" cy="32451"/>
                </a:xfrm>
                <a:custGeom>
                  <a:rect b="b" l="l" r="r" t="t"/>
                  <a:pathLst>
                    <a:path extrusionOk="0" h="4126" w="4804">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6"/>
                <p:cNvSpPr/>
                <p:nvPr/>
              </p:nvSpPr>
              <p:spPr>
                <a:xfrm>
                  <a:off x="4059602" y="3113268"/>
                  <a:ext cx="13040" cy="13048"/>
                </a:xfrm>
                <a:custGeom>
                  <a:rect b="b" l="l" r="r" t="t"/>
                  <a:pathLst>
                    <a:path extrusionOk="0" h="1659" w="1658">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2" name="Google Shape;4532;p66"/>
              <p:cNvGrpSpPr/>
              <p:nvPr/>
            </p:nvGrpSpPr>
            <p:grpSpPr>
              <a:xfrm>
                <a:off x="4017454" y="3188237"/>
                <a:ext cx="37776" cy="32357"/>
                <a:chOff x="4017454" y="3188237"/>
                <a:chExt cx="37776" cy="32357"/>
              </a:xfrm>
            </p:grpSpPr>
            <p:sp>
              <p:nvSpPr>
                <p:cNvPr id="4533" name="Google Shape;4533;p66"/>
                <p:cNvSpPr/>
                <p:nvPr/>
              </p:nvSpPr>
              <p:spPr>
                <a:xfrm>
                  <a:off x="4017454" y="3188237"/>
                  <a:ext cx="37776" cy="32357"/>
                </a:xfrm>
                <a:custGeom>
                  <a:rect b="b" l="l" r="r" t="t"/>
                  <a:pathLst>
                    <a:path extrusionOk="0" h="4114" w="4803">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6"/>
                <p:cNvSpPr/>
                <p:nvPr/>
              </p:nvSpPr>
              <p:spPr>
                <a:xfrm>
                  <a:off x="4032484" y="3197943"/>
                  <a:ext cx="13040" cy="13048"/>
                </a:xfrm>
                <a:custGeom>
                  <a:rect b="b" l="l" r="r" t="t"/>
                  <a:pathLst>
                    <a:path extrusionOk="0" h="1659" w="1658">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5" name="Google Shape;4535;p66"/>
              <p:cNvGrpSpPr/>
              <p:nvPr/>
            </p:nvGrpSpPr>
            <p:grpSpPr>
              <a:xfrm>
                <a:off x="3921548" y="3157509"/>
                <a:ext cx="37783" cy="32357"/>
                <a:chOff x="3921548" y="3157509"/>
                <a:chExt cx="37783" cy="32357"/>
              </a:xfrm>
            </p:grpSpPr>
            <p:sp>
              <p:nvSpPr>
                <p:cNvPr id="4536" name="Google Shape;4536;p66"/>
                <p:cNvSpPr/>
                <p:nvPr/>
              </p:nvSpPr>
              <p:spPr>
                <a:xfrm>
                  <a:off x="3921548" y="3157509"/>
                  <a:ext cx="37783" cy="32357"/>
                </a:xfrm>
                <a:custGeom>
                  <a:rect b="b" l="l" r="r" t="t"/>
                  <a:pathLst>
                    <a:path extrusionOk="0" h="4114" w="4804">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6"/>
                <p:cNvSpPr/>
                <p:nvPr/>
              </p:nvSpPr>
              <p:spPr>
                <a:xfrm>
                  <a:off x="3936586" y="3167214"/>
                  <a:ext cx="13040" cy="13040"/>
                </a:xfrm>
                <a:custGeom>
                  <a:rect b="b" l="l" r="r" t="t"/>
                  <a:pathLst>
                    <a:path extrusionOk="0" h="1658" w="1658">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8" name="Google Shape;4538;p66"/>
              <p:cNvGrpSpPr/>
              <p:nvPr/>
            </p:nvGrpSpPr>
            <p:grpSpPr>
              <a:xfrm>
                <a:off x="3939056" y="3211620"/>
                <a:ext cx="37783" cy="32380"/>
                <a:chOff x="3939056" y="3211620"/>
                <a:chExt cx="37783" cy="32380"/>
              </a:xfrm>
            </p:grpSpPr>
            <p:sp>
              <p:nvSpPr>
                <p:cNvPr id="4539" name="Google Shape;4539;p66"/>
                <p:cNvSpPr/>
                <p:nvPr/>
              </p:nvSpPr>
              <p:spPr>
                <a:xfrm>
                  <a:off x="3939056" y="3211620"/>
                  <a:ext cx="37783" cy="32380"/>
                </a:xfrm>
                <a:custGeom>
                  <a:rect b="b" l="l" r="r" t="t"/>
                  <a:pathLst>
                    <a:path extrusionOk="0" h="4117" w="4804">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6"/>
                <p:cNvSpPr/>
                <p:nvPr/>
              </p:nvSpPr>
              <p:spPr>
                <a:xfrm>
                  <a:off x="3954188" y="3221255"/>
                  <a:ext cx="13040" cy="13040"/>
                </a:xfrm>
                <a:custGeom>
                  <a:rect b="b" l="l" r="r" t="t"/>
                  <a:pathLst>
                    <a:path extrusionOk="0" h="1658" w="1658">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1" name="Google Shape;4541;p66"/>
              <p:cNvGrpSpPr/>
              <p:nvPr/>
            </p:nvGrpSpPr>
            <p:grpSpPr>
              <a:xfrm>
                <a:off x="4176240" y="3136965"/>
                <a:ext cx="31405" cy="26930"/>
                <a:chOff x="4176240" y="3136965"/>
                <a:chExt cx="31405" cy="26930"/>
              </a:xfrm>
            </p:grpSpPr>
            <p:sp>
              <p:nvSpPr>
                <p:cNvPr id="4542" name="Google Shape;4542;p66"/>
                <p:cNvSpPr/>
                <p:nvPr/>
              </p:nvSpPr>
              <p:spPr>
                <a:xfrm>
                  <a:off x="4176240" y="3136965"/>
                  <a:ext cx="31405" cy="26930"/>
                </a:xfrm>
                <a:custGeom>
                  <a:rect b="b" l="l" r="r" t="t"/>
                  <a:pathLst>
                    <a:path extrusionOk="0" h="3424" w="3993">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6"/>
                <p:cNvSpPr/>
                <p:nvPr/>
              </p:nvSpPr>
              <p:spPr>
                <a:xfrm>
                  <a:off x="4190327" y="3146663"/>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4" name="Google Shape;4544;p66"/>
              <p:cNvGrpSpPr/>
              <p:nvPr/>
            </p:nvGrpSpPr>
            <p:grpSpPr>
              <a:xfrm>
                <a:off x="4133148" y="3152593"/>
                <a:ext cx="31499" cy="27001"/>
                <a:chOff x="4133148" y="3152593"/>
                <a:chExt cx="31499" cy="27001"/>
              </a:xfrm>
            </p:grpSpPr>
            <p:sp>
              <p:nvSpPr>
                <p:cNvPr id="4545" name="Google Shape;4545;p66"/>
                <p:cNvSpPr/>
                <p:nvPr/>
              </p:nvSpPr>
              <p:spPr>
                <a:xfrm>
                  <a:off x="4133148" y="3152593"/>
                  <a:ext cx="31499" cy="27001"/>
                </a:xfrm>
                <a:custGeom>
                  <a:rect b="b" l="l" r="r" t="t"/>
                  <a:pathLst>
                    <a:path extrusionOk="0" h="3433" w="4005">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6"/>
                <p:cNvSpPr/>
                <p:nvPr/>
              </p:nvSpPr>
              <p:spPr>
                <a:xfrm>
                  <a:off x="4147321" y="3162267"/>
                  <a:ext cx="7621" cy="7621"/>
                </a:xfrm>
                <a:custGeom>
                  <a:rect b="b" l="l" r="r" t="t"/>
                  <a:pathLst>
                    <a:path extrusionOk="0" h="969" w="969">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7" name="Google Shape;4547;p66"/>
              <p:cNvGrpSpPr/>
              <p:nvPr/>
            </p:nvGrpSpPr>
            <p:grpSpPr>
              <a:xfrm>
                <a:off x="4220866" y="3073534"/>
                <a:ext cx="31499" cy="26898"/>
                <a:chOff x="4220866" y="3073534"/>
                <a:chExt cx="31499" cy="26898"/>
              </a:xfrm>
            </p:grpSpPr>
            <p:sp>
              <p:nvSpPr>
                <p:cNvPr id="4548" name="Google Shape;4548;p66"/>
                <p:cNvSpPr/>
                <p:nvPr/>
              </p:nvSpPr>
              <p:spPr>
                <a:xfrm>
                  <a:off x="4220866" y="307353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6"/>
                <p:cNvSpPr/>
                <p:nvPr/>
              </p:nvSpPr>
              <p:spPr>
                <a:xfrm>
                  <a:off x="4235039" y="3083114"/>
                  <a:ext cx="7621" cy="7613"/>
                </a:xfrm>
                <a:custGeom>
                  <a:rect b="b" l="l" r="r" t="t"/>
                  <a:pathLst>
                    <a:path extrusionOk="0" h="968" w="969">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0" name="Google Shape;4550;p66"/>
              <p:cNvGrpSpPr/>
              <p:nvPr/>
            </p:nvGrpSpPr>
            <p:grpSpPr>
              <a:xfrm>
                <a:off x="3869702" y="3230323"/>
                <a:ext cx="31499" cy="26906"/>
                <a:chOff x="3869702" y="3230323"/>
                <a:chExt cx="31499" cy="26906"/>
              </a:xfrm>
            </p:grpSpPr>
            <p:sp>
              <p:nvSpPr>
                <p:cNvPr id="4551" name="Google Shape;4551;p66"/>
                <p:cNvSpPr/>
                <p:nvPr/>
              </p:nvSpPr>
              <p:spPr>
                <a:xfrm>
                  <a:off x="3869702" y="3230323"/>
                  <a:ext cx="31499" cy="26906"/>
                </a:xfrm>
                <a:custGeom>
                  <a:rect b="b" l="l" r="r" t="t"/>
                  <a:pathLst>
                    <a:path extrusionOk="0" h="3421" w="4005">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6"/>
                <p:cNvSpPr/>
                <p:nvPr/>
              </p:nvSpPr>
              <p:spPr>
                <a:xfrm>
                  <a:off x="3883875" y="3239997"/>
                  <a:ext cx="7621" cy="7621"/>
                </a:xfrm>
                <a:custGeom>
                  <a:rect b="b" l="l" r="r" t="t"/>
                  <a:pathLst>
                    <a:path extrusionOk="0" h="969" w="969">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53" name="Google Shape;4553;p66"/>
            <p:cNvGrpSpPr/>
            <p:nvPr/>
          </p:nvGrpSpPr>
          <p:grpSpPr>
            <a:xfrm>
              <a:off x="4271383" y="3065882"/>
              <a:ext cx="304556" cy="341663"/>
              <a:chOff x="4271383" y="3065882"/>
              <a:chExt cx="304556" cy="341663"/>
            </a:xfrm>
          </p:grpSpPr>
          <p:grpSp>
            <p:nvGrpSpPr>
              <p:cNvPr id="4554" name="Google Shape;4554;p66"/>
              <p:cNvGrpSpPr/>
              <p:nvPr/>
            </p:nvGrpSpPr>
            <p:grpSpPr>
              <a:xfrm>
                <a:off x="4293838" y="3078639"/>
                <a:ext cx="269353" cy="311973"/>
                <a:chOff x="4293838" y="3078639"/>
                <a:chExt cx="269353" cy="311973"/>
              </a:xfrm>
            </p:grpSpPr>
            <p:sp>
              <p:nvSpPr>
                <p:cNvPr id="4555" name="Google Shape;4555;p66"/>
                <p:cNvSpPr/>
                <p:nvPr/>
              </p:nvSpPr>
              <p:spPr>
                <a:xfrm>
                  <a:off x="4293838" y="3078639"/>
                  <a:ext cx="269353" cy="311973"/>
                </a:xfrm>
                <a:custGeom>
                  <a:rect b="b" l="l" r="r" t="t"/>
                  <a:pathLst>
                    <a:path extrusionOk="0" fill="none" h="39666" w="34247">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6"/>
                <p:cNvSpPr/>
                <p:nvPr/>
              </p:nvSpPr>
              <p:spPr>
                <a:xfrm>
                  <a:off x="4306965" y="3099473"/>
                  <a:ext cx="62519" cy="69652"/>
                </a:xfrm>
                <a:custGeom>
                  <a:rect b="b" l="l" r="r" t="t"/>
                  <a:pathLst>
                    <a:path extrusionOk="0" fill="none" h="8856" w="7949">
                      <a:moveTo>
                        <a:pt x="1" y="1"/>
                      </a:moveTo>
                      <a:lnTo>
                        <a:pt x="7948" y="885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6"/>
                <p:cNvSpPr/>
                <p:nvPr/>
              </p:nvSpPr>
              <p:spPr>
                <a:xfrm>
                  <a:off x="4369476" y="3169118"/>
                  <a:ext cx="26072" cy="98666"/>
                </a:xfrm>
                <a:custGeom>
                  <a:rect b="b" l="l" r="r" t="t"/>
                  <a:pathLst>
                    <a:path extrusionOk="0" fill="none" h="12545" w="3315">
                      <a:moveTo>
                        <a:pt x="0" y="1"/>
                      </a:moveTo>
                      <a:lnTo>
                        <a:pt x="3315" y="1254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6"/>
                <p:cNvSpPr/>
                <p:nvPr/>
              </p:nvSpPr>
              <p:spPr>
                <a:xfrm>
                  <a:off x="4399347" y="3078639"/>
                  <a:ext cx="60041" cy="110558"/>
                </a:xfrm>
                <a:custGeom>
                  <a:rect b="b" l="l" r="r" t="t"/>
                  <a:pathLst>
                    <a:path extrusionOk="0" fill="none" h="14057" w="7634">
                      <a:moveTo>
                        <a:pt x="7634" y="14057"/>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6"/>
                <p:cNvSpPr/>
                <p:nvPr/>
              </p:nvSpPr>
              <p:spPr>
                <a:xfrm>
                  <a:off x="4373282" y="3169118"/>
                  <a:ext cx="82299" cy="20079"/>
                </a:xfrm>
                <a:custGeom>
                  <a:rect b="b" l="l" r="r" t="t"/>
                  <a:pathLst>
                    <a:path extrusionOk="0" fill="none" h="2553" w="10464">
                      <a:moveTo>
                        <a:pt x="0" y="1"/>
                      </a:moveTo>
                      <a:lnTo>
                        <a:pt x="10464" y="2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6"/>
                <p:cNvSpPr/>
                <p:nvPr/>
              </p:nvSpPr>
              <p:spPr>
                <a:xfrm>
                  <a:off x="4369476" y="3078639"/>
                  <a:ext cx="29879" cy="90487"/>
                </a:xfrm>
                <a:custGeom>
                  <a:rect b="b" l="l" r="r" t="t"/>
                  <a:pathLst>
                    <a:path extrusionOk="0" fill="none" h="11505" w="3799">
                      <a:moveTo>
                        <a:pt x="0" y="11505"/>
                      </a:moveTo>
                      <a:lnTo>
                        <a:pt x="379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6"/>
                <p:cNvSpPr/>
                <p:nvPr/>
              </p:nvSpPr>
              <p:spPr>
                <a:xfrm>
                  <a:off x="4293932" y="3169118"/>
                  <a:ext cx="75551" cy="41110"/>
                </a:xfrm>
                <a:custGeom>
                  <a:rect b="b" l="l" r="r" t="t"/>
                  <a:pathLst>
                    <a:path extrusionOk="0" fill="none" h="5227" w="9606">
                      <a:moveTo>
                        <a:pt x="1" y="5226"/>
                      </a:moveTo>
                      <a:lnTo>
                        <a:pt x="960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6"/>
                <p:cNvSpPr/>
                <p:nvPr/>
              </p:nvSpPr>
              <p:spPr>
                <a:xfrm>
                  <a:off x="4350159" y="3267776"/>
                  <a:ext cx="45389" cy="27032"/>
                </a:xfrm>
                <a:custGeom>
                  <a:rect b="b" l="l" r="r" t="t"/>
                  <a:pathLst>
                    <a:path extrusionOk="0" fill="none" h="3437" w="5771">
                      <a:moveTo>
                        <a:pt x="1" y="3436"/>
                      </a:moveTo>
                      <a:lnTo>
                        <a:pt x="57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6"/>
                <p:cNvSpPr/>
                <p:nvPr/>
              </p:nvSpPr>
              <p:spPr>
                <a:xfrm>
                  <a:off x="4395540" y="3267776"/>
                  <a:ext cx="38830" cy="76031"/>
                </a:xfrm>
                <a:custGeom>
                  <a:rect b="b" l="l" r="r" t="t"/>
                  <a:pathLst>
                    <a:path extrusionOk="0" fill="none" h="9667" w="4937">
                      <a:moveTo>
                        <a:pt x="1" y="1"/>
                      </a:moveTo>
                      <a:lnTo>
                        <a:pt x="4936" y="9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6"/>
                <p:cNvSpPr/>
                <p:nvPr/>
              </p:nvSpPr>
              <p:spPr>
                <a:xfrm>
                  <a:off x="4360439" y="3267776"/>
                  <a:ext cx="35109" cy="121978"/>
                </a:xfrm>
                <a:custGeom>
                  <a:rect b="b" l="l" r="r" t="t"/>
                  <a:pathLst>
                    <a:path extrusionOk="0" fill="none" h="15509" w="4464">
                      <a:moveTo>
                        <a:pt x="0" y="15509"/>
                      </a:moveTo>
                      <a:lnTo>
                        <a:pt x="446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6"/>
                <p:cNvSpPr/>
                <p:nvPr/>
              </p:nvSpPr>
              <p:spPr>
                <a:xfrm>
                  <a:off x="4293932" y="3210220"/>
                  <a:ext cx="101616" cy="57564"/>
                </a:xfrm>
                <a:custGeom>
                  <a:rect b="b" l="l" r="r" t="t"/>
                  <a:pathLst>
                    <a:path extrusionOk="0" fill="none" h="7319" w="12920">
                      <a:moveTo>
                        <a:pt x="1" y="0"/>
                      </a:moveTo>
                      <a:lnTo>
                        <a:pt x="12920" y="73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6"/>
                <p:cNvSpPr/>
                <p:nvPr/>
              </p:nvSpPr>
              <p:spPr>
                <a:xfrm>
                  <a:off x="4395540" y="3186436"/>
                  <a:ext cx="66420" cy="79735"/>
                </a:xfrm>
                <a:custGeom>
                  <a:rect b="b" l="l" r="r" t="t"/>
                  <a:pathLst>
                    <a:path extrusionOk="0" fill="none" h="10138" w="8445">
                      <a:moveTo>
                        <a:pt x="8444" y="0"/>
                      </a:moveTo>
                      <a:lnTo>
                        <a:pt x="1" y="1013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6"/>
                <p:cNvSpPr/>
                <p:nvPr/>
              </p:nvSpPr>
              <p:spPr>
                <a:xfrm>
                  <a:off x="4459380" y="3189669"/>
                  <a:ext cx="41873" cy="123402"/>
                </a:xfrm>
                <a:custGeom>
                  <a:rect b="b" l="l" r="r" t="t"/>
                  <a:pathLst>
                    <a:path extrusionOk="0" fill="none" h="15690" w="5324">
                      <a:moveTo>
                        <a:pt x="1" y="0"/>
                      </a:moveTo>
                      <a:lnTo>
                        <a:pt x="5323" y="15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6"/>
                <p:cNvSpPr/>
                <p:nvPr/>
              </p:nvSpPr>
              <p:spPr>
                <a:xfrm>
                  <a:off x="4395540" y="3267776"/>
                  <a:ext cx="105713" cy="45295"/>
                </a:xfrm>
                <a:custGeom>
                  <a:rect b="b" l="l" r="r" t="t"/>
                  <a:pathLst>
                    <a:path extrusionOk="0" fill="none" h="5759" w="13441">
                      <a:moveTo>
                        <a:pt x="1" y="1"/>
                      </a:moveTo>
                      <a:lnTo>
                        <a:pt x="13440" y="575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6"/>
                <p:cNvSpPr/>
                <p:nvPr/>
              </p:nvSpPr>
              <p:spPr>
                <a:xfrm>
                  <a:off x="4501246" y="3223252"/>
                  <a:ext cx="46435" cy="89818"/>
                </a:xfrm>
                <a:custGeom>
                  <a:rect b="b" l="l" r="r" t="t"/>
                  <a:pathLst>
                    <a:path extrusionOk="0" fill="none" h="11420" w="5904">
                      <a:moveTo>
                        <a:pt x="0" y="11420"/>
                      </a:moveTo>
                      <a:lnTo>
                        <a:pt x="590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6"/>
                <p:cNvSpPr/>
                <p:nvPr/>
              </p:nvSpPr>
              <p:spPr>
                <a:xfrm>
                  <a:off x="4459671" y="3104231"/>
                  <a:ext cx="58421" cy="84966"/>
                </a:xfrm>
                <a:custGeom>
                  <a:rect b="b" l="l" r="r" t="t"/>
                  <a:pathLst>
                    <a:path extrusionOk="0" fill="none" h="10803" w="7428">
                      <a:moveTo>
                        <a:pt x="0" y="10803"/>
                      </a:moveTo>
                      <a:lnTo>
                        <a:pt x="7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6"/>
                <p:cNvSpPr/>
                <p:nvPr/>
              </p:nvSpPr>
              <p:spPr>
                <a:xfrm>
                  <a:off x="4459671" y="3189189"/>
                  <a:ext cx="86586" cy="36737"/>
                </a:xfrm>
                <a:custGeom>
                  <a:rect b="b" l="l" r="r" t="t"/>
                  <a:pathLst>
                    <a:path extrusionOk="0" fill="none" h="4671" w="11009">
                      <a:moveTo>
                        <a:pt x="0" y="1"/>
                      </a:moveTo>
                      <a:lnTo>
                        <a:pt x="11008" y="4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2" name="Google Shape;4572;p66"/>
              <p:cNvGrpSpPr/>
              <p:nvPr/>
            </p:nvGrpSpPr>
            <p:grpSpPr>
              <a:xfrm>
                <a:off x="4538164" y="3342061"/>
                <a:ext cx="37776" cy="32380"/>
                <a:chOff x="4538164" y="3342061"/>
                <a:chExt cx="37776" cy="32380"/>
              </a:xfrm>
            </p:grpSpPr>
            <p:sp>
              <p:nvSpPr>
                <p:cNvPr id="4573" name="Google Shape;4573;p66"/>
                <p:cNvSpPr/>
                <p:nvPr/>
              </p:nvSpPr>
              <p:spPr>
                <a:xfrm>
                  <a:off x="4538164" y="3342061"/>
                  <a:ext cx="37776" cy="32380"/>
                </a:xfrm>
                <a:custGeom>
                  <a:rect b="b" l="l" r="r" t="t"/>
                  <a:pathLst>
                    <a:path extrusionOk="0" h="4117" w="4803">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6"/>
                <p:cNvSpPr/>
                <p:nvPr/>
              </p:nvSpPr>
              <p:spPr>
                <a:xfrm>
                  <a:off x="4553194" y="3351790"/>
                  <a:ext cx="13040" cy="13040"/>
                </a:xfrm>
                <a:custGeom>
                  <a:rect b="b" l="l" r="r" t="t"/>
                  <a:pathLst>
                    <a:path extrusionOk="0" h="1658" w="1658">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5" name="Google Shape;4575;p66"/>
              <p:cNvGrpSpPr/>
              <p:nvPr/>
            </p:nvGrpSpPr>
            <p:grpSpPr>
              <a:xfrm>
                <a:off x="4271383" y="3194742"/>
                <a:ext cx="37783" cy="32420"/>
                <a:chOff x="4271383" y="3194742"/>
                <a:chExt cx="37783" cy="32420"/>
              </a:xfrm>
            </p:grpSpPr>
            <p:sp>
              <p:nvSpPr>
                <p:cNvPr id="4576" name="Google Shape;4576;p66"/>
                <p:cNvSpPr/>
                <p:nvPr/>
              </p:nvSpPr>
              <p:spPr>
                <a:xfrm>
                  <a:off x="4271383" y="3194742"/>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6"/>
                <p:cNvSpPr/>
                <p:nvPr/>
              </p:nvSpPr>
              <p:spPr>
                <a:xfrm>
                  <a:off x="4286516" y="3204416"/>
                  <a:ext cx="13040" cy="13040"/>
                </a:xfrm>
                <a:custGeom>
                  <a:rect b="b" l="l" r="r" t="t"/>
                  <a:pathLst>
                    <a:path extrusionOk="0" h="1658" w="1658">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8" name="Google Shape;4578;p66"/>
              <p:cNvGrpSpPr/>
              <p:nvPr/>
            </p:nvGrpSpPr>
            <p:grpSpPr>
              <a:xfrm>
                <a:off x="4284416" y="3084058"/>
                <a:ext cx="37783" cy="32357"/>
                <a:chOff x="4284416" y="3084058"/>
                <a:chExt cx="37783" cy="32357"/>
              </a:xfrm>
            </p:grpSpPr>
            <p:sp>
              <p:nvSpPr>
                <p:cNvPr id="4579" name="Google Shape;4579;p66"/>
                <p:cNvSpPr/>
                <p:nvPr/>
              </p:nvSpPr>
              <p:spPr>
                <a:xfrm>
                  <a:off x="4284416" y="3084058"/>
                  <a:ext cx="37783" cy="32357"/>
                </a:xfrm>
                <a:custGeom>
                  <a:rect b="b" l="l" r="r" t="t"/>
                  <a:pathLst>
                    <a:path extrusionOk="0" h="4114"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6"/>
                <p:cNvSpPr/>
                <p:nvPr/>
              </p:nvSpPr>
              <p:spPr>
                <a:xfrm>
                  <a:off x="4299548" y="3093763"/>
                  <a:ext cx="13040" cy="13048"/>
                </a:xfrm>
                <a:custGeom>
                  <a:rect b="b" l="l" r="r" t="t"/>
                  <a:pathLst>
                    <a:path extrusionOk="0" h="1659" w="1658">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1" name="Google Shape;4581;p66"/>
              <p:cNvGrpSpPr/>
              <p:nvPr/>
            </p:nvGrpSpPr>
            <p:grpSpPr>
              <a:xfrm>
                <a:off x="4478697" y="3297561"/>
                <a:ext cx="37776" cy="32451"/>
                <a:chOff x="4478697" y="3297561"/>
                <a:chExt cx="37776" cy="32451"/>
              </a:xfrm>
            </p:grpSpPr>
            <p:sp>
              <p:nvSpPr>
                <p:cNvPr id="4582" name="Google Shape;4582;p66"/>
                <p:cNvSpPr/>
                <p:nvPr/>
              </p:nvSpPr>
              <p:spPr>
                <a:xfrm>
                  <a:off x="4478697" y="3297561"/>
                  <a:ext cx="37776" cy="32451"/>
                </a:xfrm>
                <a:custGeom>
                  <a:rect b="b" l="l" r="r" t="t"/>
                  <a:pathLst>
                    <a:path extrusionOk="0" h="4126" w="4803">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6"/>
                <p:cNvSpPr/>
                <p:nvPr/>
              </p:nvSpPr>
              <p:spPr>
                <a:xfrm>
                  <a:off x="4493727" y="3307361"/>
                  <a:ext cx="13048" cy="13040"/>
                </a:xfrm>
                <a:custGeom>
                  <a:rect b="b" l="l" r="r" t="t"/>
                  <a:pathLst>
                    <a:path extrusionOk="0" h="1658" w="1659">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4" name="Google Shape;4584;p66"/>
              <p:cNvGrpSpPr/>
              <p:nvPr/>
            </p:nvGrpSpPr>
            <p:grpSpPr>
              <a:xfrm>
                <a:off x="4411813" y="3331711"/>
                <a:ext cx="37776" cy="32451"/>
                <a:chOff x="4411813" y="3331711"/>
                <a:chExt cx="37776" cy="32451"/>
              </a:xfrm>
            </p:grpSpPr>
            <p:sp>
              <p:nvSpPr>
                <p:cNvPr id="4585" name="Google Shape;4585;p66"/>
                <p:cNvSpPr/>
                <p:nvPr/>
              </p:nvSpPr>
              <p:spPr>
                <a:xfrm>
                  <a:off x="4411813" y="3331711"/>
                  <a:ext cx="37776" cy="32451"/>
                </a:xfrm>
                <a:custGeom>
                  <a:rect b="b" l="l" r="r" t="t"/>
                  <a:pathLst>
                    <a:path extrusionOk="0" h="4126" w="4803">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6"/>
                <p:cNvSpPr/>
                <p:nvPr/>
              </p:nvSpPr>
              <p:spPr>
                <a:xfrm>
                  <a:off x="4426937" y="3341416"/>
                  <a:ext cx="13048" cy="13048"/>
                </a:xfrm>
                <a:custGeom>
                  <a:rect b="b" l="l" r="r" t="t"/>
                  <a:pathLst>
                    <a:path extrusionOk="0" h="1659" w="1659">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7" name="Google Shape;4587;p66"/>
              <p:cNvGrpSpPr/>
              <p:nvPr/>
            </p:nvGrpSpPr>
            <p:grpSpPr>
              <a:xfrm>
                <a:off x="4337984" y="3375188"/>
                <a:ext cx="37776" cy="32357"/>
                <a:chOff x="4337984" y="3375188"/>
                <a:chExt cx="37776" cy="32357"/>
              </a:xfrm>
            </p:grpSpPr>
            <p:sp>
              <p:nvSpPr>
                <p:cNvPr id="4588" name="Google Shape;4588;p66"/>
                <p:cNvSpPr/>
                <p:nvPr/>
              </p:nvSpPr>
              <p:spPr>
                <a:xfrm>
                  <a:off x="4337984" y="3375188"/>
                  <a:ext cx="37776" cy="32357"/>
                </a:xfrm>
                <a:custGeom>
                  <a:rect b="b" l="l" r="r" t="t"/>
                  <a:pathLst>
                    <a:path extrusionOk="0" h="4114" w="4803">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6"/>
                <p:cNvSpPr/>
                <p:nvPr/>
              </p:nvSpPr>
              <p:spPr>
                <a:xfrm>
                  <a:off x="4353108" y="3384894"/>
                  <a:ext cx="13048" cy="13048"/>
                </a:xfrm>
                <a:custGeom>
                  <a:rect b="b" l="l" r="r" t="t"/>
                  <a:pathLst>
                    <a:path extrusionOk="0" h="1659" w="1659">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0" name="Google Shape;4590;p66"/>
              <p:cNvGrpSpPr/>
              <p:nvPr/>
            </p:nvGrpSpPr>
            <p:grpSpPr>
              <a:xfrm>
                <a:off x="4494867" y="3090530"/>
                <a:ext cx="37878" cy="32451"/>
                <a:chOff x="4494867" y="3090530"/>
                <a:chExt cx="37878" cy="32451"/>
              </a:xfrm>
            </p:grpSpPr>
            <p:sp>
              <p:nvSpPr>
                <p:cNvPr id="4591" name="Google Shape;4591;p66"/>
                <p:cNvSpPr/>
                <p:nvPr/>
              </p:nvSpPr>
              <p:spPr>
                <a:xfrm>
                  <a:off x="4494867" y="3090530"/>
                  <a:ext cx="37878" cy="32451"/>
                </a:xfrm>
                <a:custGeom>
                  <a:rect b="b" l="l" r="r" t="t"/>
                  <a:pathLst>
                    <a:path extrusionOk="0" h="4126" w="4816">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6"/>
                <p:cNvSpPr/>
                <p:nvPr/>
              </p:nvSpPr>
              <p:spPr>
                <a:xfrm>
                  <a:off x="4510000" y="3100236"/>
                  <a:ext cx="13040" cy="13040"/>
                </a:xfrm>
                <a:custGeom>
                  <a:rect b="b" l="l" r="r" t="t"/>
                  <a:pathLst>
                    <a:path extrusionOk="0" h="1658" w="1658">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3" name="Google Shape;4593;p66"/>
              <p:cNvGrpSpPr/>
              <p:nvPr/>
            </p:nvGrpSpPr>
            <p:grpSpPr>
              <a:xfrm>
                <a:off x="4525124" y="3207774"/>
                <a:ext cx="37783" cy="32420"/>
                <a:chOff x="4525124" y="3207774"/>
                <a:chExt cx="37783" cy="32420"/>
              </a:xfrm>
            </p:grpSpPr>
            <p:sp>
              <p:nvSpPr>
                <p:cNvPr id="4594" name="Google Shape;4594;p66"/>
                <p:cNvSpPr/>
                <p:nvPr/>
              </p:nvSpPr>
              <p:spPr>
                <a:xfrm>
                  <a:off x="4525124" y="3207774"/>
                  <a:ext cx="37783" cy="32420"/>
                </a:xfrm>
                <a:custGeom>
                  <a:rect b="b" l="l" r="r" t="t"/>
                  <a:pathLst>
                    <a:path extrusionOk="0" h="4122" w="4804">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6"/>
                <p:cNvSpPr/>
                <p:nvPr/>
              </p:nvSpPr>
              <p:spPr>
                <a:xfrm>
                  <a:off x="4540256" y="3217448"/>
                  <a:ext cx="13040" cy="13040"/>
                </a:xfrm>
                <a:custGeom>
                  <a:rect b="b" l="l" r="r" t="t"/>
                  <a:pathLst>
                    <a:path extrusionOk="0" h="1658" w="1658">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6" name="Google Shape;4596;p66"/>
              <p:cNvGrpSpPr/>
              <p:nvPr/>
            </p:nvGrpSpPr>
            <p:grpSpPr>
              <a:xfrm>
                <a:off x="4440544" y="3176479"/>
                <a:ext cx="31499" cy="26898"/>
                <a:chOff x="4440544" y="3176479"/>
                <a:chExt cx="31499" cy="26898"/>
              </a:xfrm>
            </p:grpSpPr>
            <p:sp>
              <p:nvSpPr>
                <p:cNvPr id="4597" name="Google Shape;4597;p66"/>
                <p:cNvSpPr/>
                <p:nvPr/>
              </p:nvSpPr>
              <p:spPr>
                <a:xfrm>
                  <a:off x="4440544" y="3176479"/>
                  <a:ext cx="31499" cy="26898"/>
                </a:xfrm>
                <a:custGeom>
                  <a:rect b="b" l="l" r="r" t="t"/>
                  <a:pathLst>
                    <a:path extrusionOk="0" h="3420" w="4005">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6"/>
                <p:cNvSpPr/>
                <p:nvPr/>
              </p:nvSpPr>
              <p:spPr>
                <a:xfrm>
                  <a:off x="4454724" y="3186145"/>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9" name="Google Shape;4599;p66"/>
              <p:cNvGrpSpPr/>
              <p:nvPr/>
            </p:nvGrpSpPr>
            <p:grpSpPr>
              <a:xfrm>
                <a:off x="4350545" y="3156400"/>
                <a:ext cx="31405" cy="27001"/>
                <a:chOff x="4350545" y="3156400"/>
                <a:chExt cx="31405" cy="27001"/>
              </a:xfrm>
            </p:grpSpPr>
            <p:sp>
              <p:nvSpPr>
                <p:cNvPr id="4600" name="Google Shape;4600;p66"/>
                <p:cNvSpPr/>
                <p:nvPr/>
              </p:nvSpPr>
              <p:spPr>
                <a:xfrm>
                  <a:off x="4350545" y="3156400"/>
                  <a:ext cx="31405" cy="27001"/>
                </a:xfrm>
                <a:custGeom>
                  <a:rect b="b" l="l" r="r" t="t"/>
                  <a:pathLst>
                    <a:path extrusionOk="0" h="3433" w="3993">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6"/>
                <p:cNvSpPr/>
                <p:nvPr/>
              </p:nvSpPr>
              <p:spPr>
                <a:xfrm>
                  <a:off x="4364717" y="3166074"/>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2" name="Google Shape;4602;p66"/>
              <p:cNvGrpSpPr/>
              <p:nvPr/>
            </p:nvGrpSpPr>
            <p:grpSpPr>
              <a:xfrm>
                <a:off x="4376703" y="3255058"/>
                <a:ext cx="31405" cy="27001"/>
                <a:chOff x="4376703" y="3255058"/>
                <a:chExt cx="31405" cy="27001"/>
              </a:xfrm>
            </p:grpSpPr>
            <p:sp>
              <p:nvSpPr>
                <p:cNvPr id="4603" name="Google Shape;4603;p66"/>
                <p:cNvSpPr/>
                <p:nvPr/>
              </p:nvSpPr>
              <p:spPr>
                <a:xfrm>
                  <a:off x="4376703" y="3255058"/>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6"/>
                <p:cNvSpPr/>
                <p:nvPr/>
              </p:nvSpPr>
              <p:spPr>
                <a:xfrm>
                  <a:off x="4390884" y="3264732"/>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5" name="Google Shape;4605;p66"/>
              <p:cNvGrpSpPr/>
              <p:nvPr/>
            </p:nvGrpSpPr>
            <p:grpSpPr>
              <a:xfrm>
                <a:off x="4331322" y="3283656"/>
                <a:ext cx="31405" cy="26945"/>
                <a:chOff x="4331322" y="3283656"/>
                <a:chExt cx="31405" cy="26945"/>
              </a:xfrm>
            </p:grpSpPr>
            <p:sp>
              <p:nvSpPr>
                <p:cNvPr id="4606" name="Google Shape;4606;p66"/>
                <p:cNvSpPr/>
                <p:nvPr/>
              </p:nvSpPr>
              <p:spPr>
                <a:xfrm>
                  <a:off x="4331322" y="3283656"/>
                  <a:ext cx="31405" cy="26945"/>
                </a:xfrm>
                <a:custGeom>
                  <a:rect b="b" l="l" r="r" t="t"/>
                  <a:pathLst>
                    <a:path extrusionOk="0" h="3426" w="3993">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6"/>
                <p:cNvSpPr/>
                <p:nvPr/>
              </p:nvSpPr>
              <p:spPr>
                <a:xfrm>
                  <a:off x="4345503" y="3293274"/>
                  <a:ext cx="7613" cy="7621"/>
                </a:xfrm>
                <a:custGeom>
                  <a:rect b="b" l="l" r="r" t="t"/>
                  <a:pathLst>
                    <a:path extrusionOk="0" h="969" w="968">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8" name="Google Shape;4608;p66"/>
              <p:cNvGrpSpPr/>
              <p:nvPr/>
            </p:nvGrpSpPr>
            <p:grpSpPr>
              <a:xfrm>
                <a:off x="4380510" y="3065882"/>
                <a:ext cx="31405" cy="26938"/>
                <a:chOff x="4380510" y="3065882"/>
                <a:chExt cx="31405" cy="26938"/>
              </a:xfrm>
            </p:grpSpPr>
            <p:sp>
              <p:nvSpPr>
                <p:cNvPr id="4609" name="Google Shape;4609;p66"/>
                <p:cNvSpPr/>
                <p:nvPr/>
              </p:nvSpPr>
              <p:spPr>
                <a:xfrm>
                  <a:off x="4380510" y="3065882"/>
                  <a:ext cx="31405" cy="26938"/>
                </a:xfrm>
                <a:custGeom>
                  <a:rect b="b" l="l" r="r" t="t"/>
                  <a:pathLst>
                    <a:path extrusionOk="0" h="3425" w="3993">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6"/>
                <p:cNvSpPr/>
                <p:nvPr/>
              </p:nvSpPr>
              <p:spPr>
                <a:xfrm>
                  <a:off x="4393354" y="3075500"/>
                  <a:ext cx="8950" cy="7676"/>
                </a:xfrm>
                <a:custGeom>
                  <a:rect b="b" l="l" r="r" t="t"/>
                  <a:pathLst>
                    <a:path extrusionOk="0" h="976" w="1138">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11" name="Google Shape;4611;p66"/>
            <p:cNvGrpSpPr/>
            <p:nvPr/>
          </p:nvGrpSpPr>
          <p:grpSpPr>
            <a:xfrm>
              <a:off x="4558998" y="3188237"/>
              <a:ext cx="1280131" cy="1052746"/>
              <a:chOff x="4558998" y="3188237"/>
              <a:chExt cx="1280131" cy="1052746"/>
            </a:xfrm>
          </p:grpSpPr>
          <p:sp>
            <p:nvSpPr>
              <p:cNvPr id="4612" name="Google Shape;4612;p66"/>
              <p:cNvSpPr/>
              <p:nvPr/>
            </p:nvSpPr>
            <p:spPr>
              <a:xfrm>
                <a:off x="4916156" y="3750813"/>
                <a:ext cx="8" cy="8"/>
              </a:xfrm>
              <a:custGeom>
                <a:rect b="b" l="l" r="r" t="t"/>
                <a:pathLst>
                  <a:path extrusionOk="0" fill="none" h="1" w="1">
                    <a:moveTo>
                      <a:pt x="0" y="0"/>
                    </a:move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3" name="Google Shape;4613;p66"/>
              <p:cNvGrpSpPr/>
              <p:nvPr/>
            </p:nvGrpSpPr>
            <p:grpSpPr>
              <a:xfrm>
                <a:off x="4579164" y="3203653"/>
                <a:ext cx="1244833" cy="1020397"/>
                <a:chOff x="4579164" y="3203653"/>
                <a:chExt cx="1244833" cy="1020397"/>
              </a:xfrm>
            </p:grpSpPr>
            <p:sp>
              <p:nvSpPr>
                <p:cNvPr id="4614" name="Google Shape;4614;p66"/>
                <p:cNvSpPr/>
                <p:nvPr/>
              </p:nvSpPr>
              <p:spPr>
                <a:xfrm>
                  <a:off x="5490144" y="3482892"/>
                  <a:ext cx="58995" cy="4955"/>
                </a:xfrm>
                <a:custGeom>
                  <a:rect b="b" l="l" r="r" t="t"/>
                  <a:pathLst>
                    <a:path extrusionOk="0" fill="none" h="630" w="7501">
                      <a:moveTo>
                        <a:pt x="0" y="630"/>
                      </a:moveTo>
                      <a:lnTo>
                        <a:pt x="750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6"/>
                <p:cNvSpPr/>
                <p:nvPr/>
              </p:nvSpPr>
              <p:spPr>
                <a:xfrm>
                  <a:off x="5490616" y="3482892"/>
                  <a:ext cx="66137" cy="77360"/>
                </a:xfrm>
                <a:custGeom>
                  <a:rect b="b" l="l" r="r" t="t"/>
                  <a:pathLst>
                    <a:path extrusionOk="0" fill="none" h="9836" w="8409">
                      <a:moveTo>
                        <a:pt x="1" y="1"/>
                      </a:moveTo>
                      <a:lnTo>
                        <a:pt x="8408" y="98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6" name="Google Shape;4616;p66"/>
                <p:cNvGrpSpPr/>
                <p:nvPr/>
              </p:nvGrpSpPr>
              <p:grpSpPr>
                <a:xfrm>
                  <a:off x="4579164" y="3203653"/>
                  <a:ext cx="1244833" cy="1020397"/>
                  <a:chOff x="4579164" y="3203653"/>
                  <a:chExt cx="1244833" cy="1020397"/>
                </a:xfrm>
              </p:grpSpPr>
              <p:sp>
                <p:nvSpPr>
                  <p:cNvPr id="4617" name="Google Shape;4617;p66"/>
                  <p:cNvSpPr/>
                  <p:nvPr/>
                </p:nvSpPr>
                <p:spPr>
                  <a:xfrm>
                    <a:off x="4787909" y="3833395"/>
                    <a:ext cx="69267" cy="22266"/>
                  </a:xfrm>
                  <a:custGeom>
                    <a:rect b="b" l="l" r="r" t="t"/>
                    <a:pathLst>
                      <a:path extrusionOk="0" fill="none" h="2831" w="8807">
                        <a:moveTo>
                          <a:pt x="8806" y="0"/>
                        </a:moveTo>
                        <a:lnTo>
                          <a:pt x="0" y="283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6"/>
                  <p:cNvSpPr/>
                  <p:nvPr/>
                </p:nvSpPr>
                <p:spPr>
                  <a:xfrm>
                    <a:off x="4857263" y="3819695"/>
                    <a:ext cx="69936" cy="14181"/>
                  </a:xfrm>
                  <a:custGeom>
                    <a:rect b="b" l="l" r="r" t="t"/>
                    <a:pathLst>
                      <a:path extrusionOk="0" fill="none" h="1803" w="8892">
                        <a:moveTo>
                          <a:pt x="1" y="1803"/>
                        </a:moveTo>
                        <a:lnTo>
                          <a:pt x="889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19" name="Google Shape;4619;p66"/>
                  <p:cNvGrpSpPr/>
                  <p:nvPr/>
                </p:nvGrpSpPr>
                <p:grpSpPr>
                  <a:xfrm>
                    <a:off x="4579164" y="3203653"/>
                    <a:ext cx="1244833" cy="1020397"/>
                    <a:chOff x="4579164" y="3203653"/>
                    <a:chExt cx="1244833" cy="1020397"/>
                  </a:xfrm>
                </p:grpSpPr>
                <p:sp>
                  <p:nvSpPr>
                    <p:cNvPr id="4620" name="Google Shape;4620;p66"/>
                    <p:cNvSpPr/>
                    <p:nvPr/>
                  </p:nvSpPr>
                  <p:spPr>
                    <a:xfrm>
                      <a:off x="4930329" y="3363965"/>
                      <a:ext cx="23894" cy="102764"/>
                    </a:xfrm>
                    <a:custGeom>
                      <a:rect b="b" l="l" r="r" t="t"/>
                      <a:pathLst>
                        <a:path extrusionOk="0" fill="none" h="13066" w="3038">
                          <a:moveTo>
                            <a:pt x="3037" y="13065"/>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6"/>
                    <p:cNvSpPr/>
                    <p:nvPr/>
                  </p:nvSpPr>
                  <p:spPr>
                    <a:xfrm>
                      <a:off x="4849846" y="3385948"/>
                      <a:ext cx="104085" cy="79256"/>
                    </a:xfrm>
                    <a:custGeom>
                      <a:rect b="b" l="l" r="r" t="t"/>
                      <a:pathLst>
                        <a:path extrusionOk="0" fill="none" h="10077" w="13234">
                          <a:moveTo>
                            <a:pt x="0" y="0"/>
                          </a:moveTo>
                          <a:lnTo>
                            <a:pt x="13234"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6"/>
                    <p:cNvSpPr/>
                    <p:nvPr/>
                  </p:nvSpPr>
                  <p:spPr>
                    <a:xfrm>
                      <a:off x="4849650" y="3306598"/>
                      <a:ext cx="45869" cy="79358"/>
                    </a:xfrm>
                    <a:custGeom>
                      <a:rect b="b" l="l" r="r" t="t"/>
                      <a:pathLst>
                        <a:path extrusionOk="0" fill="none" h="10090" w="5832">
                          <a:moveTo>
                            <a:pt x="5831" y="0"/>
                          </a:moveTo>
                          <a:lnTo>
                            <a:pt x="1"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6"/>
                    <p:cNvSpPr/>
                    <p:nvPr/>
                  </p:nvSpPr>
                  <p:spPr>
                    <a:xfrm>
                      <a:off x="4849650" y="3361299"/>
                      <a:ext cx="84305" cy="24657"/>
                    </a:xfrm>
                    <a:custGeom>
                      <a:rect b="b" l="l" r="r" t="t"/>
                      <a:pathLst>
                        <a:path extrusionOk="0" fill="none" h="3135" w="10719">
                          <a:moveTo>
                            <a:pt x="1" y="3134"/>
                          </a:moveTo>
                          <a:lnTo>
                            <a:pt x="107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6"/>
                    <p:cNvSpPr/>
                    <p:nvPr/>
                  </p:nvSpPr>
                  <p:spPr>
                    <a:xfrm>
                      <a:off x="4789616" y="3306598"/>
                      <a:ext cx="19702" cy="54709"/>
                    </a:xfrm>
                    <a:custGeom>
                      <a:rect b="b" l="l" r="r" t="t"/>
                      <a:pathLst>
                        <a:path extrusionOk="0" fill="none" h="6956" w="2505">
                          <a:moveTo>
                            <a:pt x="2505" y="6956"/>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6"/>
                    <p:cNvSpPr/>
                    <p:nvPr/>
                  </p:nvSpPr>
                  <p:spPr>
                    <a:xfrm>
                      <a:off x="4738242" y="3357500"/>
                      <a:ext cx="74883" cy="10280"/>
                    </a:xfrm>
                    <a:custGeom>
                      <a:rect b="b" l="l" r="r" t="t"/>
                      <a:pathLst>
                        <a:path extrusionOk="0" fill="none" h="1307" w="9521">
                          <a:moveTo>
                            <a:pt x="1" y="1307"/>
                          </a:moveTo>
                          <a:lnTo>
                            <a:pt x="952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6"/>
                    <p:cNvSpPr/>
                    <p:nvPr/>
                  </p:nvSpPr>
                  <p:spPr>
                    <a:xfrm>
                      <a:off x="4710274" y="3357500"/>
                      <a:ext cx="99044" cy="63557"/>
                    </a:xfrm>
                    <a:custGeom>
                      <a:rect b="b" l="l" r="r" t="t"/>
                      <a:pathLst>
                        <a:path extrusionOk="0" fill="none" h="8081" w="12593">
                          <a:moveTo>
                            <a:pt x="0" y="8081"/>
                          </a:moveTo>
                          <a:lnTo>
                            <a:pt x="1259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6"/>
                    <p:cNvSpPr/>
                    <p:nvPr/>
                  </p:nvSpPr>
                  <p:spPr>
                    <a:xfrm>
                      <a:off x="4809310" y="3306598"/>
                      <a:ext cx="87443" cy="50910"/>
                    </a:xfrm>
                    <a:custGeom>
                      <a:rect b="b" l="l" r="r" t="t"/>
                      <a:pathLst>
                        <a:path extrusionOk="0" fill="none" h="6473" w="11118">
                          <a:moveTo>
                            <a:pt x="1" y="6472"/>
                          </a:moveTo>
                          <a:lnTo>
                            <a:pt x="1111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28" name="Google Shape;4628;p66"/>
                    <p:cNvGrpSpPr/>
                    <p:nvPr/>
                  </p:nvGrpSpPr>
                  <p:grpSpPr>
                    <a:xfrm>
                      <a:off x="4579164" y="3203653"/>
                      <a:ext cx="1244833" cy="1020397"/>
                      <a:chOff x="4579164" y="3203653"/>
                      <a:chExt cx="1244833" cy="1020397"/>
                    </a:xfrm>
                  </p:grpSpPr>
                  <p:sp>
                    <p:nvSpPr>
                      <p:cNvPr id="4629" name="Google Shape;4629;p66"/>
                      <p:cNvSpPr/>
                      <p:nvPr/>
                    </p:nvSpPr>
                    <p:spPr>
                      <a:xfrm>
                        <a:off x="4617986" y="3614284"/>
                        <a:ext cx="53002" cy="21031"/>
                      </a:xfrm>
                      <a:custGeom>
                        <a:rect b="b" l="l" r="r" t="t"/>
                        <a:pathLst>
                          <a:path extrusionOk="0" fill="none" h="2674" w="6739">
                            <a:moveTo>
                              <a:pt x="0" y="0"/>
                            </a:moveTo>
                            <a:lnTo>
                              <a:pt x="6738" y="267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6"/>
                      <p:cNvSpPr/>
                      <p:nvPr/>
                    </p:nvSpPr>
                    <p:spPr>
                      <a:xfrm>
                        <a:off x="4624545" y="3589069"/>
                        <a:ext cx="43682" cy="63180"/>
                      </a:xfrm>
                      <a:custGeom>
                        <a:rect b="b" l="l" r="r" t="t"/>
                        <a:pathLst>
                          <a:path extrusionOk="0" fill="none" h="8033" w="5554">
                            <a:moveTo>
                              <a:pt x="1" y="8033"/>
                            </a:moveTo>
                            <a:lnTo>
                              <a:pt x="555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6"/>
                      <p:cNvSpPr/>
                      <p:nvPr/>
                    </p:nvSpPr>
                    <p:spPr>
                      <a:xfrm>
                        <a:off x="4668220" y="3517907"/>
                        <a:ext cx="112178" cy="71170"/>
                      </a:xfrm>
                      <a:custGeom>
                        <a:rect b="b" l="l" r="r" t="t"/>
                        <a:pathLst>
                          <a:path extrusionOk="0" fill="none" h="9049" w="14263">
                            <a:moveTo>
                              <a:pt x="0" y="9049"/>
                            </a:moveTo>
                            <a:lnTo>
                              <a:pt x="1426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6"/>
                      <p:cNvSpPr/>
                      <p:nvPr/>
                    </p:nvSpPr>
                    <p:spPr>
                      <a:xfrm>
                        <a:off x="4706562" y="3516766"/>
                        <a:ext cx="77455" cy="79924"/>
                      </a:xfrm>
                      <a:custGeom>
                        <a:rect b="b" l="l" r="r" t="t"/>
                        <a:pathLst>
                          <a:path extrusionOk="0" fill="none" h="10162" w="9848">
                            <a:moveTo>
                              <a:pt x="0" y="10161"/>
                            </a:moveTo>
                            <a:lnTo>
                              <a:pt x="98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6"/>
                      <p:cNvSpPr/>
                      <p:nvPr/>
                    </p:nvSpPr>
                    <p:spPr>
                      <a:xfrm>
                        <a:off x="4763646" y="3516766"/>
                        <a:ext cx="20370" cy="52806"/>
                      </a:xfrm>
                      <a:custGeom>
                        <a:rect b="b" l="l" r="r" t="t"/>
                        <a:pathLst>
                          <a:path extrusionOk="0" fill="none" h="6714" w="2590">
                            <a:moveTo>
                              <a:pt x="0" y="6714"/>
                            </a:moveTo>
                            <a:lnTo>
                              <a:pt x="25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6"/>
                      <p:cNvSpPr/>
                      <p:nvPr/>
                    </p:nvSpPr>
                    <p:spPr>
                      <a:xfrm>
                        <a:off x="4783151" y="3520565"/>
                        <a:ext cx="45861" cy="97432"/>
                      </a:xfrm>
                      <a:custGeom>
                        <a:rect b="b" l="l" r="r" t="t"/>
                        <a:pathLst>
                          <a:path extrusionOk="0" fill="none" h="12388" w="5831">
                            <a:moveTo>
                              <a:pt x="5831" y="1238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6"/>
                      <p:cNvSpPr/>
                      <p:nvPr/>
                    </p:nvSpPr>
                    <p:spPr>
                      <a:xfrm>
                        <a:off x="4738242" y="3483175"/>
                        <a:ext cx="44917" cy="37398"/>
                      </a:xfrm>
                      <a:custGeom>
                        <a:rect b="b" l="l" r="r" t="t"/>
                        <a:pathLst>
                          <a:path extrusionOk="0" fill="none" h="4755" w="5711">
                            <a:moveTo>
                              <a:pt x="1" y="1"/>
                            </a:moveTo>
                            <a:lnTo>
                              <a:pt x="5710" y="475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6"/>
                      <p:cNvSpPr/>
                      <p:nvPr/>
                    </p:nvSpPr>
                    <p:spPr>
                      <a:xfrm>
                        <a:off x="4704941" y="3501823"/>
                        <a:ext cx="78217" cy="18750"/>
                      </a:xfrm>
                      <a:custGeom>
                        <a:rect b="b" l="l" r="r" t="t"/>
                        <a:pathLst>
                          <a:path extrusionOk="0" fill="none" h="2384" w="9945">
                            <a:moveTo>
                              <a:pt x="1" y="1"/>
                            </a:moveTo>
                            <a:lnTo>
                              <a:pt x="9944" y="238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6"/>
                      <p:cNvSpPr/>
                      <p:nvPr/>
                    </p:nvSpPr>
                    <p:spPr>
                      <a:xfrm>
                        <a:off x="4668220" y="3520565"/>
                        <a:ext cx="115796" cy="19324"/>
                      </a:xfrm>
                      <a:custGeom>
                        <a:rect b="b" l="l" r="r" t="t"/>
                        <a:pathLst>
                          <a:path extrusionOk="0" fill="none" h="2457" w="14723">
                            <a:moveTo>
                              <a:pt x="0" y="2457"/>
                            </a:moveTo>
                            <a:lnTo>
                              <a:pt x="1472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6"/>
                      <p:cNvSpPr/>
                      <p:nvPr/>
                    </p:nvSpPr>
                    <p:spPr>
                      <a:xfrm>
                        <a:off x="4813117" y="3462915"/>
                        <a:ext cx="40347" cy="51193"/>
                      </a:xfrm>
                      <a:custGeom>
                        <a:rect b="b" l="l" r="r" t="t"/>
                        <a:pathLst>
                          <a:path extrusionOk="0" fill="none" h="6509" w="5130">
                            <a:moveTo>
                              <a:pt x="5130" y="6508"/>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6"/>
                      <p:cNvSpPr/>
                      <p:nvPr/>
                    </p:nvSpPr>
                    <p:spPr>
                      <a:xfrm>
                        <a:off x="4787807" y="3462915"/>
                        <a:ext cx="25317" cy="55000"/>
                      </a:xfrm>
                      <a:custGeom>
                        <a:rect b="b" l="l" r="r" t="t"/>
                        <a:pathLst>
                          <a:path extrusionOk="0" fill="none" h="6993" w="3219">
                            <a:moveTo>
                              <a:pt x="1" y="6992"/>
                            </a:moveTo>
                            <a:lnTo>
                              <a:pt x="321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6"/>
                      <p:cNvSpPr/>
                      <p:nvPr/>
                    </p:nvSpPr>
                    <p:spPr>
                      <a:xfrm>
                        <a:off x="4781342" y="3514100"/>
                        <a:ext cx="72311" cy="6953"/>
                      </a:xfrm>
                      <a:custGeom>
                        <a:rect b="b" l="l" r="r" t="t"/>
                        <a:pathLst>
                          <a:path extrusionOk="0" fill="none" h="884" w="9194">
                            <a:moveTo>
                              <a:pt x="0" y="883"/>
                            </a:moveTo>
                            <a:lnTo>
                              <a:pt x="91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6"/>
                      <p:cNvSpPr/>
                      <p:nvPr/>
                    </p:nvSpPr>
                    <p:spPr>
                      <a:xfrm>
                        <a:off x="4853645" y="3514100"/>
                        <a:ext cx="26175" cy="59184"/>
                      </a:xfrm>
                      <a:custGeom>
                        <a:rect b="b" l="l" r="r" t="t"/>
                        <a:pathLst>
                          <a:path extrusionOk="0" fill="none" h="7525" w="3328">
                            <a:moveTo>
                              <a:pt x="1" y="0"/>
                            </a:moveTo>
                            <a:lnTo>
                              <a:pt x="3328" y="75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6"/>
                      <p:cNvSpPr/>
                      <p:nvPr/>
                    </p:nvSpPr>
                    <p:spPr>
                      <a:xfrm>
                        <a:off x="4827392" y="3514100"/>
                        <a:ext cx="26261" cy="100381"/>
                      </a:xfrm>
                      <a:custGeom>
                        <a:rect b="b" l="l" r="r" t="t"/>
                        <a:pathLst>
                          <a:path extrusionOk="0" fill="none" h="12763" w="3339">
                            <a:moveTo>
                              <a:pt x="3339" y="0"/>
                            </a:moveTo>
                            <a:lnTo>
                              <a:pt x="0" y="127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43" name="Google Shape;4643;p66"/>
                      <p:cNvGrpSpPr/>
                      <p:nvPr/>
                    </p:nvGrpSpPr>
                    <p:grpSpPr>
                      <a:xfrm>
                        <a:off x="4579164" y="3203653"/>
                        <a:ext cx="1244833" cy="1020397"/>
                        <a:chOff x="4579164" y="3203653"/>
                        <a:chExt cx="1244833" cy="1020397"/>
                      </a:xfrm>
                    </p:grpSpPr>
                    <p:sp>
                      <p:nvSpPr>
                        <p:cNvPr id="4644" name="Google Shape;4644;p66"/>
                        <p:cNvSpPr/>
                        <p:nvPr/>
                      </p:nvSpPr>
                      <p:spPr>
                        <a:xfrm>
                          <a:off x="4879812" y="3466721"/>
                          <a:ext cx="74411" cy="106563"/>
                        </a:xfrm>
                        <a:custGeom>
                          <a:rect b="b" l="l" r="r" t="t"/>
                          <a:pathLst>
                            <a:path extrusionOk="0" fill="none" h="13549" w="9461">
                              <a:moveTo>
                                <a:pt x="1" y="13549"/>
                              </a:moveTo>
                              <a:lnTo>
                                <a:pt x="946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6"/>
                        <p:cNvSpPr/>
                        <p:nvPr/>
                      </p:nvSpPr>
                      <p:spPr>
                        <a:xfrm>
                          <a:off x="4954215" y="3408017"/>
                          <a:ext cx="105989" cy="58712"/>
                        </a:xfrm>
                        <a:custGeom>
                          <a:rect b="b" l="l" r="r" t="t"/>
                          <a:pathLst>
                            <a:path extrusionOk="0" fill="none" h="7465" w="13476">
                              <a:moveTo>
                                <a:pt x="0" y="7464"/>
                              </a:moveTo>
                              <a:lnTo>
                                <a:pt x="1347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6"/>
                        <p:cNvSpPr/>
                        <p:nvPr/>
                      </p:nvSpPr>
                      <p:spPr>
                        <a:xfrm>
                          <a:off x="4953924" y="3465195"/>
                          <a:ext cx="119792" cy="54811"/>
                        </a:xfrm>
                        <a:custGeom>
                          <a:rect b="b" l="l" r="r" t="t"/>
                          <a:pathLst>
                            <a:path extrusionOk="0" fill="none" h="6969" w="15231">
                              <a:moveTo>
                                <a:pt x="1" y="1"/>
                              </a:moveTo>
                              <a:lnTo>
                                <a:pt x="15231" y="696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6"/>
                        <p:cNvSpPr/>
                        <p:nvPr/>
                      </p:nvSpPr>
                      <p:spPr>
                        <a:xfrm>
                          <a:off x="5073708" y="3521045"/>
                          <a:ext cx="26938" cy="71839"/>
                        </a:xfrm>
                        <a:custGeom>
                          <a:rect b="b" l="l" r="r" t="t"/>
                          <a:pathLst>
                            <a:path extrusionOk="0" fill="none" h="9134" w="3425">
                              <a:moveTo>
                                <a:pt x="1" y="0"/>
                              </a:moveTo>
                              <a:lnTo>
                                <a:pt x="3424" y="913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6"/>
                        <p:cNvSpPr/>
                        <p:nvPr/>
                      </p:nvSpPr>
                      <p:spPr>
                        <a:xfrm>
                          <a:off x="5100637" y="3586309"/>
                          <a:ext cx="26741" cy="81167"/>
                        </a:xfrm>
                        <a:custGeom>
                          <a:rect b="b" l="l" r="r" t="t"/>
                          <a:pathLst>
                            <a:path extrusionOk="0" fill="none" h="10320" w="3400">
                              <a:moveTo>
                                <a:pt x="3399" y="1031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6"/>
                        <p:cNvSpPr/>
                        <p:nvPr/>
                      </p:nvSpPr>
                      <p:spPr>
                        <a:xfrm>
                          <a:off x="5088549" y="3252840"/>
                          <a:ext cx="693968" cy="520624"/>
                        </a:xfrm>
                        <a:custGeom>
                          <a:rect b="b" l="l" r="r" t="t"/>
                          <a:pathLst>
                            <a:path extrusionOk="0" fill="none" h="66195" w="88235">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6"/>
                        <p:cNvSpPr/>
                        <p:nvPr/>
                      </p:nvSpPr>
                      <p:spPr>
                        <a:xfrm>
                          <a:off x="5060203" y="3203653"/>
                          <a:ext cx="544588" cy="316354"/>
                        </a:xfrm>
                        <a:custGeom>
                          <a:rect b="b" l="l" r="r" t="t"/>
                          <a:pathLst>
                            <a:path extrusionOk="0" fill="none" h="40223" w="69242">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6"/>
                        <p:cNvSpPr/>
                        <p:nvPr/>
                      </p:nvSpPr>
                      <p:spPr>
                        <a:xfrm>
                          <a:off x="5127371" y="3507533"/>
                          <a:ext cx="124739" cy="267835"/>
                        </a:xfrm>
                        <a:custGeom>
                          <a:rect b="b" l="l" r="r" t="t"/>
                          <a:pathLst>
                            <a:path extrusionOk="0" fill="none" h="34054" w="15860">
                              <a:moveTo>
                                <a:pt x="9266" y="1"/>
                              </a:moveTo>
                              <a:lnTo>
                                <a:pt x="10101" y="14396"/>
                              </a:lnTo>
                              <a:lnTo>
                                <a:pt x="15859" y="34053"/>
                              </a:lnTo>
                              <a:lnTo>
                                <a:pt x="0" y="19851"/>
                              </a:lnTo>
                              <a:lnTo>
                                <a:pt x="1234" y="336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6"/>
                        <p:cNvSpPr/>
                        <p:nvPr/>
                      </p:nvSpPr>
                      <p:spPr>
                        <a:xfrm>
                          <a:off x="5100637" y="3507533"/>
                          <a:ext cx="99618" cy="78784"/>
                        </a:xfrm>
                        <a:custGeom>
                          <a:rect b="b" l="l" r="r" t="t"/>
                          <a:pathLst>
                            <a:path extrusionOk="0" fill="none" h="10017" w="12666">
                              <a:moveTo>
                                <a:pt x="0" y="10017"/>
                              </a:moveTo>
                              <a:lnTo>
                                <a:pt x="12665"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6"/>
                        <p:cNvSpPr/>
                        <p:nvPr/>
                      </p:nvSpPr>
                      <p:spPr>
                        <a:xfrm>
                          <a:off x="5200248" y="3501068"/>
                          <a:ext cx="156514" cy="6473"/>
                        </a:xfrm>
                        <a:custGeom>
                          <a:rect b="b" l="l" r="r" t="t"/>
                          <a:pathLst>
                            <a:path extrusionOk="0" fill="none" h="823" w="19900">
                              <a:moveTo>
                                <a:pt x="0" y="823"/>
                              </a:moveTo>
                              <a:lnTo>
                                <a:pt x="19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6"/>
                        <p:cNvSpPr/>
                        <p:nvPr/>
                      </p:nvSpPr>
                      <p:spPr>
                        <a:xfrm>
                          <a:off x="5127371" y="3507533"/>
                          <a:ext cx="72885" cy="155853"/>
                        </a:xfrm>
                        <a:custGeom>
                          <a:rect b="b" l="l" r="r" t="t"/>
                          <a:pathLst>
                            <a:path extrusionOk="0" fill="none" h="19816" w="9267">
                              <a:moveTo>
                                <a:pt x="9266" y="1"/>
                              </a:moveTo>
                              <a:lnTo>
                                <a:pt x="0" y="1981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6"/>
                        <p:cNvSpPr/>
                        <p:nvPr/>
                      </p:nvSpPr>
                      <p:spPr>
                        <a:xfrm>
                          <a:off x="5352947" y="3384139"/>
                          <a:ext cx="126265" cy="117692"/>
                        </a:xfrm>
                        <a:custGeom>
                          <a:rect b="b" l="l" r="r" t="t"/>
                          <a:pathLst>
                            <a:path extrusionOk="0" fill="none" h="14964" w="16054">
                              <a:moveTo>
                                <a:pt x="1" y="14964"/>
                              </a:moveTo>
                              <a:lnTo>
                                <a:pt x="1605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6"/>
                        <p:cNvSpPr/>
                        <p:nvPr/>
                      </p:nvSpPr>
                      <p:spPr>
                        <a:xfrm>
                          <a:off x="5356753" y="3246375"/>
                          <a:ext cx="61567" cy="254700"/>
                        </a:xfrm>
                        <a:custGeom>
                          <a:rect b="b" l="l" r="r" t="t"/>
                          <a:pathLst>
                            <a:path extrusionOk="0" fill="none" h="32384" w="7828">
                              <a:moveTo>
                                <a:pt x="1" y="32383"/>
                              </a:moveTo>
                              <a:lnTo>
                                <a:pt x="78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6"/>
                        <p:cNvSpPr/>
                        <p:nvPr/>
                      </p:nvSpPr>
                      <p:spPr>
                        <a:xfrm>
                          <a:off x="5352947" y="3486698"/>
                          <a:ext cx="141483" cy="10571"/>
                        </a:xfrm>
                        <a:custGeom>
                          <a:rect b="b" l="l" r="r" t="t"/>
                          <a:pathLst>
                            <a:path extrusionOk="0" fill="none" h="1344" w="17989">
                              <a:moveTo>
                                <a:pt x="1" y="1343"/>
                              </a:moveTo>
                              <a:lnTo>
                                <a:pt x="1798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6"/>
                        <p:cNvSpPr/>
                        <p:nvPr/>
                      </p:nvSpPr>
                      <p:spPr>
                        <a:xfrm>
                          <a:off x="5353898" y="3501068"/>
                          <a:ext cx="18089" cy="136725"/>
                        </a:xfrm>
                        <a:custGeom>
                          <a:rect b="b" l="l" r="r" t="t"/>
                          <a:pathLst>
                            <a:path extrusionOk="0" fill="none" h="17384" w="2300">
                              <a:moveTo>
                                <a:pt x="1" y="0"/>
                              </a:moveTo>
                              <a:lnTo>
                                <a:pt x="2299" y="1738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6"/>
                        <p:cNvSpPr/>
                        <p:nvPr/>
                      </p:nvSpPr>
                      <p:spPr>
                        <a:xfrm>
                          <a:off x="5206721" y="3620749"/>
                          <a:ext cx="102379" cy="98863"/>
                        </a:xfrm>
                        <a:custGeom>
                          <a:rect b="b" l="l" r="r" t="t"/>
                          <a:pathLst>
                            <a:path extrusionOk="0" fill="none" h="12570" w="13017">
                              <a:moveTo>
                                <a:pt x="0" y="1"/>
                              </a:moveTo>
                              <a:lnTo>
                                <a:pt x="13016" y="125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6"/>
                        <p:cNvSpPr/>
                        <p:nvPr/>
                      </p:nvSpPr>
                      <p:spPr>
                        <a:xfrm>
                          <a:off x="5293102" y="3715798"/>
                          <a:ext cx="15997" cy="101238"/>
                        </a:xfrm>
                        <a:custGeom>
                          <a:rect b="b" l="l" r="r" t="t"/>
                          <a:pathLst>
                            <a:path extrusionOk="0" fill="none" h="12872" w="2034">
                              <a:moveTo>
                                <a:pt x="2033" y="0"/>
                              </a:moveTo>
                              <a:lnTo>
                                <a:pt x="1" y="1287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6"/>
                        <p:cNvSpPr/>
                        <p:nvPr/>
                      </p:nvSpPr>
                      <p:spPr>
                        <a:xfrm>
                          <a:off x="5127371" y="3659854"/>
                          <a:ext cx="92862" cy="134539"/>
                        </a:xfrm>
                        <a:custGeom>
                          <a:rect b="b" l="l" r="r" t="t"/>
                          <a:pathLst>
                            <a:path extrusionOk="0" fill="none" h="17106" w="11807">
                              <a:moveTo>
                                <a:pt x="11807" y="17105"/>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6"/>
                        <p:cNvSpPr/>
                        <p:nvPr/>
                      </p:nvSpPr>
                      <p:spPr>
                        <a:xfrm>
                          <a:off x="5479203" y="3327149"/>
                          <a:ext cx="150615" cy="56998"/>
                        </a:xfrm>
                        <a:custGeom>
                          <a:rect b="b" l="l" r="r" t="t"/>
                          <a:pathLst>
                            <a:path extrusionOk="0" fill="none" h="7247" w="19150">
                              <a:moveTo>
                                <a:pt x="19149" y="0"/>
                              </a:moveTo>
                              <a:lnTo>
                                <a:pt x="0" y="72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6"/>
                        <p:cNvSpPr/>
                        <p:nvPr/>
                      </p:nvSpPr>
                      <p:spPr>
                        <a:xfrm>
                          <a:off x="5371980" y="3633790"/>
                          <a:ext cx="59373" cy="4003"/>
                        </a:xfrm>
                        <a:custGeom>
                          <a:rect b="b" l="l" r="r" t="t"/>
                          <a:pathLst>
                            <a:path extrusionOk="0" fill="none" h="509" w="7549">
                              <a:moveTo>
                                <a:pt x="0" y="508"/>
                              </a:moveTo>
                              <a:lnTo>
                                <a:pt x="754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6"/>
                        <p:cNvSpPr/>
                        <p:nvPr/>
                      </p:nvSpPr>
                      <p:spPr>
                        <a:xfrm>
                          <a:off x="5352947" y="3497261"/>
                          <a:ext cx="78406" cy="136536"/>
                        </a:xfrm>
                        <a:custGeom>
                          <a:rect b="b" l="l" r="r" t="t"/>
                          <a:pathLst>
                            <a:path extrusionOk="0" fill="none" h="17360" w="9969">
                              <a:moveTo>
                                <a:pt x="9969" y="17359"/>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6"/>
                        <p:cNvSpPr/>
                        <p:nvPr/>
                      </p:nvSpPr>
                      <p:spPr>
                        <a:xfrm>
                          <a:off x="4917296" y="3466721"/>
                          <a:ext cx="40733" cy="122356"/>
                        </a:xfrm>
                        <a:custGeom>
                          <a:rect b="b" l="l" r="r" t="t"/>
                          <a:pathLst>
                            <a:path extrusionOk="0" fill="none" h="15557" w="5179">
                              <a:moveTo>
                                <a:pt x="1" y="15557"/>
                              </a:moveTo>
                              <a:lnTo>
                                <a:pt x="517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6"/>
                        <p:cNvSpPr/>
                        <p:nvPr/>
                      </p:nvSpPr>
                      <p:spPr>
                        <a:xfrm>
                          <a:off x="5060203" y="3408017"/>
                          <a:ext cx="111416" cy="19513"/>
                        </a:xfrm>
                        <a:custGeom>
                          <a:rect b="b" l="l" r="r" t="t"/>
                          <a:pathLst>
                            <a:path extrusionOk="0" fill="none" h="2481" w="14166">
                              <a:moveTo>
                                <a:pt x="0" y="0"/>
                              </a:moveTo>
                              <a:lnTo>
                                <a:pt x="14165" y="248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6"/>
                        <p:cNvSpPr/>
                        <p:nvPr/>
                      </p:nvSpPr>
                      <p:spPr>
                        <a:xfrm>
                          <a:off x="5127371" y="3620749"/>
                          <a:ext cx="79358" cy="42636"/>
                        </a:xfrm>
                        <a:custGeom>
                          <a:rect b="b" l="l" r="r" t="t"/>
                          <a:pathLst>
                            <a:path extrusionOk="0" fill="none" h="5421" w="10090">
                              <a:moveTo>
                                <a:pt x="0" y="5420"/>
                              </a:moveTo>
                              <a:lnTo>
                                <a:pt x="1008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8" name="Google Shape;4668;p66"/>
                        <p:cNvGrpSpPr/>
                        <p:nvPr/>
                      </p:nvGrpSpPr>
                      <p:grpSpPr>
                        <a:xfrm>
                          <a:off x="4579164" y="3203653"/>
                          <a:ext cx="1244833" cy="1020397"/>
                          <a:chOff x="4579164" y="3203653"/>
                          <a:chExt cx="1244833" cy="1020397"/>
                        </a:xfrm>
                      </p:grpSpPr>
                      <p:sp>
                        <p:nvSpPr>
                          <p:cNvPr id="4669" name="Google Shape;4669;p66"/>
                          <p:cNvSpPr/>
                          <p:nvPr/>
                        </p:nvSpPr>
                        <p:spPr>
                          <a:xfrm>
                            <a:off x="4949551" y="3708185"/>
                            <a:ext cx="37972" cy="3815"/>
                          </a:xfrm>
                          <a:custGeom>
                            <a:rect b="b" l="l" r="r" t="t"/>
                            <a:pathLst>
                              <a:path extrusionOk="0" fill="none" h="485" w="4828">
                                <a:moveTo>
                                  <a:pt x="0" y="1"/>
                                </a:moveTo>
                                <a:lnTo>
                                  <a:pt x="4827" y="48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0" name="Google Shape;4670;p66"/>
                          <p:cNvGrpSpPr/>
                          <p:nvPr/>
                        </p:nvGrpSpPr>
                        <p:grpSpPr>
                          <a:xfrm>
                            <a:off x="4579164" y="3203653"/>
                            <a:ext cx="1244833" cy="1020397"/>
                            <a:chOff x="4579164" y="3203653"/>
                            <a:chExt cx="1244833" cy="1020397"/>
                          </a:xfrm>
                        </p:grpSpPr>
                        <p:sp>
                          <p:nvSpPr>
                            <p:cNvPr id="4671" name="Google Shape;4671;p66"/>
                            <p:cNvSpPr/>
                            <p:nvPr/>
                          </p:nvSpPr>
                          <p:spPr>
                            <a:xfrm>
                              <a:off x="4953357" y="3586309"/>
                              <a:ext cx="147288" cy="121884"/>
                            </a:xfrm>
                            <a:custGeom>
                              <a:rect b="b" l="l" r="r" t="t"/>
                              <a:pathLst>
                                <a:path extrusionOk="0" fill="none" h="15497" w="18727">
                                  <a:moveTo>
                                    <a:pt x="18726" y="1"/>
                                  </a:moveTo>
                                  <a:lnTo>
                                    <a:pt x="0" y="1549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6"/>
                            <p:cNvSpPr/>
                            <p:nvPr/>
                          </p:nvSpPr>
                          <p:spPr>
                            <a:xfrm>
                              <a:off x="4987515" y="3592876"/>
                              <a:ext cx="113130" cy="119123"/>
                            </a:xfrm>
                            <a:custGeom>
                              <a:rect b="b" l="l" r="r" t="t"/>
                              <a:pathLst>
                                <a:path extrusionOk="0" fill="none" h="15146" w="14384">
                                  <a:moveTo>
                                    <a:pt x="0" y="15146"/>
                                  </a:moveTo>
                                  <a:lnTo>
                                    <a:pt x="14383"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6"/>
                            <p:cNvSpPr/>
                            <p:nvPr/>
                          </p:nvSpPr>
                          <p:spPr>
                            <a:xfrm>
                              <a:off x="4913395" y="3708185"/>
                              <a:ext cx="39970" cy="45389"/>
                            </a:xfrm>
                            <a:custGeom>
                              <a:rect b="b" l="l" r="r" t="t"/>
                              <a:pathLst>
                                <a:path extrusionOk="0" fill="none" h="5771" w="5082">
                                  <a:moveTo>
                                    <a:pt x="1" y="5771"/>
                                  </a:moveTo>
                                  <a:lnTo>
                                    <a:pt x="508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6"/>
                            <p:cNvSpPr/>
                            <p:nvPr/>
                          </p:nvSpPr>
                          <p:spPr>
                            <a:xfrm>
                              <a:off x="4888943" y="3704378"/>
                              <a:ext cx="60616" cy="26080"/>
                            </a:xfrm>
                            <a:custGeom>
                              <a:rect b="b" l="l" r="r" t="t"/>
                              <a:pathLst>
                                <a:path extrusionOk="0" fill="none" h="3316" w="7707">
                                  <a:moveTo>
                                    <a:pt x="1" y="3315"/>
                                  </a:moveTo>
                                  <a:lnTo>
                                    <a:pt x="77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6"/>
                            <p:cNvSpPr/>
                            <p:nvPr/>
                          </p:nvSpPr>
                          <p:spPr>
                            <a:xfrm>
                              <a:off x="4917296" y="3589069"/>
                              <a:ext cx="32262" cy="119123"/>
                            </a:xfrm>
                            <a:custGeom>
                              <a:rect b="b" l="l" r="r" t="t"/>
                              <a:pathLst>
                                <a:path extrusionOk="0" fill="none" h="15146" w="4102">
                                  <a:moveTo>
                                    <a:pt x="1" y="1"/>
                                  </a:moveTo>
                                  <a:lnTo>
                                    <a:pt x="4101" y="15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6"/>
                            <p:cNvSpPr/>
                            <p:nvPr/>
                          </p:nvSpPr>
                          <p:spPr>
                            <a:xfrm>
                              <a:off x="4949551" y="3708185"/>
                              <a:ext cx="22840" cy="72885"/>
                            </a:xfrm>
                            <a:custGeom>
                              <a:rect b="b" l="l" r="r" t="t"/>
                              <a:pathLst>
                                <a:path extrusionOk="0" fill="none" h="9267" w="2904">
                                  <a:moveTo>
                                    <a:pt x="0" y="1"/>
                                  </a:moveTo>
                                  <a:lnTo>
                                    <a:pt x="2904" y="926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6"/>
                            <p:cNvSpPr/>
                            <p:nvPr/>
                          </p:nvSpPr>
                          <p:spPr>
                            <a:xfrm>
                              <a:off x="4912066" y="3752237"/>
                              <a:ext cx="60325" cy="28833"/>
                            </a:xfrm>
                            <a:custGeom>
                              <a:rect b="b" l="l" r="r" t="t"/>
                              <a:pathLst>
                                <a:path extrusionOk="0" fill="none" h="3666" w="7670">
                                  <a:moveTo>
                                    <a:pt x="0" y="1"/>
                                  </a:moveTo>
                                  <a:lnTo>
                                    <a:pt x="7670" y="36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78" name="Google Shape;4678;p66"/>
                            <p:cNvGrpSpPr/>
                            <p:nvPr/>
                          </p:nvGrpSpPr>
                          <p:grpSpPr>
                            <a:xfrm>
                              <a:off x="4579164" y="3203653"/>
                              <a:ext cx="1244833" cy="1020397"/>
                              <a:chOff x="4579164" y="3203653"/>
                              <a:chExt cx="1244833" cy="1020397"/>
                            </a:xfrm>
                          </p:grpSpPr>
                          <p:sp>
                            <p:nvSpPr>
                              <p:cNvPr id="4679" name="Google Shape;4679;p66"/>
                              <p:cNvSpPr/>
                              <p:nvPr/>
                            </p:nvSpPr>
                            <p:spPr>
                              <a:xfrm>
                                <a:off x="4590301" y="3738347"/>
                                <a:ext cx="92956" cy="91722"/>
                              </a:xfrm>
                              <a:custGeom>
                                <a:rect b="b" l="l" r="r" t="t"/>
                                <a:pathLst>
                                  <a:path extrusionOk="0" fill="none" h="11662" w="11819">
                                    <a:moveTo>
                                      <a:pt x="0" y="0"/>
                                    </a:moveTo>
                                    <a:lnTo>
                                      <a:pt x="11819" y="1166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6"/>
                              <p:cNvSpPr/>
                              <p:nvPr/>
                            </p:nvSpPr>
                            <p:spPr>
                              <a:xfrm>
                                <a:off x="4683250" y="3652241"/>
                                <a:ext cx="33591" cy="177828"/>
                              </a:xfrm>
                              <a:custGeom>
                                <a:rect b="b" l="l" r="r" t="t"/>
                                <a:pathLst>
                                  <a:path extrusionOk="0" fill="none" h="22610" w="4271">
                                    <a:moveTo>
                                      <a:pt x="1" y="22610"/>
                                    </a:moveTo>
                                    <a:lnTo>
                                      <a:pt x="427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6"/>
                              <p:cNvSpPr/>
                              <p:nvPr/>
                            </p:nvSpPr>
                            <p:spPr>
                              <a:xfrm>
                                <a:off x="4716833" y="3652241"/>
                                <a:ext cx="70982" cy="207707"/>
                              </a:xfrm>
                              <a:custGeom>
                                <a:rect b="b" l="l" r="r" t="t"/>
                                <a:pathLst>
                                  <a:path extrusionOk="0" fill="none" h="26409" w="9025">
                                    <a:moveTo>
                                      <a:pt x="1" y="1"/>
                                    </a:moveTo>
                                    <a:lnTo>
                                      <a:pt x="9025" y="2640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6"/>
                              <p:cNvSpPr/>
                              <p:nvPr/>
                            </p:nvSpPr>
                            <p:spPr>
                              <a:xfrm>
                                <a:off x="4813117" y="3694578"/>
                                <a:ext cx="44154" cy="139297"/>
                              </a:xfrm>
                              <a:custGeom>
                                <a:rect b="b" l="l" r="r" t="t"/>
                                <a:pathLst>
                                  <a:path extrusionOk="0" fill="none" h="17711" w="5614">
                                    <a:moveTo>
                                      <a:pt x="5614" y="1771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6"/>
                              <p:cNvSpPr/>
                              <p:nvPr/>
                            </p:nvSpPr>
                            <p:spPr>
                              <a:xfrm>
                                <a:off x="4787807" y="3694578"/>
                                <a:ext cx="25317" cy="165369"/>
                              </a:xfrm>
                              <a:custGeom>
                                <a:rect b="b" l="l" r="r" t="t"/>
                                <a:pathLst>
                                  <a:path extrusionOk="0" fill="none" h="21026" w="3219">
                                    <a:moveTo>
                                      <a:pt x="3219" y="1"/>
                                    </a:moveTo>
                                    <a:lnTo>
                                      <a:pt x="1" y="2102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6"/>
                              <p:cNvSpPr/>
                              <p:nvPr/>
                            </p:nvSpPr>
                            <p:spPr>
                              <a:xfrm>
                                <a:off x="4683250" y="3830061"/>
                                <a:ext cx="106374" cy="25223"/>
                              </a:xfrm>
                              <a:custGeom>
                                <a:rect b="b" l="l" r="r" t="t"/>
                                <a:pathLst>
                                  <a:path extrusionOk="0" fill="none" h="3207" w="13525">
                                    <a:moveTo>
                                      <a:pt x="1" y="1"/>
                                    </a:moveTo>
                                    <a:lnTo>
                                      <a:pt x="13525" y="320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6"/>
                              <p:cNvSpPr/>
                              <p:nvPr/>
                            </p:nvSpPr>
                            <p:spPr>
                              <a:xfrm>
                                <a:off x="4670980" y="3830061"/>
                                <a:ext cx="12277" cy="79263"/>
                              </a:xfrm>
                              <a:custGeom>
                                <a:rect b="b" l="l" r="r" t="t"/>
                                <a:pathLst>
                                  <a:path extrusionOk="0" fill="none" h="10078" w="1561">
                                    <a:moveTo>
                                      <a:pt x="1561" y="1"/>
                                    </a:moveTo>
                                    <a:lnTo>
                                      <a:pt x="0" y="1007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6"/>
                              <p:cNvSpPr/>
                              <p:nvPr/>
                            </p:nvSpPr>
                            <p:spPr>
                              <a:xfrm>
                                <a:off x="4583828" y="3830061"/>
                                <a:ext cx="99429" cy="34543"/>
                              </a:xfrm>
                              <a:custGeom>
                                <a:rect b="b" l="l" r="r" t="t"/>
                                <a:pathLst>
                                  <a:path extrusionOk="0" fill="none" h="4392" w="12642">
                                    <a:moveTo>
                                      <a:pt x="0" y="4392"/>
                                    </a:moveTo>
                                    <a:lnTo>
                                      <a:pt x="12642"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6"/>
                              <p:cNvSpPr/>
                              <p:nvPr/>
                            </p:nvSpPr>
                            <p:spPr>
                              <a:xfrm>
                                <a:off x="4683250" y="3830061"/>
                                <a:ext cx="50336" cy="117983"/>
                              </a:xfrm>
                              <a:custGeom>
                                <a:rect b="b" l="l" r="r" t="t"/>
                                <a:pathLst>
                                  <a:path extrusionOk="0" fill="none" h="15001" w="6400">
                                    <a:moveTo>
                                      <a:pt x="1" y="1"/>
                                    </a:moveTo>
                                    <a:lnTo>
                                      <a:pt x="6400" y="1500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6"/>
                              <p:cNvSpPr/>
                              <p:nvPr/>
                            </p:nvSpPr>
                            <p:spPr>
                              <a:xfrm>
                                <a:off x="4733578" y="3855276"/>
                                <a:ext cx="56046" cy="92768"/>
                              </a:xfrm>
                              <a:custGeom>
                                <a:rect b="b" l="l" r="r" t="t"/>
                                <a:pathLst>
                                  <a:path extrusionOk="0" fill="none" h="11795" w="7126">
                                    <a:moveTo>
                                      <a:pt x="1" y="11795"/>
                                    </a:moveTo>
                                    <a:lnTo>
                                      <a:pt x="712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6"/>
                              <p:cNvSpPr/>
                              <p:nvPr/>
                            </p:nvSpPr>
                            <p:spPr>
                              <a:xfrm>
                                <a:off x="4888943" y="3730450"/>
                                <a:ext cx="34928" cy="89252"/>
                              </a:xfrm>
                              <a:custGeom>
                                <a:rect b="b" l="l" r="r" t="t"/>
                                <a:pathLst>
                                  <a:path extrusionOk="0" fill="none" h="11348" w="4441">
                                    <a:moveTo>
                                      <a:pt x="4440" y="11347"/>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6"/>
                              <p:cNvSpPr/>
                              <p:nvPr/>
                            </p:nvSpPr>
                            <p:spPr>
                              <a:xfrm>
                                <a:off x="4590301" y="3667468"/>
                                <a:ext cx="49762" cy="70887"/>
                              </a:xfrm>
                              <a:custGeom>
                                <a:rect b="b" l="l" r="r" t="t"/>
                                <a:pathLst>
                                  <a:path extrusionOk="0" fill="none" h="9013" w="6327">
                                    <a:moveTo>
                                      <a:pt x="0" y="9012"/>
                                    </a:moveTo>
                                    <a:lnTo>
                                      <a:pt x="632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6"/>
                              <p:cNvSpPr/>
                              <p:nvPr/>
                            </p:nvSpPr>
                            <p:spPr>
                              <a:xfrm>
                                <a:off x="4640338" y="3648536"/>
                                <a:ext cx="80593" cy="20268"/>
                              </a:xfrm>
                              <a:custGeom>
                                <a:rect b="b" l="l" r="r" t="t"/>
                                <a:pathLst>
                                  <a:path extrusionOk="0" fill="none" h="2577" w="10247">
                                    <a:moveTo>
                                      <a:pt x="1" y="2577"/>
                                    </a:moveTo>
                                    <a:lnTo>
                                      <a:pt x="1024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2" name="Google Shape;4692;p66"/>
                              <p:cNvGrpSpPr/>
                              <p:nvPr/>
                            </p:nvGrpSpPr>
                            <p:grpSpPr>
                              <a:xfrm>
                                <a:off x="4579164" y="3203653"/>
                                <a:ext cx="1244833" cy="1020397"/>
                                <a:chOff x="4579164" y="3203653"/>
                                <a:chExt cx="1244833" cy="1020397"/>
                              </a:xfrm>
                            </p:grpSpPr>
                            <p:sp>
                              <p:nvSpPr>
                                <p:cNvPr id="4693" name="Google Shape;4693;p66"/>
                                <p:cNvSpPr/>
                                <p:nvPr/>
                              </p:nvSpPr>
                              <p:spPr>
                                <a:xfrm>
                                  <a:off x="4753083" y="3966015"/>
                                  <a:ext cx="92964" cy="53765"/>
                                </a:xfrm>
                                <a:custGeom>
                                  <a:rect b="b" l="l" r="r" t="t"/>
                                  <a:pathLst>
                                    <a:path extrusionOk="0" fill="none" h="6836" w="11820">
                                      <a:moveTo>
                                        <a:pt x="1" y="6836"/>
                                      </a:moveTo>
                                      <a:lnTo>
                                        <a:pt x="1181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6"/>
                                <p:cNvSpPr/>
                                <p:nvPr/>
                              </p:nvSpPr>
                              <p:spPr>
                                <a:xfrm>
                                  <a:off x="4846040" y="3952794"/>
                                  <a:ext cx="103519" cy="13135"/>
                                </a:xfrm>
                                <a:custGeom>
                                  <a:rect b="b" l="l" r="r" t="t"/>
                                  <a:pathLst>
                                    <a:path extrusionOk="0" fill="none" h="1670" w="13162">
                                      <a:moveTo>
                                        <a:pt x="13161" y="0"/>
                                      </a:moveTo>
                                      <a:lnTo>
                                        <a:pt x="0" y="167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6"/>
                                <p:cNvSpPr/>
                                <p:nvPr/>
                              </p:nvSpPr>
                              <p:spPr>
                                <a:xfrm>
                                  <a:off x="4846040" y="3962216"/>
                                  <a:ext cx="64800" cy="128066"/>
                                </a:xfrm>
                                <a:custGeom>
                                  <a:rect b="b" l="l" r="r" t="t"/>
                                  <a:pathLst>
                                    <a:path extrusionOk="0" fill="none" h="16283" w="8239">
                                      <a:moveTo>
                                        <a:pt x="0" y="0"/>
                                      </a:moveTo>
                                      <a:lnTo>
                                        <a:pt x="8238" y="1628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6"/>
                                <p:cNvSpPr/>
                                <p:nvPr/>
                              </p:nvSpPr>
                              <p:spPr>
                                <a:xfrm>
                                  <a:off x="4842233" y="3962216"/>
                                  <a:ext cx="3815" cy="164787"/>
                                </a:xfrm>
                                <a:custGeom>
                                  <a:rect b="b" l="l" r="r" t="t"/>
                                  <a:pathLst>
                                    <a:path extrusionOk="0" fill="none" h="20952" w="485">
                                      <a:moveTo>
                                        <a:pt x="0" y="20952"/>
                                      </a:moveTo>
                                      <a:lnTo>
                                        <a:pt x="48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6"/>
                                <p:cNvSpPr/>
                                <p:nvPr/>
                              </p:nvSpPr>
                              <p:spPr>
                                <a:xfrm>
                                  <a:off x="4842233" y="4123189"/>
                                  <a:ext cx="37587" cy="53002"/>
                                </a:xfrm>
                                <a:custGeom>
                                  <a:rect b="b" l="l" r="r" t="t"/>
                                  <a:pathLst>
                                    <a:path extrusionOk="0" fill="none" h="6739" w="4779">
                                      <a:moveTo>
                                        <a:pt x="4779" y="6739"/>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6"/>
                                <p:cNvSpPr/>
                                <p:nvPr/>
                              </p:nvSpPr>
                              <p:spPr>
                                <a:xfrm>
                                  <a:off x="4770779" y="4118525"/>
                                  <a:ext cx="71461" cy="4672"/>
                                </a:xfrm>
                                <a:custGeom>
                                  <a:rect b="b" l="l" r="r" t="t"/>
                                  <a:pathLst>
                                    <a:path extrusionOk="0" fill="none" h="594" w="9086">
                                      <a:moveTo>
                                        <a:pt x="9085" y="594"/>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6"/>
                                <p:cNvSpPr/>
                                <p:nvPr/>
                              </p:nvSpPr>
                              <p:spPr>
                                <a:xfrm>
                                  <a:off x="4842233" y="4090274"/>
                                  <a:ext cx="68606" cy="32923"/>
                                </a:xfrm>
                                <a:custGeom>
                                  <a:rect b="b" l="l" r="r" t="t"/>
                                  <a:pathLst>
                                    <a:path extrusionOk="0" fill="none" h="4186" w="8723">
                                      <a:moveTo>
                                        <a:pt x="0" y="4186"/>
                                      </a:moveTo>
                                      <a:lnTo>
                                        <a:pt x="872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0" name="Google Shape;4700;p66"/>
                                <p:cNvGrpSpPr/>
                                <p:nvPr/>
                              </p:nvGrpSpPr>
                              <p:grpSpPr>
                                <a:xfrm>
                                  <a:off x="4579164" y="3203653"/>
                                  <a:ext cx="1244833" cy="1020397"/>
                                  <a:chOff x="4579164" y="3203653"/>
                                  <a:chExt cx="1244833" cy="1020397"/>
                                </a:xfrm>
                              </p:grpSpPr>
                              <p:sp>
                                <p:nvSpPr>
                                  <p:cNvPr id="4701" name="Google Shape;4701;p66"/>
                                  <p:cNvSpPr/>
                                  <p:nvPr/>
                                </p:nvSpPr>
                                <p:spPr>
                                  <a:xfrm>
                                    <a:off x="4788476" y="3855276"/>
                                    <a:ext cx="57572" cy="110747"/>
                                  </a:xfrm>
                                  <a:custGeom>
                                    <a:rect b="b" l="l" r="r" t="t"/>
                                    <a:pathLst>
                                      <a:path extrusionOk="0" fill="none" h="14081" w="7320">
                                        <a:moveTo>
                                          <a:pt x="7319" y="14081"/>
                                        </a:moveTo>
                                        <a:lnTo>
                                          <a:pt x="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6"/>
                                  <p:cNvSpPr/>
                                  <p:nvPr/>
                                </p:nvSpPr>
                                <p:spPr>
                                  <a:xfrm>
                                    <a:off x="4846040" y="3833867"/>
                                    <a:ext cx="11231" cy="132156"/>
                                  </a:xfrm>
                                  <a:custGeom>
                                    <a:rect b="b" l="l" r="r" t="t"/>
                                    <a:pathLst>
                                      <a:path extrusionOk="0" fill="none" h="16803" w="1428">
                                        <a:moveTo>
                                          <a:pt x="0" y="16803"/>
                                        </a:moveTo>
                                        <a:lnTo>
                                          <a:pt x="1428"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6"/>
                                  <p:cNvSpPr/>
                                  <p:nvPr/>
                                </p:nvSpPr>
                                <p:spPr>
                                  <a:xfrm>
                                    <a:off x="4761554" y="3854796"/>
                                    <a:ext cx="26261" cy="164984"/>
                                  </a:xfrm>
                                  <a:custGeom>
                                    <a:rect b="b" l="l" r="r" t="t"/>
                                    <a:pathLst>
                                      <a:path extrusionOk="0" fill="none" h="20977" w="3339">
                                        <a:moveTo>
                                          <a:pt x="0" y="20977"/>
                                        </a:moveTo>
                                        <a:lnTo>
                                          <a:pt x="33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6"/>
                                  <p:cNvSpPr/>
                                  <p:nvPr/>
                                </p:nvSpPr>
                                <p:spPr>
                                  <a:xfrm>
                                    <a:off x="4846991" y="3818263"/>
                                    <a:ext cx="74025" cy="146242"/>
                                  </a:xfrm>
                                  <a:custGeom>
                                    <a:rect b="b" l="l" r="r" t="t"/>
                                    <a:pathLst>
                                      <a:path extrusionOk="0" fill="none" h="18594" w="9412">
                                        <a:moveTo>
                                          <a:pt x="0" y="18593"/>
                                        </a:moveTo>
                                        <a:lnTo>
                                          <a:pt x="941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6"/>
                                  <p:cNvSpPr/>
                                  <p:nvPr/>
                                </p:nvSpPr>
                                <p:spPr>
                                  <a:xfrm>
                                    <a:off x="4927191" y="3823305"/>
                                    <a:ext cx="22368" cy="129497"/>
                                  </a:xfrm>
                                  <a:custGeom>
                                    <a:rect b="b" l="l" r="r" t="t"/>
                                    <a:pathLst>
                                      <a:path extrusionOk="0" fill="none" h="16465" w="2844">
                                        <a:moveTo>
                                          <a:pt x="1" y="1"/>
                                        </a:moveTo>
                                        <a:lnTo>
                                          <a:pt x="2843" y="1646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6" name="Google Shape;4706;p66"/>
                                  <p:cNvGrpSpPr/>
                                  <p:nvPr/>
                                </p:nvGrpSpPr>
                                <p:grpSpPr>
                                  <a:xfrm>
                                    <a:off x="4579164" y="3203653"/>
                                    <a:ext cx="1244833" cy="1020397"/>
                                    <a:chOff x="4579164" y="3203653"/>
                                    <a:chExt cx="1244833" cy="1020397"/>
                                  </a:xfrm>
                                </p:grpSpPr>
                                <p:sp>
                                  <p:nvSpPr>
                                    <p:cNvPr id="4707" name="Google Shape;4707;p66"/>
                                    <p:cNvSpPr/>
                                    <p:nvPr/>
                                  </p:nvSpPr>
                                  <p:spPr>
                                    <a:xfrm>
                                      <a:off x="4579164" y="3652241"/>
                                      <a:ext cx="422626" cy="571809"/>
                                    </a:xfrm>
                                    <a:custGeom>
                                      <a:rect b="b" l="l" r="r" t="t"/>
                                      <a:pathLst>
                                        <a:path extrusionOk="0" fill="none" h="72703" w="53735">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6"/>
                                    <p:cNvSpPr/>
                                    <p:nvPr/>
                                  </p:nvSpPr>
                                  <p:spPr>
                                    <a:xfrm>
                                      <a:off x="4617986" y="3203653"/>
                                      <a:ext cx="1206011" cy="684357"/>
                                    </a:xfrm>
                                    <a:custGeom>
                                      <a:rect b="b" l="l" r="r" t="t"/>
                                      <a:pathLst>
                                        <a:path extrusionOk="0" fill="none" h="87013" w="153339">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6"/>
                                    <p:cNvSpPr/>
                                    <p:nvPr/>
                                  </p:nvSpPr>
                                  <p:spPr>
                                    <a:xfrm>
                                      <a:off x="4906356" y="3466721"/>
                                      <a:ext cx="194289" cy="358880"/>
                                    </a:xfrm>
                                    <a:custGeom>
                                      <a:rect b="b" l="l" r="r" t="t"/>
                                      <a:pathLst>
                                        <a:path extrusionOk="0" fill="none" h="45630" w="24703">
                                          <a:moveTo>
                                            <a:pt x="8396" y="39968"/>
                                          </a:moveTo>
                                          <a:lnTo>
                                            <a:pt x="9835" y="45629"/>
                                          </a:lnTo>
                                          <a:lnTo>
                                            <a:pt x="11626" y="36786"/>
                                          </a:lnTo>
                                          <a:lnTo>
                                            <a:pt x="5492" y="30218"/>
                                          </a:lnTo>
                                          <a:lnTo>
                                            <a:pt x="1" y="25016"/>
                                          </a:lnTo>
                                          <a:lnTo>
                                            <a:pt x="1392" y="16040"/>
                                          </a:lnTo>
                                          <a:lnTo>
                                            <a:pt x="24702" y="15206"/>
                                          </a:lnTo>
                                          <a:lnTo>
                                            <a:pt x="6472"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6"/>
                                    <p:cNvSpPr/>
                                    <p:nvPr/>
                                  </p:nvSpPr>
                                  <p:spPr>
                                    <a:xfrm>
                                      <a:off x="4972383" y="3756043"/>
                                      <a:ext cx="25412" cy="25026"/>
                                    </a:xfrm>
                                    <a:custGeom>
                                      <a:rect b="b" l="l" r="r" t="t"/>
                                      <a:pathLst>
                                        <a:path extrusionOk="0" fill="none" h="3182" w="3231">
                                          <a:moveTo>
                                            <a:pt x="1" y="3182"/>
                                          </a:moveTo>
                                          <a:lnTo>
                                            <a:pt x="3231"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711" name="Google Shape;4711;p66"/>
                            <p:cNvSpPr/>
                            <p:nvPr/>
                          </p:nvSpPr>
                          <p:spPr>
                            <a:xfrm>
                              <a:off x="4890375" y="3688019"/>
                              <a:ext cx="5144" cy="43769"/>
                            </a:xfrm>
                            <a:custGeom>
                              <a:rect b="b" l="l" r="r" t="t"/>
                              <a:pathLst>
                                <a:path extrusionOk="0" fill="none" h="5565" w="654">
                                  <a:moveTo>
                                    <a:pt x="653" y="0"/>
                                  </a:moveTo>
                                  <a:lnTo>
                                    <a:pt x="0" y="5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6"/>
                            <p:cNvSpPr/>
                            <p:nvPr/>
                          </p:nvSpPr>
                          <p:spPr>
                            <a:xfrm>
                              <a:off x="4899317" y="3688019"/>
                              <a:ext cx="54048" cy="20174"/>
                            </a:xfrm>
                            <a:custGeom>
                              <a:rect b="b" l="l" r="r" t="t"/>
                              <a:pathLst>
                                <a:path extrusionOk="0" fill="none" h="2565" w="6872">
                                  <a:moveTo>
                                    <a:pt x="0" y="0"/>
                                  </a:moveTo>
                                  <a:lnTo>
                                    <a:pt x="6871" y="256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6"/>
                            <p:cNvSpPr/>
                            <p:nvPr/>
                          </p:nvSpPr>
                          <p:spPr>
                            <a:xfrm>
                              <a:off x="4862690" y="3700571"/>
                              <a:ext cx="27693" cy="31216"/>
                            </a:xfrm>
                            <a:custGeom>
                              <a:rect b="b" l="l" r="r" t="t"/>
                              <a:pathLst>
                                <a:path extrusionOk="0" fill="none" h="3969" w="3521">
                                  <a:moveTo>
                                    <a:pt x="0" y="1"/>
                                  </a:moveTo>
                                  <a:lnTo>
                                    <a:pt x="3520" y="396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14" name="Google Shape;4714;p66"/>
                        <p:cNvSpPr/>
                        <p:nvPr/>
                      </p:nvSpPr>
                      <p:spPr>
                        <a:xfrm>
                          <a:off x="4953924" y="3297081"/>
                          <a:ext cx="146053" cy="168122"/>
                        </a:xfrm>
                        <a:custGeom>
                          <a:rect b="b" l="l" r="r" t="t"/>
                          <a:pathLst>
                            <a:path extrusionOk="0" fill="none" h="21376" w="18570">
                              <a:moveTo>
                                <a:pt x="1" y="21376"/>
                              </a:moveTo>
                              <a:lnTo>
                                <a:pt x="18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715" name="Google Shape;4715;p66"/>
              <p:cNvGrpSpPr/>
              <p:nvPr/>
            </p:nvGrpSpPr>
            <p:grpSpPr>
              <a:xfrm>
                <a:off x="4595437" y="3598775"/>
                <a:ext cx="37776" cy="32451"/>
                <a:chOff x="4595437" y="3598775"/>
                <a:chExt cx="37776" cy="32451"/>
              </a:xfrm>
            </p:grpSpPr>
            <p:sp>
              <p:nvSpPr>
                <p:cNvPr id="4716" name="Google Shape;4716;p66"/>
                <p:cNvSpPr/>
                <p:nvPr/>
              </p:nvSpPr>
              <p:spPr>
                <a:xfrm>
                  <a:off x="4595437" y="3598775"/>
                  <a:ext cx="37776" cy="32451"/>
                </a:xfrm>
                <a:custGeom>
                  <a:rect b="b" l="l" r="r" t="t"/>
                  <a:pathLst>
                    <a:path extrusionOk="0" h="4126" w="4803">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6"/>
                <p:cNvSpPr/>
                <p:nvPr/>
              </p:nvSpPr>
              <p:spPr>
                <a:xfrm>
                  <a:off x="4610561" y="3608480"/>
                  <a:ext cx="13040" cy="13040"/>
                </a:xfrm>
                <a:custGeom>
                  <a:rect b="b" l="l" r="r" t="t"/>
                  <a:pathLst>
                    <a:path extrusionOk="0" h="1658" w="1658">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18" name="Google Shape;4718;p66"/>
              <p:cNvGrpSpPr/>
              <p:nvPr/>
            </p:nvGrpSpPr>
            <p:grpSpPr>
              <a:xfrm>
                <a:off x="4641864" y="3524443"/>
                <a:ext cx="37776" cy="32380"/>
                <a:chOff x="4641864" y="3524443"/>
                <a:chExt cx="37776" cy="32380"/>
              </a:xfrm>
            </p:grpSpPr>
            <p:sp>
              <p:nvSpPr>
                <p:cNvPr id="4719" name="Google Shape;4719;p66"/>
                <p:cNvSpPr/>
                <p:nvPr/>
              </p:nvSpPr>
              <p:spPr>
                <a:xfrm>
                  <a:off x="4641864" y="3524443"/>
                  <a:ext cx="37776" cy="32380"/>
                </a:xfrm>
                <a:custGeom>
                  <a:rect b="b" l="l" r="r" t="t"/>
                  <a:pathLst>
                    <a:path extrusionOk="0" h="4117" w="4803">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6"/>
                <p:cNvSpPr/>
                <p:nvPr/>
              </p:nvSpPr>
              <p:spPr>
                <a:xfrm>
                  <a:off x="4656988" y="3534077"/>
                  <a:ext cx="13048" cy="13040"/>
                </a:xfrm>
                <a:custGeom>
                  <a:rect b="b" l="l" r="r" t="t"/>
                  <a:pathLst>
                    <a:path extrusionOk="0" h="1658" w="1659">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1" name="Google Shape;4721;p66"/>
              <p:cNvGrpSpPr/>
              <p:nvPr/>
            </p:nvGrpSpPr>
            <p:grpSpPr>
              <a:xfrm>
                <a:off x="4648431" y="3893901"/>
                <a:ext cx="37776" cy="32357"/>
                <a:chOff x="4648431" y="3893901"/>
                <a:chExt cx="37776" cy="32357"/>
              </a:xfrm>
            </p:grpSpPr>
            <p:sp>
              <p:nvSpPr>
                <p:cNvPr id="4722" name="Google Shape;4722;p66"/>
                <p:cNvSpPr/>
                <p:nvPr/>
              </p:nvSpPr>
              <p:spPr>
                <a:xfrm>
                  <a:off x="4648431" y="3893901"/>
                  <a:ext cx="37776" cy="32357"/>
                </a:xfrm>
                <a:custGeom>
                  <a:rect b="b" l="l" r="r" t="t"/>
                  <a:pathLst>
                    <a:path extrusionOk="0" h="4114" w="4803">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6"/>
                <p:cNvSpPr/>
                <p:nvPr/>
              </p:nvSpPr>
              <p:spPr>
                <a:xfrm>
                  <a:off x="4663556" y="3903606"/>
                  <a:ext cx="13040" cy="13040"/>
                </a:xfrm>
                <a:custGeom>
                  <a:rect b="b" l="l" r="r" t="t"/>
                  <a:pathLst>
                    <a:path extrusionOk="0" h="1658" w="1658">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4" name="Google Shape;4724;p66"/>
              <p:cNvGrpSpPr/>
              <p:nvPr/>
            </p:nvGrpSpPr>
            <p:grpSpPr>
              <a:xfrm>
                <a:off x="4567752" y="3722908"/>
                <a:ext cx="37870" cy="32380"/>
                <a:chOff x="4567752" y="3722908"/>
                <a:chExt cx="37870" cy="32380"/>
              </a:xfrm>
            </p:grpSpPr>
            <p:sp>
              <p:nvSpPr>
                <p:cNvPr id="4725" name="Google Shape;4725;p66"/>
                <p:cNvSpPr/>
                <p:nvPr/>
              </p:nvSpPr>
              <p:spPr>
                <a:xfrm>
                  <a:off x="4567752" y="3722908"/>
                  <a:ext cx="37870" cy="32380"/>
                </a:xfrm>
                <a:custGeom>
                  <a:rect b="b" l="l" r="r" t="t"/>
                  <a:pathLst>
                    <a:path extrusionOk="0" h="4117" w="4815">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6"/>
                <p:cNvSpPr/>
                <p:nvPr/>
              </p:nvSpPr>
              <p:spPr>
                <a:xfrm>
                  <a:off x="4580690" y="3732543"/>
                  <a:ext cx="15227" cy="13064"/>
                </a:xfrm>
                <a:custGeom>
                  <a:rect b="b" l="l" r="r" t="t"/>
                  <a:pathLst>
                    <a:path extrusionOk="0" h="1661" w="1936">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7" name="Google Shape;4727;p66"/>
              <p:cNvGrpSpPr/>
              <p:nvPr/>
            </p:nvGrpSpPr>
            <p:grpSpPr>
              <a:xfrm>
                <a:off x="4617506" y="3652052"/>
                <a:ext cx="37783" cy="32357"/>
                <a:chOff x="4617506" y="3652052"/>
                <a:chExt cx="37783" cy="32357"/>
              </a:xfrm>
            </p:grpSpPr>
            <p:sp>
              <p:nvSpPr>
                <p:cNvPr id="4728" name="Google Shape;4728;p66"/>
                <p:cNvSpPr/>
                <p:nvPr/>
              </p:nvSpPr>
              <p:spPr>
                <a:xfrm>
                  <a:off x="4617506" y="3652052"/>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6"/>
                <p:cNvSpPr/>
                <p:nvPr/>
              </p:nvSpPr>
              <p:spPr>
                <a:xfrm>
                  <a:off x="4632638" y="3661758"/>
                  <a:ext cx="13040" cy="13040"/>
                </a:xfrm>
                <a:custGeom>
                  <a:rect b="b" l="l" r="r" t="t"/>
                  <a:pathLst>
                    <a:path extrusionOk="0" h="1658" w="1658">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66"/>
              <p:cNvGrpSpPr/>
              <p:nvPr/>
            </p:nvGrpSpPr>
            <p:grpSpPr>
              <a:xfrm>
                <a:off x="4739005" y="3554149"/>
                <a:ext cx="37870" cy="32357"/>
                <a:chOff x="4739005" y="3554149"/>
                <a:chExt cx="37870" cy="32357"/>
              </a:xfrm>
            </p:grpSpPr>
            <p:sp>
              <p:nvSpPr>
                <p:cNvPr id="4731" name="Google Shape;4731;p66"/>
                <p:cNvSpPr/>
                <p:nvPr/>
              </p:nvSpPr>
              <p:spPr>
                <a:xfrm>
                  <a:off x="4739005" y="3554149"/>
                  <a:ext cx="37870" cy="32357"/>
                </a:xfrm>
                <a:custGeom>
                  <a:rect b="b" l="l" r="r" t="t"/>
                  <a:pathLst>
                    <a:path extrusionOk="0" h="4114" w="4815">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6"/>
                <p:cNvSpPr/>
                <p:nvPr/>
              </p:nvSpPr>
              <p:spPr>
                <a:xfrm>
                  <a:off x="4751943" y="3563854"/>
                  <a:ext cx="15227" cy="13048"/>
                </a:xfrm>
                <a:custGeom>
                  <a:rect b="b" l="l" r="r" t="t"/>
                  <a:pathLst>
                    <a:path extrusionOk="0" h="1659" w="1936">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3" name="Google Shape;4733;p66"/>
              <p:cNvGrpSpPr/>
              <p:nvPr/>
            </p:nvGrpSpPr>
            <p:grpSpPr>
              <a:xfrm>
                <a:off x="4806557" y="3630258"/>
                <a:ext cx="37776" cy="32364"/>
                <a:chOff x="4806557" y="3630258"/>
                <a:chExt cx="37776" cy="32364"/>
              </a:xfrm>
            </p:grpSpPr>
            <p:sp>
              <p:nvSpPr>
                <p:cNvPr id="4734" name="Google Shape;4734;p66"/>
                <p:cNvSpPr/>
                <p:nvPr/>
              </p:nvSpPr>
              <p:spPr>
                <a:xfrm>
                  <a:off x="4806557" y="3630258"/>
                  <a:ext cx="37776" cy="32364"/>
                </a:xfrm>
                <a:custGeom>
                  <a:rect b="b" l="l" r="r" t="t"/>
                  <a:pathLst>
                    <a:path extrusionOk="0" h="4115" w="4803">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6"/>
                <p:cNvSpPr/>
                <p:nvPr/>
              </p:nvSpPr>
              <p:spPr>
                <a:xfrm>
                  <a:off x="4819495" y="3639972"/>
                  <a:ext cx="15227" cy="13040"/>
                </a:xfrm>
                <a:custGeom>
                  <a:rect b="b" l="l" r="r" t="t"/>
                  <a:pathLst>
                    <a:path extrusionOk="0" h="1658" w="1936">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6" name="Google Shape;4736;p66"/>
              <p:cNvGrpSpPr/>
              <p:nvPr/>
            </p:nvGrpSpPr>
            <p:grpSpPr>
              <a:xfrm>
                <a:off x="4737007" y="4004357"/>
                <a:ext cx="37870" cy="32357"/>
                <a:chOff x="4737007" y="4004357"/>
                <a:chExt cx="37870" cy="32357"/>
              </a:xfrm>
            </p:grpSpPr>
            <p:sp>
              <p:nvSpPr>
                <p:cNvPr id="4737" name="Google Shape;4737;p66"/>
                <p:cNvSpPr/>
                <p:nvPr/>
              </p:nvSpPr>
              <p:spPr>
                <a:xfrm>
                  <a:off x="4737007" y="4004357"/>
                  <a:ext cx="37870" cy="32357"/>
                </a:xfrm>
                <a:custGeom>
                  <a:rect b="b" l="l" r="r" t="t"/>
                  <a:pathLst>
                    <a:path extrusionOk="0" h="4114" w="4815">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6"/>
                <p:cNvSpPr/>
                <p:nvPr/>
              </p:nvSpPr>
              <p:spPr>
                <a:xfrm>
                  <a:off x="4752131" y="4014062"/>
                  <a:ext cx="13040" cy="13048"/>
                </a:xfrm>
                <a:custGeom>
                  <a:rect b="b" l="l" r="r" t="t"/>
                  <a:pathLst>
                    <a:path extrusionOk="0" h="1659" w="1658">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9" name="Google Shape;4739;p66"/>
              <p:cNvGrpSpPr/>
              <p:nvPr/>
            </p:nvGrpSpPr>
            <p:grpSpPr>
              <a:xfrm>
                <a:off x="4773634" y="4208627"/>
                <a:ext cx="37776" cy="32357"/>
                <a:chOff x="4773634" y="4208627"/>
                <a:chExt cx="37776" cy="32357"/>
              </a:xfrm>
            </p:grpSpPr>
            <p:sp>
              <p:nvSpPr>
                <p:cNvPr id="4740" name="Google Shape;4740;p66"/>
                <p:cNvSpPr/>
                <p:nvPr/>
              </p:nvSpPr>
              <p:spPr>
                <a:xfrm>
                  <a:off x="4773634" y="4208627"/>
                  <a:ext cx="37776" cy="32357"/>
                </a:xfrm>
                <a:custGeom>
                  <a:rect b="b" l="l" r="r" t="t"/>
                  <a:pathLst>
                    <a:path extrusionOk="0" h="4114" w="4803">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6"/>
                <p:cNvSpPr/>
                <p:nvPr/>
              </p:nvSpPr>
              <p:spPr>
                <a:xfrm>
                  <a:off x="4788664" y="4218332"/>
                  <a:ext cx="13048" cy="13040"/>
                </a:xfrm>
                <a:custGeom>
                  <a:rect b="b" l="l" r="r" t="t"/>
                  <a:pathLst>
                    <a:path extrusionOk="0" h="1658" w="1659">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2" name="Google Shape;4742;p66"/>
              <p:cNvGrpSpPr/>
              <p:nvPr/>
            </p:nvGrpSpPr>
            <p:grpSpPr>
              <a:xfrm>
                <a:off x="4888282" y="4074764"/>
                <a:ext cx="37776" cy="32451"/>
                <a:chOff x="4888282" y="4074764"/>
                <a:chExt cx="37776" cy="32451"/>
              </a:xfrm>
            </p:grpSpPr>
            <p:sp>
              <p:nvSpPr>
                <p:cNvPr id="4743" name="Google Shape;4743;p66"/>
                <p:cNvSpPr/>
                <p:nvPr/>
              </p:nvSpPr>
              <p:spPr>
                <a:xfrm>
                  <a:off x="4888282" y="4074764"/>
                  <a:ext cx="37776" cy="32451"/>
                </a:xfrm>
                <a:custGeom>
                  <a:rect b="b" l="l" r="r" t="t"/>
                  <a:pathLst>
                    <a:path extrusionOk="0" h="4126" w="4803">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6"/>
                <p:cNvSpPr/>
                <p:nvPr/>
              </p:nvSpPr>
              <p:spPr>
                <a:xfrm>
                  <a:off x="4901220" y="4084470"/>
                  <a:ext cx="15227" cy="13064"/>
                </a:xfrm>
                <a:custGeom>
                  <a:rect b="b" l="l" r="r" t="t"/>
                  <a:pathLst>
                    <a:path extrusionOk="0" h="1661" w="1936">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5" name="Google Shape;4745;p66"/>
              <p:cNvGrpSpPr/>
              <p:nvPr/>
            </p:nvGrpSpPr>
            <p:grpSpPr>
              <a:xfrm>
                <a:off x="4901315" y="3804271"/>
                <a:ext cx="37776" cy="32364"/>
                <a:chOff x="4901315" y="3804271"/>
                <a:chExt cx="37776" cy="32364"/>
              </a:xfrm>
            </p:grpSpPr>
            <p:sp>
              <p:nvSpPr>
                <p:cNvPr id="4746" name="Google Shape;4746;p66"/>
                <p:cNvSpPr/>
                <p:nvPr/>
              </p:nvSpPr>
              <p:spPr>
                <a:xfrm>
                  <a:off x="4901315" y="3804271"/>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6"/>
                <p:cNvSpPr/>
                <p:nvPr/>
              </p:nvSpPr>
              <p:spPr>
                <a:xfrm>
                  <a:off x="4914253" y="3813985"/>
                  <a:ext cx="15235" cy="13040"/>
                </a:xfrm>
                <a:custGeom>
                  <a:rect b="b" l="l" r="r" t="t"/>
                  <a:pathLst>
                    <a:path extrusionOk="0" h="1658" w="1937">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8" name="Google Shape;4748;p66"/>
              <p:cNvGrpSpPr/>
              <p:nvPr/>
            </p:nvGrpSpPr>
            <p:grpSpPr>
              <a:xfrm>
                <a:off x="4866394" y="3715035"/>
                <a:ext cx="37846" cy="32357"/>
                <a:chOff x="4866394" y="3715035"/>
                <a:chExt cx="37846" cy="32357"/>
              </a:xfrm>
            </p:grpSpPr>
            <p:sp>
              <p:nvSpPr>
                <p:cNvPr id="4749" name="Google Shape;4749;p66"/>
                <p:cNvSpPr/>
                <p:nvPr/>
              </p:nvSpPr>
              <p:spPr>
                <a:xfrm>
                  <a:off x="4866394" y="3715035"/>
                  <a:ext cx="37846" cy="32357"/>
                </a:xfrm>
                <a:custGeom>
                  <a:rect b="b" l="l" r="r" t="t"/>
                  <a:pathLst>
                    <a:path extrusionOk="0" h="4114" w="4812">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6"/>
                <p:cNvSpPr/>
                <p:nvPr/>
              </p:nvSpPr>
              <p:spPr>
                <a:xfrm>
                  <a:off x="4879340" y="3724646"/>
                  <a:ext cx="15227" cy="13103"/>
                </a:xfrm>
                <a:custGeom>
                  <a:rect b="b" l="l" r="r" t="t"/>
                  <a:pathLst>
                    <a:path extrusionOk="0" h="1666" w="1936">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1" name="Google Shape;4751;p66"/>
              <p:cNvGrpSpPr/>
              <p:nvPr/>
            </p:nvGrpSpPr>
            <p:grpSpPr>
              <a:xfrm>
                <a:off x="4979233" y="3839798"/>
                <a:ext cx="37878" cy="32420"/>
                <a:chOff x="4979233" y="3839798"/>
                <a:chExt cx="37878" cy="32420"/>
              </a:xfrm>
            </p:grpSpPr>
            <p:sp>
              <p:nvSpPr>
                <p:cNvPr id="4752" name="Google Shape;4752;p66"/>
                <p:cNvSpPr/>
                <p:nvPr/>
              </p:nvSpPr>
              <p:spPr>
                <a:xfrm>
                  <a:off x="4979233" y="3839798"/>
                  <a:ext cx="37878" cy="32420"/>
                </a:xfrm>
                <a:custGeom>
                  <a:rect b="b" l="l" r="r" t="t"/>
                  <a:pathLst>
                    <a:path extrusionOk="0" h="4122" w="4816">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6"/>
                <p:cNvSpPr/>
                <p:nvPr/>
              </p:nvSpPr>
              <p:spPr>
                <a:xfrm>
                  <a:off x="4994366" y="384947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4" name="Google Shape;4754;p66"/>
              <p:cNvGrpSpPr/>
              <p:nvPr/>
            </p:nvGrpSpPr>
            <p:grpSpPr>
              <a:xfrm>
                <a:off x="4790662" y="3679147"/>
                <a:ext cx="37783" cy="32380"/>
                <a:chOff x="4790662" y="3679147"/>
                <a:chExt cx="37783" cy="32380"/>
              </a:xfrm>
            </p:grpSpPr>
            <p:sp>
              <p:nvSpPr>
                <p:cNvPr id="4755" name="Google Shape;4755;p66"/>
                <p:cNvSpPr/>
                <p:nvPr/>
              </p:nvSpPr>
              <p:spPr>
                <a:xfrm>
                  <a:off x="4790662" y="3679147"/>
                  <a:ext cx="37783" cy="32380"/>
                </a:xfrm>
                <a:custGeom>
                  <a:rect b="b" l="l" r="r" t="t"/>
                  <a:pathLst>
                    <a:path extrusionOk="0" h="4117" w="4804">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6"/>
                <p:cNvSpPr/>
                <p:nvPr/>
              </p:nvSpPr>
              <p:spPr>
                <a:xfrm>
                  <a:off x="4803506" y="3688774"/>
                  <a:ext cx="15235" cy="13072"/>
                </a:xfrm>
                <a:custGeom>
                  <a:rect b="b" l="l" r="r" t="t"/>
                  <a:pathLst>
                    <a:path extrusionOk="0" h="1662" w="1937">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7" name="Google Shape;4757;p66"/>
              <p:cNvGrpSpPr/>
              <p:nvPr/>
            </p:nvGrpSpPr>
            <p:grpSpPr>
              <a:xfrm>
                <a:off x="4857263" y="3557861"/>
                <a:ext cx="37776" cy="32357"/>
                <a:chOff x="4857263" y="3557861"/>
                <a:chExt cx="37776" cy="32357"/>
              </a:xfrm>
            </p:grpSpPr>
            <p:sp>
              <p:nvSpPr>
                <p:cNvPr id="4758" name="Google Shape;4758;p66"/>
                <p:cNvSpPr/>
                <p:nvPr/>
              </p:nvSpPr>
              <p:spPr>
                <a:xfrm>
                  <a:off x="4857263" y="3557861"/>
                  <a:ext cx="37776" cy="32357"/>
                </a:xfrm>
                <a:custGeom>
                  <a:rect b="b" l="l" r="r" t="t"/>
                  <a:pathLst>
                    <a:path extrusionOk="0" h="4114" w="4803">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6"/>
                <p:cNvSpPr/>
                <p:nvPr/>
              </p:nvSpPr>
              <p:spPr>
                <a:xfrm>
                  <a:off x="4870106" y="3567566"/>
                  <a:ext cx="15329" cy="13040"/>
                </a:xfrm>
                <a:custGeom>
                  <a:rect b="b" l="l" r="r" t="t"/>
                  <a:pathLst>
                    <a:path extrusionOk="0" h="1658" w="1949">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0" name="Google Shape;4760;p66"/>
              <p:cNvGrpSpPr/>
              <p:nvPr/>
            </p:nvGrpSpPr>
            <p:grpSpPr>
              <a:xfrm>
                <a:off x="4883902" y="3648033"/>
                <a:ext cx="37783" cy="32380"/>
                <a:chOff x="4883902" y="3648033"/>
                <a:chExt cx="37783" cy="32380"/>
              </a:xfrm>
            </p:grpSpPr>
            <p:sp>
              <p:nvSpPr>
                <p:cNvPr id="4761" name="Google Shape;4761;p66"/>
                <p:cNvSpPr/>
                <p:nvPr/>
              </p:nvSpPr>
              <p:spPr>
                <a:xfrm>
                  <a:off x="4883902" y="3648033"/>
                  <a:ext cx="37783" cy="32380"/>
                </a:xfrm>
                <a:custGeom>
                  <a:rect b="b" l="l" r="r" t="t"/>
                  <a:pathLst>
                    <a:path extrusionOk="0" h="4117" w="4804">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6"/>
                <p:cNvSpPr/>
                <p:nvPr/>
              </p:nvSpPr>
              <p:spPr>
                <a:xfrm>
                  <a:off x="4896745" y="3657668"/>
                  <a:ext cx="15329" cy="13009"/>
                </a:xfrm>
                <a:custGeom>
                  <a:rect b="b" l="l" r="r" t="t"/>
                  <a:pathLst>
                    <a:path extrusionOk="0" h="1654" w="1949">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66"/>
              <p:cNvGrpSpPr/>
              <p:nvPr/>
            </p:nvGrpSpPr>
            <p:grpSpPr>
              <a:xfrm>
                <a:off x="4907780" y="3347220"/>
                <a:ext cx="37878" cy="32357"/>
                <a:chOff x="4907780" y="3347220"/>
                <a:chExt cx="37878" cy="32357"/>
              </a:xfrm>
            </p:grpSpPr>
            <p:sp>
              <p:nvSpPr>
                <p:cNvPr id="4764" name="Google Shape;4764;p66"/>
                <p:cNvSpPr/>
                <p:nvPr/>
              </p:nvSpPr>
              <p:spPr>
                <a:xfrm>
                  <a:off x="4907780" y="3347220"/>
                  <a:ext cx="37878" cy="32357"/>
                </a:xfrm>
                <a:custGeom>
                  <a:rect b="b" l="l" r="r" t="t"/>
                  <a:pathLst>
                    <a:path extrusionOk="0" h="4114" w="4816">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6"/>
                <p:cNvSpPr/>
                <p:nvPr/>
              </p:nvSpPr>
              <p:spPr>
                <a:xfrm>
                  <a:off x="4922912" y="3356926"/>
                  <a:ext cx="13040" cy="13040"/>
                </a:xfrm>
                <a:custGeom>
                  <a:rect b="b" l="l" r="r" t="t"/>
                  <a:pathLst>
                    <a:path extrusionOk="0" h="1658" w="1658">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66"/>
              <p:cNvGrpSpPr/>
              <p:nvPr/>
            </p:nvGrpSpPr>
            <p:grpSpPr>
              <a:xfrm>
                <a:off x="5065048" y="3738150"/>
                <a:ext cx="37783" cy="32364"/>
                <a:chOff x="5065048" y="3738150"/>
                <a:chExt cx="37783" cy="32364"/>
              </a:xfrm>
            </p:grpSpPr>
            <p:sp>
              <p:nvSpPr>
                <p:cNvPr id="4767" name="Google Shape;4767;p66"/>
                <p:cNvSpPr/>
                <p:nvPr/>
              </p:nvSpPr>
              <p:spPr>
                <a:xfrm>
                  <a:off x="5065048" y="3738150"/>
                  <a:ext cx="37783" cy="32364"/>
                </a:xfrm>
                <a:custGeom>
                  <a:rect b="b" l="l" r="r" t="t"/>
                  <a:pathLst>
                    <a:path extrusionOk="0" h="4115" w="4804">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6"/>
                <p:cNvSpPr/>
                <p:nvPr/>
              </p:nvSpPr>
              <p:spPr>
                <a:xfrm>
                  <a:off x="5077994" y="3747761"/>
                  <a:ext cx="15227" cy="13072"/>
                </a:xfrm>
                <a:custGeom>
                  <a:rect b="b" l="l" r="r" t="t"/>
                  <a:pathLst>
                    <a:path extrusionOk="0" h="1662" w="1936">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9" name="Google Shape;4769;p66"/>
              <p:cNvGrpSpPr/>
              <p:nvPr/>
            </p:nvGrpSpPr>
            <p:grpSpPr>
              <a:xfrm>
                <a:off x="5071616" y="3284615"/>
                <a:ext cx="37783" cy="32357"/>
                <a:chOff x="5071616" y="3284615"/>
                <a:chExt cx="37783" cy="32357"/>
              </a:xfrm>
            </p:grpSpPr>
            <p:sp>
              <p:nvSpPr>
                <p:cNvPr id="4770" name="Google Shape;4770;p66"/>
                <p:cNvSpPr/>
                <p:nvPr/>
              </p:nvSpPr>
              <p:spPr>
                <a:xfrm>
                  <a:off x="5071616" y="3284615"/>
                  <a:ext cx="37783" cy="32357"/>
                </a:xfrm>
                <a:custGeom>
                  <a:rect b="b" l="l" r="r" t="t"/>
                  <a:pathLst>
                    <a:path extrusionOk="0" h="4114" w="4804">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6"/>
                <p:cNvSpPr/>
                <p:nvPr/>
              </p:nvSpPr>
              <p:spPr>
                <a:xfrm>
                  <a:off x="5086646" y="3294320"/>
                  <a:ext cx="13048" cy="13048"/>
                </a:xfrm>
                <a:custGeom>
                  <a:rect b="b" l="l" r="r" t="t"/>
                  <a:pathLst>
                    <a:path extrusionOk="0" h="1659" w="1659">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2" name="Google Shape;4772;p66"/>
              <p:cNvGrpSpPr/>
              <p:nvPr/>
            </p:nvGrpSpPr>
            <p:grpSpPr>
              <a:xfrm>
                <a:off x="5389291" y="3759921"/>
                <a:ext cx="37783" cy="32380"/>
                <a:chOff x="5389291" y="3759921"/>
                <a:chExt cx="37783" cy="32380"/>
              </a:xfrm>
            </p:grpSpPr>
            <p:sp>
              <p:nvSpPr>
                <p:cNvPr id="4773" name="Google Shape;4773;p66"/>
                <p:cNvSpPr/>
                <p:nvPr/>
              </p:nvSpPr>
              <p:spPr>
                <a:xfrm>
                  <a:off x="5389291" y="3759921"/>
                  <a:ext cx="37783" cy="32380"/>
                </a:xfrm>
                <a:custGeom>
                  <a:rect b="b" l="l" r="r" t="t"/>
                  <a:pathLst>
                    <a:path extrusionOk="0" h="4117" w="4804">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6"/>
                <p:cNvSpPr/>
                <p:nvPr/>
              </p:nvSpPr>
              <p:spPr>
                <a:xfrm>
                  <a:off x="5402229" y="3769555"/>
                  <a:ext cx="15235" cy="13064"/>
                </a:xfrm>
                <a:custGeom>
                  <a:rect b="b" l="l" r="r" t="t"/>
                  <a:pathLst>
                    <a:path extrusionOk="0" h="1661" w="1937">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5" name="Google Shape;4775;p66"/>
              <p:cNvGrpSpPr/>
              <p:nvPr/>
            </p:nvGrpSpPr>
            <p:grpSpPr>
              <a:xfrm>
                <a:off x="5431534" y="3632932"/>
                <a:ext cx="37878" cy="32451"/>
                <a:chOff x="5431534" y="3632932"/>
                <a:chExt cx="37878" cy="32451"/>
              </a:xfrm>
            </p:grpSpPr>
            <p:sp>
              <p:nvSpPr>
                <p:cNvPr id="4776" name="Google Shape;4776;p66"/>
                <p:cNvSpPr/>
                <p:nvPr/>
              </p:nvSpPr>
              <p:spPr>
                <a:xfrm>
                  <a:off x="5431534" y="3632932"/>
                  <a:ext cx="37878" cy="32451"/>
                </a:xfrm>
                <a:custGeom>
                  <a:rect b="b" l="l" r="r" t="t"/>
                  <a:pathLst>
                    <a:path extrusionOk="0" h="4126" w="4816">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6"/>
                <p:cNvSpPr/>
                <p:nvPr/>
              </p:nvSpPr>
              <p:spPr>
                <a:xfrm>
                  <a:off x="5444472" y="3642638"/>
                  <a:ext cx="15235" cy="13064"/>
                </a:xfrm>
                <a:custGeom>
                  <a:rect b="b" l="l" r="r" t="t"/>
                  <a:pathLst>
                    <a:path extrusionOk="0" h="1661" w="1937">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78" name="Google Shape;4778;p66"/>
              <p:cNvGrpSpPr/>
              <p:nvPr/>
            </p:nvGrpSpPr>
            <p:grpSpPr>
              <a:xfrm>
                <a:off x="5540755" y="3544829"/>
                <a:ext cx="37783" cy="32357"/>
                <a:chOff x="5540755" y="3544829"/>
                <a:chExt cx="37783" cy="32357"/>
              </a:xfrm>
            </p:grpSpPr>
            <p:sp>
              <p:nvSpPr>
                <p:cNvPr id="4779" name="Google Shape;4779;p66"/>
                <p:cNvSpPr/>
                <p:nvPr/>
              </p:nvSpPr>
              <p:spPr>
                <a:xfrm>
                  <a:off x="5540755" y="3544829"/>
                  <a:ext cx="37783" cy="32357"/>
                </a:xfrm>
                <a:custGeom>
                  <a:rect b="b" l="l" r="r" t="t"/>
                  <a:pathLst>
                    <a:path extrusionOk="0" h="4114" w="4804">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6"/>
                <p:cNvSpPr/>
                <p:nvPr/>
              </p:nvSpPr>
              <p:spPr>
                <a:xfrm>
                  <a:off x="5553693" y="3554534"/>
                  <a:ext cx="15235" cy="13040"/>
                </a:xfrm>
                <a:custGeom>
                  <a:rect b="b" l="l" r="r" t="t"/>
                  <a:pathLst>
                    <a:path extrusionOk="0" h="1658" w="1937">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1" name="Google Shape;4781;p66"/>
              <p:cNvGrpSpPr/>
              <p:nvPr/>
            </p:nvGrpSpPr>
            <p:grpSpPr>
              <a:xfrm>
                <a:off x="5579293" y="3412107"/>
                <a:ext cx="37776" cy="32357"/>
                <a:chOff x="5579293" y="3412107"/>
                <a:chExt cx="37776" cy="32357"/>
              </a:xfrm>
            </p:grpSpPr>
            <p:sp>
              <p:nvSpPr>
                <p:cNvPr id="4782" name="Google Shape;4782;p66"/>
                <p:cNvSpPr/>
                <p:nvPr/>
              </p:nvSpPr>
              <p:spPr>
                <a:xfrm>
                  <a:off x="5579293" y="3412107"/>
                  <a:ext cx="37776" cy="32357"/>
                </a:xfrm>
                <a:custGeom>
                  <a:rect b="b" l="l" r="r" t="t"/>
                  <a:pathLst>
                    <a:path extrusionOk="0" h="4114" w="4803">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6"/>
                <p:cNvSpPr/>
                <p:nvPr/>
              </p:nvSpPr>
              <p:spPr>
                <a:xfrm>
                  <a:off x="5594418" y="3421812"/>
                  <a:ext cx="13040" cy="13040"/>
                </a:xfrm>
                <a:custGeom>
                  <a:rect b="b" l="l" r="r" t="t"/>
                  <a:pathLst>
                    <a:path extrusionOk="0" h="1658" w="1658">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4" name="Google Shape;4784;p66"/>
              <p:cNvGrpSpPr/>
              <p:nvPr/>
            </p:nvGrpSpPr>
            <p:grpSpPr>
              <a:xfrm>
                <a:off x="5801346" y="3284615"/>
                <a:ext cx="37783" cy="32357"/>
                <a:chOff x="5801346" y="3284615"/>
                <a:chExt cx="37783" cy="32357"/>
              </a:xfrm>
            </p:grpSpPr>
            <p:sp>
              <p:nvSpPr>
                <p:cNvPr id="4785" name="Google Shape;4785;p66"/>
                <p:cNvSpPr/>
                <p:nvPr/>
              </p:nvSpPr>
              <p:spPr>
                <a:xfrm>
                  <a:off x="5801346" y="3284615"/>
                  <a:ext cx="37783" cy="32357"/>
                </a:xfrm>
                <a:custGeom>
                  <a:rect b="b" l="l" r="r" t="t"/>
                  <a:pathLst>
                    <a:path extrusionOk="0" h="4114" w="4804">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6"/>
                <p:cNvSpPr/>
                <p:nvPr/>
              </p:nvSpPr>
              <p:spPr>
                <a:xfrm>
                  <a:off x="5816478" y="3294320"/>
                  <a:ext cx="13040" cy="13048"/>
                </a:xfrm>
                <a:custGeom>
                  <a:rect b="b" l="l" r="r" t="t"/>
                  <a:pathLst>
                    <a:path extrusionOk="0" h="1659" w="1658">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7" name="Google Shape;4787;p66"/>
              <p:cNvGrpSpPr/>
              <p:nvPr/>
            </p:nvGrpSpPr>
            <p:grpSpPr>
              <a:xfrm>
                <a:off x="5763578" y="3399067"/>
                <a:ext cx="37776" cy="32364"/>
                <a:chOff x="5763578" y="3399067"/>
                <a:chExt cx="37776" cy="32364"/>
              </a:xfrm>
            </p:grpSpPr>
            <p:sp>
              <p:nvSpPr>
                <p:cNvPr id="4788" name="Google Shape;4788;p66"/>
                <p:cNvSpPr/>
                <p:nvPr/>
              </p:nvSpPr>
              <p:spPr>
                <a:xfrm>
                  <a:off x="5763578" y="3399067"/>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6"/>
                <p:cNvSpPr/>
                <p:nvPr/>
              </p:nvSpPr>
              <p:spPr>
                <a:xfrm>
                  <a:off x="5776516" y="3408780"/>
                  <a:ext cx="15235" cy="13040"/>
                </a:xfrm>
                <a:custGeom>
                  <a:rect b="b" l="l" r="r" t="t"/>
                  <a:pathLst>
                    <a:path extrusionOk="0" h="1658" w="1937">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0" name="Google Shape;4790;p66"/>
              <p:cNvGrpSpPr/>
              <p:nvPr/>
            </p:nvGrpSpPr>
            <p:grpSpPr>
              <a:xfrm>
                <a:off x="5395858" y="3230952"/>
                <a:ext cx="37776" cy="32364"/>
                <a:chOff x="5395858" y="3230952"/>
                <a:chExt cx="37776" cy="32364"/>
              </a:xfrm>
            </p:grpSpPr>
            <p:sp>
              <p:nvSpPr>
                <p:cNvPr id="4791" name="Google Shape;4791;p66"/>
                <p:cNvSpPr/>
                <p:nvPr/>
              </p:nvSpPr>
              <p:spPr>
                <a:xfrm>
                  <a:off x="5395858" y="3230952"/>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6"/>
                <p:cNvSpPr/>
                <p:nvPr/>
              </p:nvSpPr>
              <p:spPr>
                <a:xfrm>
                  <a:off x="5408702" y="3240571"/>
                  <a:ext cx="15227" cy="13064"/>
                </a:xfrm>
                <a:custGeom>
                  <a:rect b="b" l="l" r="r" t="t"/>
                  <a:pathLst>
                    <a:path extrusionOk="0" h="1661" w="1936">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3" name="Google Shape;4793;p66"/>
              <p:cNvGrpSpPr/>
              <p:nvPr/>
            </p:nvGrpSpPr>
            <p:grpSpPr>
              <a:xfrm>
                <a:off x="5264088" y="3188237"/>
                <a:ext cx="37776" cy="32357"/>
                <a:chOff x="5264088" y="3188237"/>
                <a:chExt cx="37776" cy="32357"/>
              </a:xfrm>
            </p:grpSpPr>
            <p:sp>
              <p:nvSpPr>
                <p:cNvPr id="4794" name="Google Shape;4794;p66"/>
                <p:cNvSpPr/>
                <p:nvPr/>
              </p:nvSpPr>
              <p:spPr>
                <a:xfrm>
                  <a:off x="5264088" y="3188237"/>
                  <a:ext cx="37776" cy="32357"/>
                </a:xfrm>
                <a:custGeom>
                  <a:rect b="b" l="l" r="r" t="t"/>
                  <a:pathLst>
                    <a:path extrusionOk="0" h="4114" w="4803">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6"/>
                <p:cNvSpPr/>
                <p:nvPr/>
              </p:nvSpPr>
              <p:spPr>
                <a:xfrm>
                  <a:off x="5279212" y="3197943"/>
                  <a:ext cx="13048" cy="13048"/>
                </a:xfrm>
                <a:custGeom>
                  <a:rect b="b" l="l" r="r" t="t"/>
                  <a:pathLst>
                    <a:path extrusionOk="0" h="1659" w="1659">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6" name="Google Shape;4796;p66"/>
              <p:cNvGrpSpPr/>
              <p:nvPr/>
            </p:nvGrpSpPr>
            <p:grpSpPr>
              <a:xfrm>
                <a:off x="5585758" y="3237425"/>
                <a:ext cx="37878" cy="32357"/>
                <a:chOff x="5585758" y="3237425"/>
                <a:chExt cx="37878" cy="32357"/>
              </a:xfrm>
            </p:grpSpPr>
            <p:sp>
              <p:nvSpPr>
                <p:cNvPr id="4797" name="Google Shape;4797;p66"/>
                <p:cNvSpPr/>
                <p:nvPr/>
              </p:nvSpPr>
              <p:spPr>
                <a:xfrm>
                  <a:off x="5585758" y="3237425"/>
                  <a:ext cx="37878" cy="32357"/>
                </a:xfrm>
                <a:custGeom>
                  <a:rect b="b" l="l" r="r" t="t"/>
                  <a:pathLst>
                    <a:path extrusionOk="0" h="4114" w="4816">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6"/>
                <p:cNvSpPr/>
                <p:nvPr/>
              </p:nvSpPr>
              <p:spPr>
                <a:xfrm>
                  <a:off x="5598696" y="3247130"/>
                  <a:ext cx="15235" cy="13048"/>
                </a:xfrm>
                <a:custGeom>
                  <a:rect b="b" l="l" r="r" t="t"/>
                  <a:pathLst>
                    <a:path extrusionOk="0" h="1659" w="1937">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9" name="Google Shape;4799;p66"/>
              <p:cNvGrpSpPr/>
              <p:nvPr/>
            </p:nvGrpSpPr>
            <p:grpSpPr>
              <a:xfrm>
                <a:off x="4874196" y="3291088"/>
                <a:ext cx="37878" cy="32451"/>
                <a:chOff x="4874196" y="3291088"/>
                <a:chExt cx="37878" cy="32451"/>
              </a:xfrm>
            </p:grpSpPr>
            <p:sp>
              <p:nvSpPr>
                <p:cNvPr id="4800" name="Google Shape;4800;p66"/>
                <p:cNvSpPr/>
                <p:nvPr/>
              </p:nvSpPr>
              <p:spPr>
                <a:xfrm>
                  <a:off x="4874196"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6"/>
                <p:cNvSpPr/>
                <p:nvPr/>
              </p:nvSpPr>
              <p:spPr>
                <a:xfrm>
                  <a:off x="4889328" y="3300793"/>
                  <a:ext cx="13040" cy="13040"/>
                </a:xfrm>
                <a:custGeom>
                  <a:rect b="b" l="l" r="r" t="t"/>
                  <a:pathLst>
                    <a:path extrusionOk="0" h="1658" w="1658">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2" name="Google Shape;4802;p66"/>
              <p:cNvGrpSpPr/>
              <p:nvPr/>
            </p:nvGrpSpPr>
            <p:grpSpPr>
              <a:xfrm>
                <a:off x="5197770" y="3785466"/>
                <a:ext cx="37783" cy="32427"/>
                <a:chOff x="5197770" y="3785466"/>
                <a:chExt cx="37783" cy="32427"/>
              </a:xfrm>
            </p:grpSpPr>
            <p:sp>
              <p:nvSpPr>
                <p:cNvPr id="4803" name="Google Shape;4803;p66"/>
                <p:cNvSpPr/>
                <p:nvPr/>
              </p:nvSpPr>
              <p:spPr>
                <a:xfrm>
                  <a:off x="5197770" y="3785466"/>
                  <a:ext cx="37783" cy="32427"/>
                </a:xfrm>
                <a:custGeom>
                  <a:rect b="b" l="l" r="r" t="t"/>
                  <a:pathLst>
                    <a:path extrusionOk="0" h="4123" w="4804">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6"/>
                <p:cNvSpPr/>
                <p:nvPr/>
              </p:nvSpPr>
              <p:spPr>
                <a:xfrm>
                  <a:off x="5212808" y="3795148"/>
                  <a:ext cx="13040" cy="13040"/>
                </a:xfrm>
                <a:custGeom>
                  <a:rect b="b" l="l" r="r" t="t"/>
                  <a:pathLst>
                    <a:path extrusionOk="0" h="1658" w="1658">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5" name="Google Shape;4805;p66"/>
              <p:cNvGrpSpPr/>
              <p:nvPr/>
            </p:nvGrpSpPr>
            <p:grpSpPr>
              <a:xfrm>
                <a:off x="5177699" y="3492117"/>
                <a:ext cx="37776" cy="32357"/>
                <a:chOff x="5177699" y="3492117"/>
                <a:chExt cx="37776" cy="32357"/>
              </a:xfrm>
            </p:grpSpPr>
            <p:sp>
              <p:nvSpPr>
                <p:cNvPr id="4806" name="Google Shape;4806;p66"/>
                <p:cNvSpPr/>
                <p:nvPr/>
              </p:nvSpPr>
              <p:spPr>
                <a:xfrm>
                  <a:off x="5177699" y="3492117"/>
                  <a:ext cx="37776" cy="32357"/>
                </a:xfrm>
                <a:custGeom>
                  <a:rect b="b" l="l" r="r" t="t"/>
                  <a:pathLst>
                    <a:path extrusionOk="0" h="4114" w="4803">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6"/>
                <p:cNvSpPr/>
                <p:nvPr/>
              </p:nvSpPr>
              <p:spPr>
                <a:xfrm>
                  <a:off x="5192823" y="3501823"/>
                  <a:ext cx="13048" cy="13048"/>
                </a:xfrm>
                <a:custGeom>
                  <a:rect b="b" l="l" r="r" t="t"/>
                  <a:pathLst>
                    <a:path extrusionOk="0" h="1659" w="1659">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08" name="Google Shape;4808;p66"/>
              <p:cNvGrpSpPr/>
              <p:nvPr/>
            </p:nvGrpSpPr>
            <p:grpSpPr>
              <a:xfrm>
                <a:off x="5349431" y="3622346"/>
                <a:ext cx="37870" cy="32380"/>
                <a:chOff x="5349431" y="3622346"/>
                <a:chExt cx="37870" cy="32380"/>
              </a:xfrm>
            </p:grpSpPr>
            <p:sp>
              <p:nvSpPr>
                <p:cNvPr id="4809" name="Google Shape;4809;p66"/>
                <p:cNvSpPr/>
                <p:nvPr/>
              </p:nvSpPr>
              <p:spPr>
                <a:xfrm>
                  <a:off x="5349431" y="3622346"/>
                  <a:ext cx="37870" cy="32380"/>
                </a:xfrm>
                <a:custGeom>
                  <a:rect b="b" l="l" r="r" t="t"/>
                  <a:pathLst>
                    <a:path extrusionOk="0" h="4117" w="4815">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6"/>
                <p:cNvSpPr/>
                <p:nvPr/>
              </p:nvSpPr>
              <p:spPr>
                <a:xfrm>
                  <a:off x="5362369" y="3632075"/>
                  <a:ext cx="15227" cy="13040"/>
                </a:xfrm>
                <a:custGeom>
                  <a:rect b="b" l="l" r="r" t="t"/>
                  <a:pathLst>
                    <a:path extrusionOk="0" h="1658" w="1936">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1" name="Google Shape;4811;p66"/>
              <p:cNvGrpSpPr/>
              <p:nvPr/>
            </p:nvGrpSpPr>
            <p:grpSpPr>
              <a:xfrm>
                <a:off x="5068855" y="3563980"/>
                <a:ext cx="53954" cy="46223"/>
                <a:chOff x="5068855" y="3563980"/>
                <a:chExt cx="53954" cy="46223"/>
              </a:xfrm>
            </p:grpSpPr>
            <p:sp>
              <p:nvSpPr>
                <p:cNvPr id="4812" name="Google Shape;4812;p66"/>
                <p:cNvSpPr/>
                <p:nvPr/>
              </p:nvSpPr>
              <p:spPr>
                <a:xfrm>
                  <a:off x="5068855" y="3563980"/>
                  <a:ext cx="53954" cy="46223"/>
                </a:xfrm>
                <a:custGeom>
                  <a:rect b="b" l="l" r="r" t="t"/>
                  <a:pathLst>
                    <a:path extrusionOk="0" h="5877" w="686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6"/>
                <p:cNvSpPr/>
                <p:nvPr/>
              </p:nvSpPr>
              <p:spPr>
                <a:xfrm>
                  <a:off x="5086268" y="3573654"/>
                  <a:ext cx="26835" cy="26843"/>
                </a:xfrm>
                <a:custGeom>
                  <a:rect b="b" l="l" r="r" t="t"/>
                  <a:pathLst>
                    <a:path extrusionOk="0" h="3413" w="3412">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66"/>
              <p:cNvGrpSpPr/>
              <p:nvPr/>
            </p:nvGrpSpPr>
            <p:grpSpPr>
              <a:xfrm>
                <a:off x="5037654" y="3392507"/>
                <a:ext cx="37870" cy="32451"/>
                <a:chOff x="5037654" y="3392507"/>
                <a:chExt cx="37870" cy="32451"/>
              </a:xfrm>
            </p:grpSpPr>
            <p:sp>
              <p:nvSpPr>
                <p:cNvPr id="4815" name="Google Shape;4815;p66"/>
                <p:cNvSpPr/>
                <p:nvPr/>
              </p:nvSpPr>
              <p:spPr>
                <a:xfrm>
                  <a:off x="5037654" y="3392507"/>
                  <a:ext cx="37870" cy="32451"/>
                </a:xfrm>
                <a:custGeom>
                  <a:rect b="b" l="l" r="r" t="t"/>
                  <a:pathLst>
                    <a:path extrusionOk="0" h="4126" w="4815">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6"/>
                <p:cNvSpPr/>
                <p:nvPr/>
              </p:nvSpPr>
              <p:spPr>
                <a:xfrm>
                  <a:off x="5050592" y="3402213"/>
                  <a:ext cx="15227" cy="13064"/>
                </a:xfrm>
                <a:custGeom>
                  <a:rect b="b" l="l" r="r" t="t"/>
                  <a:pathLst>
                    <a:path extrusionOk="0" h="1661" w="1936">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7" name="Google Shape;4817;p66"/>
              <p:cNvGrpSpPr/>
              <p:nvPr/>
            </p:nvGrpSpPr>
            <p:grpSpPr>
              <a:xfrm>
                <a:off x="5456560" y="3368629"/>
                <a:ext cx="37870" cy="32451"/>
                <a:chOff x="5456560" y="3368629"/>
                <a:chExt cx="37870" cy="32451"/>
              </a:xfrm>
            </p:grpSpPr>
            <p:sp>
              <p:nvSpPr>
                <p:cNvPr id="4818" name="Google Shape;4818;p66"/>
                <p:cNvSpPr/>
                <p:nvPr/>
              </p:nvSpPr>
              <p:spPr>
                <a:xfrm>
                  <a:off x="5456560" y="3368629"/>
                  <a:ext cx="37870" cy="32451"/>
                </a:xfrm>
                <a:custGeom>
                  <a:rect b="b" l="l" r="r" t="t"/>
                  <a:pathLst>
                    <a:path extrusionOk="0" h="4126" w="4815">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6"/>
                <p:cNvSpPr/>
                <p:nvPr/>
              </p:nvSpPr>
              <p:spPr>
                <a:xfrm>
                  <a:off x="5469498" y="3378334"/>
                  <a:ext cx="15227" cy="13064"/>
                </a:xfrm>
                <a:custGeom>
                  <a:rect b="b" l="l" r="r" t="t"/>
                  <a:pathLst>
                    <a:path extrusionOk="0" h="1661" w="1936">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0" name="Google Shape;4820;p66"/>
              <p:cNvGrpSpPr/>
              <p:nvPr/>
            </p:nvGrpSpPr>
            <p:grpSpPr>
              <a:xfrm>
                <a:off x="4755749" y="3501516"/>
                <a:ext cx="46246" cy="39608"/>
                <a:chOff x="4755749" y="3501516"/>
                <a:chExt cx="46246" cy="39608"/>
              </a:xfrm>
            </p:grpSpPr>
            <p:sp>
              <p:nvSpPr>
                <p:cNvPr id="4821" name="Google Shape;4821;p66"/>
                <p:cNvSpPr/>
                <p:nvPr/>
              </p:nvSpPr>
              <p:spPr>
                <a:xfrm>
                  <a:off x="4755749" y="3501516"/>
                  <a:ext cx="46246" cy="39608"/>
                </a:xfrm>
                <a:custGeom>
                  <a:rect b="b" l="l" r="r" t="t"/>
                  <a:pathLst>
                    <a:path extrusionOk="0" h="5036" w="588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6"/>
                <p:cNvSpPr/>
                <p:nvPr/>
              </p:nvSpPr>
              <p:spPr>
                <a:xfrm>
                  <a:off x="4768687" y="3511245"/>
                  <a:ext cx="23697" cy="20221"/>
                </a:xfrm>
                <a:custGeom>
                  <a:rect b="b" l="l" r="r" t="t"/>
                  <a:pathLst>
                    <a:path extrusionOk="0" h="2571" w="3013">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3" name="Google Shape;4823;p66"/>
              <p:cNvGrpSpPr/>
              <p:nvPr/>
            </p:nvGrpSpPr>
            <p:grpSpPr>
              <a:xfrm>
                <a:off x="4681346" y="3485582"/>
                <a:ext cx="37783" cy="32427"/>
                <a:chOff x="4681346" y="3485582"/>
                <a:chExt cx="37783" cy="32427"/>
              </a:xfrm>
            </p:grpSpPr>
            <p:sp>
              <p:nvSpPr>
                <p:cNvPr id="4824" name="Google Shape;4824;p66"/>
                <p:cNvSpPr/>
                <p:nvPr/>
              </p:nvSpPr>
              <p:spPr>
                <a:xfrm>
                  <a:off x="4681346" y="3485582"/>
                  <a:ext cx="37783" cy="32427"/>
                </a:xfrm>
                <a:custGeom>
                  <a:rect b="b" l="l" r="r" t="t"/>
                  <a:pathLst>
                    <a:path extrusionOk="0" h="4123" w="4804">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6"/>
                <p:cNvSpPr/>
                <p:nvPr/>
              </p:nvSpPr>
              <p:spPr>
                <a:xfrm>
                  <a:off x="4696479" y="3495263"/>
                  <a:ext cx="13040" cy="13040"/>
                </a:xfrm>
                <a:custGeom>
                  <a:rect b="b" l="l" r="r" t="t"/>
                  <a:pathLst>
                    <a:path extrusionOk="0" h="1658" w="1658">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6" name="Google Shape;4826;p66"/>
              <p:cNvGrpSpPr/>
              <p:nvPr/>
            </p:nvGrpSpPr>
            <p:grpSpPr>
              <a:xfrm>
                <a:off x="4767067" y="3291088"/>
                <a:ext cx="37878" cy="32451"/>
                <a:chOff x="4767067" y="3291088"/>
                <a:chExt cx="37878" cy="32451"/>
              </a:xfrm>
            </p:grpSpPr>
            <p:sp>
              <p:nvSpPr>
                <p:cNvPr id="4827" name="Google Shape;4827;p66"/>
                <p:cNvSpPr/>
                <p:nvPr/>
              </p:nvSpPr>
              <p:spPr>
                <a:xfrm>
                  <a:off x="4767067" y="3291088"/>
                  <a:ext cx="37878" cy="32451"/>
                </a:xfrm>
                <a:custGeom>
                  <a:rect b="b" l="l" r="r" t="t"/>
                  <a:pathLst>
                    <a:path extrusionOk="0" h="4126" w="4816">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6"/>
                <p:cNvSpPr/>
                <p:nvPr/>
              </p:nvSpPr>
              <p:spPr>
                <a:xfrm>
                  <a:off x="4780036" y="3300888"/>
                  <a:ext cx="15203" cy="13009"/>
                </a:xfrm>
                <a:custGeom>
                  <a:rect b="b" l="l" r="r" t="t"/>
                  <a:pathLst>
                    <a:path extrusionOk="0" h="1654" w="1933">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9" name="Google Shape;4829;p66"/>
              <p:cNvGrpSpPr/>
              <p:nvPr/>
            </p:nvGrpSpPr>
            <p:grpSpPr>
              <a:xfrm>
                <a:off x="4687819" y="3405539"/>
                <a:ext cx="37776" cy="32451"/>
                <a:chOff x="4687819" y="3405539"/>
                <a:chExt cx="37776" cy="32451"/>
              </a:xfrm>
            </p:grpSpPr>
            <p:sp>
              <p:nvSpPr>
                <p:cNvPr id="4830" name="Google Shape;4830;p66"/>
                <p:cNvSpPr/>
                <p:nvPr/>
              </p:nvSpPr>
              <p:spPr>
                <a:xfrm>
                  <a:off x="4687819" y="3405539"/>
                  <a:ext cx="37776" cy="32451"/>
                </a:xfrm>
                <a:custGeom>
                  <a:rect b="b" l="l" r="r" t="t"/>
                  <a:pathLst>
                    <a:path extrusionOk="0" h="4126" w="4803">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6"/>
                <p:cNvSpPr/>
                <p:nvPr/>
              </p:nvSpPr>
              <p:spPr>
                <a:xfrm>
                  <a:off x="4702944" y="3415245"/>
                  <a:ext cx="13040" cy="13048"/>
                </a:xfrm>
                <a:custGeom>
                  <a:rect b="b" l="l" r="r" t="t"/>
                  <a:pathLst>
                    <a:path extrusionOk="0" h="1659" w="1658">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2" name="Google Shape;4832;p66"/>
              <p:cNvGrpSpPr/>
              <p:nvPr/>
            </p:nvGrpSpPr>
            <p:grpSpPr>
              <a:xfrm>
                <a:off x="4923101" y="3444809"/>
                <a:ext cx="52813" cy="45318"/>
                <a:chOff x="4923101" y="3444809"/>
                <a:chExt cx="52813" cy="45318"/>
              </a:xfrm>
            </p:grpSpPr>
            <p:sp>
              <p:nvSpPr>
                <p:cNvPr id="4833" name="Google Shape;4833;p66"/>
                <p:cNvSpPr/>
                <p:nvPr/>
              </p:nvSpPr>
              <p:spPr>
                <a:xfrm>
                  <a:off x="4923101" y="3444809"/>
                  <a:ext cx="52813" cy="45318"/>
                </a:xfrm>
                <a:custGeom>
                  <a:rect b="b" l="l" r="r" t="t"/>
                  <a:pathLst>
                    <a:path extrusionOk="0" h="5762" w="6715">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6"/>
                <p:cNvSpPr/>
                <p:nvPr/>
              </p:nvSpPr>
              <p:spPr>
                <a:xfrm>
                  <a:off x="4936039" y="3454538"/>
                  <a:ext cx="30265" cy="25915"/>
                </a:xfrm>
                <a:custGeom>
                  <a:rect b="b" l="l" r="r" t="t"/>
                  <a:pathLst>
                    <a:path extrusionOk="0" h="3295" w="3848">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5" name="Google Shape;4835;p66"/>
              <p:cNvGrpSpPr/>
              <p:nvPr/>
            </p:nvGrpSpPr>
            <p:grpSpPr>
              <a:xfrm>
                <a:off x="4846040" y="3654750"/>
                <a:ext cx="31405" cy="26993"/>
                <a:chOff x="4846040" y="3654750"/>
                <a:chExt cx="31405" cy="26993"/>
              </a:xfrm>
            </p:grpSpPr>
            <p:sp>
              <p:nvSpPr>
                <p:cNvPr id="4836" name="Google Shape;4836;p66"/>
                <p:cNvSpPr/>
                <p:nvPr/>
              </p:nvSpPr>
              <p:spPr>
                <a:xfrm>
                  <a:off x="4846040" y="3654750"/>
                  <a:ext cx="31405" cy="26993"/>
                </a:xfrm>
                <a:custGeom>
                  <a:rect b="b" l="l" r="r" t="t"/>
                  <a:pathLst>
                    <a:path extrusionOk="0" h="3432" w="3993">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6"/>
                <p:cNvSpPr/>
                <p:nvPr/>
              </p:nvSpPr>
              <p:spPr>
                <a:xfrm>
                  <a:off x="4858883" y="3664424"/>
                  <a:ext cx="8856" cy="7676"/>
                </a:xfrm>
                <a:custGeom>
                  <a:rect b="b" l="l" r="r" t="t"/>
                  <a:pathLst>
                    <a:path extrusionOk="0" h="976" w="1126">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8" name="Google Shape;4838;p66"/>
              <p:cNvGrpSpPr/>
              <p:nvPr/>
            </p:nvGrpSpPr>
            <p:grpSpPr>
              <a:xfrm>
                <a:off x="4925673" y="3691700"/>
                <a:ext cx="40253" cy="34472"/>
                <a:chOff x="4925673" y="3691700"/>
                <a:chExt cx="40253" cy="34472"/>
              </a:xfrm>
            </p:grpSpPr>
            <p:sp>
              <p:nvSpPr>
                <p:cNvPr id="4839" name="Google Shape;4839;p66"/>
                <p:cNvSpPr/>
                <p:nvPr/>
              </p:nvSpPr>
              <p:spPr>
                <a:xfrm>
                  <a:off x="4925673" y="3691700"/>
                  <a:ext cx="40253" cy="34472"/>
                </a:xfrm>
                <a:custGeom>
                  <a:rect b="b" l="l" r="r" t="t"/>
                  <a:pathLst>
                    <a:path extrusionOk="0" h="4383" w="5118">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6"/>
                <p:cNvSpPr/>
                <p:nvPr/>
              </p:nvSpPr>
              <p:spPr>
                <a:xfrm>
                  <a:off x="4938516" y="3701334"/>
                  <a:ext cx="17704" cy="15187"/>
                </a:xfrm>
                <a:custGeom>
                  <a:rect b="b" l="l" r="r" t="t"/>
                  <a:pathLst>
                    <a:path extrusionOk="0" h="1931" w="2251">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1" name="Google Shape;4841;p66"/>
              <p:cNvGrpSpPr/>
              <p:nvPr/>
            </p:nvGrpSpPr>
            <p:grpSpPr>
              <a:xfrm>
                <a:off x="4894653" y="3740848"/>
                <a:ext cx="31405" cy="26906"/>
                <a:chOff x="4894653" y="3740848"/>
                <a:chExt cx="31405" cy="26906"/>
              </a:xfrm>
            </p:grpSpPr>
            <p:sp>
              <p:nvSpPr>
                <p:cNvPr id="4842" name="Google Shape;4842;p66"/>
                <p:cNvSpPr/>
                <p:nvPr/>
              </p:nvSpPr>
              <p:spPr>
                <a:xfrm>
                  <a:off x="4894653" y="3740848"/>
                  <a:ext cx="31405" cy="26906"/>
                </a:xfrm>
                <a:custGeom>
                  <a:rect b="b" l="l" r="r" t="t"/>
                  <a:pathLst>
                    <a:path extrusionOk="0" h="3421" w="3993">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6"/>
                <p:cNvSpPr/>
                <p:nvPr/>
              </p:nvSpPr>
              <p:spPr>
                <a:xfrm>
                  <a:off x="4907497" y="3750522"/>
                  <a:ext cx="8950" cy="7605"/>
                </a:xfrm>
                <a:custGeom>
                  <a:rect b="b" l="l" r="r" t="t"/>
                  <a:pathLst>
                    <a:path extrusionOk="0" h="967" w="1138">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4" name="Google Shape;4844;p66"/>
              <p:cNvGrpSpPr/>
              <p:nvPr/>
            </p:nvGrpSpPr>
            <p:grpSpPr>
              <a:xfrm>
                <a:off x="4962300" y="3696348"/>
                <a:ext cx="38255" cy="32773"/>
                <a:chOff x="4962300" y="3696348"/>
                <a:chExt cx="38255" cy="32773"/>
              </a:xfrm>
            </p:grpSpPr>
            <p:sp>
              <p:nvSpPr>
                <p:cNvPr id="4845" name="Google Shape;4845;p66"/>
                <p:cNvSpPr/>
                <p:nvPr/>
              </p:nvSpPr>
              <p:spPr>
                <a:xfrm>
                  <a:off x="4962300" y="3696348"/>
                  <a:ext cx="38255" cy="32773"/>
                </a:xfrm>
                <a:custGeom>
                  <a:rect b="b" l="l" r="r" t="t"/>
                  <a:pathLst>
                    <a:path extrusionOk="0" h="4167" w="4864">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6"/>
                <p:cNvSpPr/>
                <p:nvPr/>
              </p:nvSpPr>
              <p:spPr>
                <a:xfrm>
                  <a:off x="4975238" y="3706093"/>
                  <a:ext cx="15612" cy="13386"/>
                </a:xfrm>
                <a:custGeom>
                  <a:rect b="b" l="l" r="r" t="t"/>
                  <a:pathLst>
                    <a:path extrusionOk="0" h="1702" w="1985">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7" name="Google Shape;4847;p66"/>
              <p:cNvGrpSpPr/>
              <p:nvPr/>
            </p:nvGrpSpPr>
            <p:grpSpPr>
              <a:xfrm>
                <a:off x="4980185" y="3743349"/>
                <a:ext cx="31499" cy="26969"/>
                <a:chOff x="4980185" y="3743349"/>
                <a:chExt cx="31499" cy="26969"/>
              </a:xfrm>
            </p:grpSpPr>
            <p:sp>
              <p:nvSpPr>
                <p:cNvPr id="4848" name="Google Shape;4848;p66"/>
                <p:cNvSpPr/>
                <p:nvPr/>
              </p:nvSpPr>
              <p:spPr>
                <a:xfrm>
                  <a:off x="4980185" y="3743349"/>
                  <a:ext cx="31499" cy="26969"/>
                </a:xfrm>
                <a:custGeom>
                  <a:rect b="b" l="l" r="r" t="t"/>
                  <a:pathLst>
                    <a:path extrusionOk="0" h="3429" w="4005">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6"/>
                <p:cNvSpPr/>
                <p:nvPr/>
              </p:nvSpPr>
              <p:spPr>
                <a:xfrm>
                  <a:off x="4993123" y="3753094"/>
                  <a:ext cx="8856" cy="7605"/>
                </a:xfrm>
                <a:custGeom>
                  <a:rect b="b" l="l" r="r" t="t"/>
                  <a:pathLst>
                    <a:path extrusionOk="0" h="967" w="1126">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0" name="Google Shape;4850;p66"/>
              <p:cNvGrpSpPr/>
              <p:nvPr/>
            </p:nvGrpSpPr>
            <p:grpSpPr>
              <a:xfrm>
                <a:off x="5013768" y="3734312"/>
                <a:ext cx="31499" cy="26969"/>
                <a:chOff x="5013768" y="3734312"/>
                <a:chExt cx="31499" cy="26969"/>
              </a:xfrm>
            </p:grpSpPr>
            <p:sp>
              <p:nvSpPr>
                <p:cNvPr id="4851" name="Google Shape;4851;p66"/>
                <p:cNvSpPr/>
                <p:nvPr/>
              </p:nvSpPr>
              <p:spPr>
                <a:xfrm>
                  <a:off x="5013768" y="3734312"/>
                  <a:ext cx="31499" cy="26969"/>
                </a:xfrm>
                <a:custGeom>
                  <a:rect b="b" l="l" r="r" t="t"/>
                  <a:pathLst>
                    <a:path extrusionOk="0" h="3429" w="4005">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6"/>
                <p:cNvSpPr/>
                <p:nvPr/>
              </p:nvSpPr>
              <p:spPr>
                <a:xfrm>
                  <a:off x="5028043" y="3743963"/>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3" name="Google Shape;4853;p66"/>
              <p:cNvGrpSpPr/>
              <p:nvPr/>
            </p:nvGrpSpPr>
            <p:grpSpPr>
              <a:xfrm>
                <a:off x="5036703" y="3764545"/>
                <a:ext cx="31499" cy="26898"/>
                <a:chOff x="5036703" y="3764545"/>
                <a:chExt cx="31499" cy="26898"/>
              </a:xfrm>
            </p:grpSpPr>
            <p:sp>
              <p:nvSpPr>
                <p:cNvPr id="4854" name="Google Shape;4854;p66"/>
                <p:cNvSpPr/>
                <p:nvPr/>
              </p:nvSpPr>
              <p:spPr>
                <a:xfrm>
                  <a:off x="5036703" y="3764545"/>
                  <a:ext cx="31499" cy="26898"/>
                </a:xfrm>
                <a:custGeom>
                  <a:rect b="b" l="l" r="r" t="t"/>
                  <a:pathLst>
                    <a:path extrusionOk="0" h="3420" w="4005">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6"/>
                <p:cNvSpPr/>
                <p:nvPr/>
              </p:nvSpPr>
              <p:spPr>
                <a:xfrm>
                  <a:off x="5049641" y="3774211"/>
                  <a:ext cx="8856" cy="7605"/>
                </a:xfrm>
                <a:custGeom>
                  <a:rect b="b" l="l" r="r" t="t"/>
                  <a:pathLst>
                    <a:path extrusionOk="0" h="967" w="1126">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6" name="Google Shape;4856;p66"/>
              <p:cNvGrpSpPr/>
              <p:nvPr/>
            </p:nvGrpSpPr>
            <p:grpSpPr>
              <a:xfrm>
                <a:off x="4953546" y="3768352"/>
                <a:ext cx="31405" cy="26898"/>
                <a:chOff x="4953546" y="3768352"/>
                <a:chExt cx="31405" cy="26898"/>
              </a:xfrm>
            </p:grpSpPr>
            <p:sp>
              <p:nvSpPr>
                <p:cNvPr id="4857" name="Google Shape;4857;p66"/>
                <p:cNvSpPr/>
                <p:nvPr/>
              </p:nvSpPr>
              <p:spPr>
                <a:xfrm>
                  <a:off x="4953546" y="3768352"/>
                  <a:ext cx="31405" cy="26898"/>
                </a:xfrm>
                <a:custGeom>
                  <a:rect b="b" l="l" r="r" t="t"/>
                  <a:pathLst>
                    <a:path extrusionOk="0" h="3420" w="3993">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6"/>
                <p:cNvSpPr/>
                <p:nvPr/>
              </p:nvSpPr>
              <p:spPr>
                <a:xfrm>
                  <a:off x="4966390" y="3778018"/>
                  <a:ext cx="8950" cy="7684"/>
                </a:xfrm>
                <a:custGeom>
                  <a:rect b="b" l="l" r="r" t="t"/>
                  <a:pathLst>
                    <a:path extrusionOk="0" h="977" w="1138">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9" name="Google Shape;4859;p66"/>
              <p:cNvGrpSpPr/>
              <p:nvPr/>
            </p:nvGrpSpPr>
            <p:grpSpPr>
              <a:xfrm>
                <a:off x="4964770" y="3814016"/>
                <a:ext cx="31499" cy="26993"/>
                <a:chOff x="4964770" y="3814016"/>
                <a:chExt cx="31499" cy="26993"/>
              </a:xfrm>
            </p:grpSpPr>
            <p:sp>
              <p:nvSpPr>
                <p:cNvPr id="4860" name="Google Shape;4860;p66"/>
                <p:cNvSpPr/>
                <p:nvPr/>
              </p:nvSpPr>
              <p:spPr>
                <a:xfrm>
                  <a:off x="4964770" y="3814016"/>
                  <a:ext cx="31499" cy="26993"/>
                </a:xfrm>
                <a:custGeom>
                  <a:rect b="b" l="l" r="r" t="t"/>
                  <a:pathLst>
                    <a:path extrusionOk="0" h="3432" w="4005">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6"/>
                <p:cNvSpPr/>
                <p:nvPr/>
              </p:nvSpPr>
              <p:spPr>
                <a:xfrm>
                  <a:off x="4977715" y="3823690"/>
                  <a:ext cx="8856" cy="7676"/>
                </a:xfrm>
                <a:custGeom>
                  <a:rect b="b" l="l" r="r" t="t"/>
                  <a:pathLst>
                    <a:path extrusionOk="0" h="976" w="1126">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2" name="Google Shape;4862;p66"/>
              <p:cNvGrpSpPr/>
              <p:nvPr/>
            </p:nvGrpSpPr>
            <p:grpSpPr>
              <a:xfrm>
                <a:off x="4923290" y="3800504"/>
                <a:ext cx="31468" cy="26898"/>
                <a:chOff x="4923290" y="3800504"/>
                <a:chExt cx="31468" cy="26898"/>
              </a:xfrm>
            </p:grpSpPr>
            <p:sp>
              <p:nvSpPr>
                <p:cNvPr id="4863" name="Google Shape;4863;p66"/>
                <p:cNvSpPr/>
                <p:nvPr/>
              </p:nvSpPr>
              <p:spPr>
                <a:xfrm>
                  <a:off x="4923290" y="3800504"/>
                  <a:ext cx="31468" cy="26898"/>
                </a:xfrm>
                <a:custGeom>
                  <a:rect b="b" l="l" r="r" t="t"/>
                  <a:pathLst>
                    <a:path extrusionOk="0" h="3420" w="4001">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6"/>
                <p:cNvSpPr/>
                <p:nvPr/>
              </p:nvSpPr>
              <p:spPr>
                <a:xfrm>
                  <a:off x="4937470" y="3810178"/>
                  <a:ext cx="7613" cy="7621"/>
                </a:xfrm>
                <a:custGeom>
                  <a:rect b="b" l="l" r="r" t="t"/>
                  <a:pathLst>
                    <a:path extrusionOk="0" h="969"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5" name="Google Shape;4865;p66"/>
              <p:cNvGrpSpPr/>
              <p:nvPr/>
            </p:nvGrpSpPr>
            <p:grpSpPr>
              <a:xfrm>
                <a:off x="5108534" y="3650943"/>
                <a:ext cx="31405" cy="26993"/>
                <a:chOff x="5108534" y="3650943"/>
                <a:chExt cx="31405" cy="26993"/>
              </a:xfrm>
            </p:grpSpPr>
            <p:sp>
              <p:nvSpPr>
                <p:cNvPr id="4866" name="Google Shape;4866;p66"/>
                <p:cNvSpPr/>
                <p:nvPr/>
              </p:nvSpPr>
              <p:spPr>
                <a:xfrm>
                  <a:off x="5108534" y="3650943"/>
                  <a:ext cx="31405" cy="26993"/>
                </a:xfrm>
                <a:custGeom>
                  <a:rect b="b" l="l" r="r" t="t"/>
                  <a:pathLst>
                    <a:path extrusionOk="0" h="3432" w="3993">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6"/>
                <p:cNvSpPr/>
                <p:nvPr/>
              </p:nvSpPr>
              <p:spPr>
                <a:xfrm>
                  <a:off x="5122707" y="3660617"/>
                  <a:ext cx="7621" cy="7621"/>
                </a:xfrm>
                <a:custGeom>
                  <a:rect b="b" l="l" r="r" t="t"/>
                  <a:pathLst>
                    <a:path extrusionOk="0" h="969" w="969">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8" name="Google Shape;4868;p66"/>
              <p:cNvGrpSpPr/>
              <p:nvPr/>
            </p:nvGrpSpPr>
            <p:grpSpPr>
              <a:xfrm>
                <a:off x="5119380" y="3760739"/>
                <a:ext cx="31499" cy="26993"/>
                <a:chOff x="5119380" y="3760739"/>
                <a:chExt cx="31499" cy="26993"/>
              </a:xfrm>
            </p:grpSpPr>
            <p:sp>
              <p:nvSpPr>
                <p:cNvPr id="4869" name="Google Shape;4869;p66"/>
                <p:cNvSpPr/>
                <p:nvPr/>
              </p:nvSpPr>
              <p:spPr>
                <a:xfrm>
                  <a:off x="5119380" y="3760739"/>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6"/>
                <p:cNvSpPr/>
                <p:nvPr/>
              </p:nvSpPr>
              <p:spPr>
                <a:xfrm>
                  <a:off x="5132318" y="3770405"/>
                  <a:ext cx="8856" cy="7653"/>
                </a:xfrm>
                <a:custGeom>
                  <a:rect b="b" l="l" r="r" t="t"/>
                  <a:pathLst>
                    <a:path extrusionOk="0" h="973" w="1126">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1" name="Google Shape;4871;p66"/>
              <p:cNvGrpSpPr/>
              <p:nvPr/>
            </p:nvGrpSpPr>
            <p:grpSpPr>
              <a:xfrm>
                <a:off x="5119380" y="3788235"/>
                <a:ext cx="31499" cy="26993"/>
                <a:chOff x="5119380" y="3788235"/>
                <a:chExt cx="31499" cy="26993"/>
              </a:xfrm>
            </p:grpSpPr>
            <p:sp>
              <p:nvSpPr>
                <p:cNvPr id="4872" name="Google Shape;4872;p66"/>
                <p:cNvSpPr/>
                <p:nvPr/>
              </p:nvSpPr>
              <p:spPr>
                <a:xfrm>
                  <a:off x="5119380" y="3788235"/>
                  <a:ext cx="31499" cy="26993"/>
                </a:xfrm>
                <a:custGeom>
                  <a:rect b="b" l="l" r="r" t="t"/>
                  <a:pathLst>
                    <a:path extrusionOk="0" h="3432" w="4005">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6"/>
                <p:cNvSpPr/>
                <p:nvPr/>
              </p:nvSpPr>
              <p:spPr>
                <a:xfrm>
                  <a:off x="5132318" y="3797901"/>
                  <a:ext cx="8856" cy="7605"/>
                </a:xfrm>
                <a:custGeom>
                  <a:rect b="b" l="l" r="r" t="t"/>
                  <a:pathLst>
                    <a:path extrusionOk="0" h="967" w="1126">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4" name="Google Shape;4874;p66"/>
              <p:cNvGrpSpPr/>
              <p:nvPr/>
            </p:nvGrpSpPr>
            <p:grpSpPr>
              <a:xfrm>
                <a:off x="5158005" y="3875284"/>
                <a:ext cx="31405" cy="27001"/>
                <a:chOff x="5158005" y="3875284"/>
                <a:chExt cx="31405" cy="27001"/>
              </a:xfrm>
            </p:grpSpPr>
            <p:sp>
              <p:nvSpPr>
                <p:cNvPr id="4875" name="Google Shape;4875;p66"/>
                <p:cNvSpPr/>
                <p:nvPr/>
              </p:nvSpPr>
              <p:spPr>
                <a:xfrm>
                  <a:off x="5158005" y="3875284"/>
                  <a:ext cx="31405" cy="27001"/>
                </a:xfrm>
                <a:custGeom>
                  <a:rect b="b" l="l" r="r" t="t"/>
                  <a:pathLst>
                    <a:path extrusionOk="0" h="3433" w="3993">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6"/>
                <p:cNvSpPr/>
                <p:nvPr/>
              </p:nvSpPr>
              <p:spPr>
                <a:xfrm>
                  <a:off x="5170848" y="3884958"/>
                  <a:ext cx="8950" cy="7645"/>
                </a:xfrm>
                <a:custGeom>
                  <a:rect b="b" l="l" r="r" t="t"/>
                  <a:pathLst>
                    <a:path extrusionOk="0" h="972" w="1138">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7" name="Google Shape;4877;p66"/>
              <p:cNvGrpSpPr/>
              <p:nvPr/>
            </p:nvGrpSpPr>
            <p:grpSpPr>
              <a:xfrm>
                <a:off x="5233163" y="3764545"/>
                <a:ext cx="31499" cy="26898"/>
                <a:chOff x="5233163" y="3764545"/>
                <a:chExt cx="31499" cy="26898"/>
              </a:xfrm>
            </p:grpSpPr>
            <p:sp>
              <p:nvSpPr>
                <p:cNvPr id="4878" name="Google Shape;4878;p66"/>
                <p:cNvSpPr/>
                <p:nvPr/>
              </p:nvSpPr>
              <p:spPr>
                <a:xfrm>
                  <a:off x="5233163" y="3764545"/>
                  <a:ext cx="31499" cy="26898"/>
                </a:xfrm>
                <a:custGeom>
                  <a:rect b="b" l="l" r="r" t="t"/>
                  <a:pathLst>
                    <a:path extrusionOk="0" h="3420" w="4005">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6"/>
                <p:cNvSpPr/>
                <p:nvPr/>
              </p:nvSpPr>
              <p:spPr>
                <a:xfrm>
                  <a:off x="5246108" y="3774211"/>
                  <a:ext cx="8856" cy="7590"/>
                </a:xfrm>
                <a:custGeom>
                  <a:rect b="b" l="l" r="r" t="t"/>
                  <a:pathLst>
                    <a:path extrusionOk="0" h="965" w="1126">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0" name="Google Shape;4880;p66"/>
              <p:cNvGrpSpPr/>
              <p:nvPr/>
            </p:nvGrpSpPr>
            <p:grpSpPr>
              <a:xfrm>
                <a:off x="5276168" y="3805545"/>
                <a:ext cx="31499" cy="26906"/>
                <a:chOff x="5276168" y="3805545"/>
                <a:chExt cx="31499" cy="26906"/>
              </a:xfrm>
            </p:grpSpPr>
            <p:sp>
              <p:nvSpPr>
                <p:cNvPr id="4881" name="Google Shape;4881;p66"/>
                <p:cNvSpPr/>
                <p:nvPr/>
              </p:nvSpPr>
              <p:spPr>
                <a:xfrm>
                  <a:off x="5276168" y="3805545"/>
                  <a:ext cx="31499" cy="26906"/>
                </a:xfrm>
                <a:custGeom>
                  <a:rect b="b" l="l" r="r" t="t"/>
                  <a:pathLst>
                    <a:path extrusionOk="0" h="3421" w="4005">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6"/>
                <p:cNvSpPr/>
                <p:nvPr/>
              </p:nvSpPr>
              <p:spPr>
                <a:xfrm>
                  <a:off x="5289106" y="3815219"/>
                  <a:ext cx="8856" cy="7605"/>
                </a:xfrm>
                <a:custGeom>
                  <a:rect b="b" l="l" r="r" t="t"/>
                  <a:pathLst>
                    <a:path extrusionOk="0" h="967" w="1126">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3" name="Google Shape;4883;p66"/>
              <p:cNvGrpSpPr/>
              <p:nvPr/>
            </p:nvGrpSpPr>
            <p:grpSpPr>
              <a:xfrm>
                <a:off x="5294053" y="3851933"/>
                <a:ext cx="31405" cy="26945"/>
                <a:chOff x="5294053" y="3851933"/>
                <a:chExt cx="31405" cy="26945"/>
              </a:xfrm>
            </p:grpSpPr>
            <p:sp>
              <p:nvSpPr>
                <p:cNvPr id="4884" name="Google Shape;4884;p66"/>
                <p:cNvSpPr/>
                <p:nvPr/>
              </p:nvSpPr>
              <p:spPr>
                <a:xfrm>
                  <a:off x="5294053" y="3851933"/>
                  <a:ext cx="31405" cy="26945"/>
                </a:xfrm>
                <a:custGeom>
                  <a:rect b="b" l="l" r="r" t="t"/>
                  <a:pathLst>
                    <a:path extrusionOk="0" h="3426" w="3993">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6"/>
                <p:cNvSpPr/>
                <p:nvPr/>
              </p:nvSpPr>
              <p:spPr>
                <a:xfrm>
                  <a:off x="5308234" y="3861552"/>
                  <a:ext cx="7621" cy="7621"/>
                </a:xfrm>
                <a:custGeom>
                  <a:rect b="b" l="l" r="r" t="t"/>
                  <a:pathLst>
                    <a:path extrusionOk="0" h="969" w="969">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6" name="Google Shape;4886;p66"/>
              <p:cNvGrpSpPr/>
              <p:nvPr/>
            </p:nvGrpSpPr>
            <p:grpSpPr>
              <a:xfrm>
                <a:off x="5341723" y="3851902"/>
                <a:ext cx="31405" cy="26977"/>
                <a:chOff x="5341723" y="3851902"/>
                <a:chExt cx="31405" cy="26977"/>
              </a:xfrm>
            </p:grpSpPr>
            <p:sp>
              <p:nvSpPr>
                <p:cNvPr id="4887" name="Google Shape;4887;p66"/>
                <p:cNvSpPr/>
                <p:nvPr/>
              </p:nvSpPr>
              <p:spPr>
                <a:xfrm>
                  <a:off x="5341723" y="3851902"/>
                  <a:ext cx="31405" cy="26977"/>
                </a:xfrm>
                <a:custGeom>
                  <a:rect b="b" l="l" r="r" t="t"/>
                  <a:pathLst>
                    <a:path extrusionOk="0" h="3430" w="3993">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6"/>
                <p:cNvSpPr/>
                <p:nvPr/>
              </p:nvSpPr>
              <p:spPr>
                <a:xfrm>
                  <a:off x="5354567" y="3861647"/>
                  <a:ext cx="8950" cy="7590"/>
                </a:xfrm>
                <a:custGeom>
                  <a:rect b="b" l="l" r="r" t="t"/>
                  <a:pathLst>
                    <a:path extrusionOk="0" h="965" w="1138">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9" name="Google Shape;4889;p66"/>
              <p:cNvGrpSpPr/>
              <p:nvPr/>
            </p:nvGrpSpPr>
            <p:grpSpPr>
              <a:xfrm>
                <a:off x="5054871" y="3507855"/>
                <a:ext cx="31405" cy="26993"/>
                <a:chOff x="5054871" y="3507855"/>
                <a:chExt cx="31405" cy="26993"/>
              </a:xfrm>
            </p:grpSpPr>
            <p:sp>
              <p:nvSpPr>
                <p:cNvPr id="4890" name="Google Shape;4890;p66"/>
                <p:cNvSpPr/>
                <p:nvPr/>
              </p:nvSpPr>
              <p:spPr>
                <a:xfrm>
                  <a:off x="5054871" y="3507855"/>
                  <a:ext cx="31405" cy="26993"/>
                </a:xfrm>
                <a:custGeom>
                  <a:rect b="b" l="l" r="r" t="t"/>
                  <a:pathLst>
                    <a:path extrusionOk="0" h="3432" w="3993">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6"/>
                <p:cNvSpPr/>
                <p:nvPr/>
              </p:nvSpPr>
              <p:spPr>
                <a:xfrm>
                  <a:off x="5067715" y="3517521"/>
                  <a:ext cx="8950" cy="7605"/>
                </a:xfrm>
                <a:custGeom>
                  <a:rect b="b" l="l" r="r" t="t"/>
                  <a:pathLst>
                    <a:path extrusionOk="0" h="967" w="1138">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2" name="Google Shape;4892;p66"/>
              <p:cNvGrpSpPr/>
              <p:nvPr/>
            </p:nvGrpSpPr>
            <p:grpSpPr>
              <a:xfrm>
                <a:off x="4876579" y="3675325"/>
                <a:ext cx="31405" cy="26969"/>
                <a:chOff x="4876579" y="3675325"/>
                <a:chExt cx="31405" cy="26969"/>
              </a:xfrm>
            </p:grpSpPr>
            <p:sp>
              <p:nvSpPr>
                <p:cNvPr id="4893" name="Google Shape;4893;p66"/>
                <p:cNvSpPr/>
                <p:nvPr/>
              </p:nvSpPr>
              <p:spPr>
                <a:xfrm>
                  <a:off x="4876579" y="3675325"/>
                  <a:ext cx="31405" cy="26969"/>
                </a:xfrm>
                <a:custGeom>
                  <a:rect b="b" l="l" r="r" t="t"/>
                  <a:pathLst>
                    <a:path extrusionOk="0" h="3429" w="3993">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6"/>
                <p:cNvSpPr/>
                <p:nvPr/>
              </p:nvSpPr>
              <p:spPr>
                <a:xfrm>
                  <a:off x="4889517" y="3684975"/>
                  <a:ext cx="8856" cy="7676"/>
                </a:xfrm>
                <a:custGeom>
                  <a:rect b="b" l="l" r="r" t="t"/>
                  <a:pathLst>
                    <a:path extrusionOk="0" h="976" w="1126">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5" name="Google Shape;4895;p66"/>
              <p:cNvGrpSpPr/>
              <p:nvPr/>
            </p:nvGrpSpPr>
            <p:grpSpPr>
              <a:xfrm>
                <a:off x="4842233" y="3688333"/>
                <a:ext cx="31405" cy="26993"/>
                <a:chOff x="4842233" y="3688333"/>
                <a:chExt cx="31405" cy="26993"/>
              </a:xfrm>
            </p:grpSpPr>
            <p:sp>
              <p:nvSpPr>
                <p:cNvPr id="4896" name="Google Shape;4896;p66"/>
                <p:cNvSpPr/>
                <p:nvPr/>
              </p:nvSpPr>
              <p:spPr>
                <a:xfrm>
                  <a:off x="4842233" y="3688333"/>
                  <a:ext cx="31405" cy="26993"/>
                </a:xfrm>
                <a:custGeom>
                  <a:rect b="b" l="l" r="r" t="t"/>
                  <a:pathLst>
                    <a:path extrusionOk="0" h="3432" w="3993">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6"/>
                <p:cNvSpPr/>
                <p:nvPr/>
              </p:nvSpPr>
              <p:spPr>
                <a:xfrm>
                  <a:off x="4855076" y="3698094"/>
                  <a:ext cx="8856" cy="7590"/>
                </a:xfrm>
                <a:custGeom>
                  <a:rect b="b" l="l" r="r" t="t"/>
                  <a:pathLst>
                    <a:path extrusionOk="0" h="965" w="1126">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8" name="Google Shape;4898;p66"/>
              <p:cNvGrpSpPr/>
              <p:nvPr/>
            </p:nvGrpSpPr>
            <p:grpSpPr>
              <a:xfrm>
                <a:off x="5187876" y="3608032"/>
                <a:ext cx="31405" cy="27001"/>
                <a:chOff x="5187876" y="3608032"/>
                <a:chExt cx="31405" cy="27001"/>
              </a:xfrm>
            </p:grpSpPr>
            <p:sp>
              <p:nvSpPr>
                <p:cNvPr id="4899" name="Google Shape;4899;p66"/>
                <p:cNvSpPr/>
                <p:nvPr/>
              </p:nvSpPr>
              <p:spPr>
                <a:xfrm>
                  <a:off x="5187876" y="3608032"/>
                  <a:ext cx="31405" cy="27001"/>
                </a:xfrm>
                <a:custGeom>
                  <a:rect b="b" l="l" r="r" t="t"/>
                  <a:pathLst>
                    <a:path extrusionOk="0" h="3433" w="3993">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6"/>
                <p:cNvSpPr/>
                <p:nvPr/>
              </p:nvSpPr>
              <p:spPr>
                <a:xfrm>
                  <a:off x="5202057" y="3617706"/>
                  <a:ext cx="7621" cy="7621"/>
                </a:xfrm>
                <a:custGeom>
                  <a:rect b="b" l="l" r="r" t="t"/>
                  <a:pathLst>
                    <a:path extrusionOk="0" h="969" w="969">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1" name="Google Shape;4901;p66"/>
              <p:cNvSpPr/>
              <p:nvPr/>
            </p:nvSpPr>
            <p:spPr>
              <a:xfrm>
                <a:off x="5142589" y="3410030"/>
                <a:ext cx="42542" cy="36525"/>
              </a:xfrm>
              <a:custGeom>
                <a:rect b="b" l="l" r="r" t="t"/>
                <a:pathLst>
                  <a:path extrusionOk="0" h="4644" w="5409">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6"/>
              <p:cNvSpPr/>
              <p:nvPr/>
            </p:nvSpPr>
            <p:spPr>
              <a:xfrm>
                <a:off x="5158382" y="3419720"/>
                <a:ext cx="17138" cy="17130"/>
              </a:xfrm>
              <a:custGeom>
                <a:rect b="b" l="l" r="r" t="t"/>
                <a:pathLst>
                  <a:path extrusionOk="0" h="2178" w="2179">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3" name="Google Shape;4903;p66"/>
              <p:cNvGrpSpPr/>
              <p:nvPr/>
            </p:nvGrpSpPr>
            <p:grpSpPr>
              <a:xfrm>
                <a:off x="5269224" y="3304167"/>
                <a:ext cx="40253" cy="34402"/>
                <a:chOff x="5269224" y="3304167"/>
                <a:chExt cx="40253" cy="34402"/>
              </a:xfrm>
            </p:grpSpPr>
            <p:sp>
              <p:nvSpPr>
                <p:cNvPr id="4904" name="Google Shape;4904;p66"/>
                <p:cNvSpPr/>
                <p:nvPr/>
              </p:nvSpPr>
              <p:spPr>
                <a:xfrm>
                  <a:off x="5269224" y="3304167"/>
                  <a:ext cx="40253" cy="34402"/>
                </a:xfrm>
                <a:custGeom>
                  <a:rect b="b" l="l" r="r" t="t"/>
                  <a:pathLst>
                    <a:path extrusionOk="0" h="4374" w="5118">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6"/>
                <p:cNvSpPr/>
                <p:nvPr/>
              </p:nvSpPr>
              <p:spPr>
                <a:xfrm>
                  <a:off x="5284639" y="3313826"/>
                  <a:ext cx="15132" cy="15140"/>
                </a:xfrm>
                <a:custGeom>
                  <a:rect b="b" l="l" r="r" t="t"/>
                  <a:pathLst>
                    <a:path extrusionOk="0" h="1925" w="1924">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6" name="Google Shape;4906;p66"/>
              <p:cNvGrpSpPr/>
              <p:nvPr/>
            </p:nvGrpSpPr>
            <p:grpSpPr>
              <a:xfrm>
                <a:off x="5327354" y="3476615"/>
                <a:ext cx="49864" cy="42723"/>
                <a:chOff x="5327354" y="3476615"/>
                <a:chExt cx="49864" cy="42723"/>
              </a:xfrm>
            </p:grpSpPr>
            <p:sp>
              <p:nvSpPr>
                <p:cNvPr id="4907" name="Google Shape;4907;p66"/>
                <p:cNvSpPr/>
                <p:nvPr/>
              </p:nvSpPr>
              <p:spPr>
                <a:xfrm>
                  <a:off x="5327354" y="3476615"/>
                  <a:ext cx="49864" cy="42723"/>
                </a:xfrm>
                <a:custGeom>
                  <a:rect b="b" l="l" r="r" t="t"/>
                  <a:pathLst>
                    <a:path extrusionOk="0" h="5432" w="634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6"/>
                <p:cNvSpPr/>
                <p:nvPr/>
              </p:nvSpPr>
              <p:spPr>
                <a:xfrm>
                  <a:off x="5340197" y="3486321"/>
                  <a:ext cx="27315" cy="23406"/>
                </a:xfrm>
                <a:custGeom>
                  <a:rect b="b" l="l" r="r" t="t"/>
                  <a:pathLst>
                    <a:path extrusionOk="0" h="2976" w="3473">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9" name="Google Shape;4909;p66"/>
              <p:cNvSpPr/>
              <p:nvPr/>
            </p:nvSpPr>
            <p:spPr>
              <a:xfrm>
                <a:off x="5290255" y="3703080"/>
                <a:ext cx="31397" cy="26898"/>
              </a:xfrm>
              <a:custGeom>
                <a:rect b="b" l="l" r="r" t="t"/>
                <a:pathLst>
                  <a:path extrusionOk="0" h="3420" w="3992">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6"/>
              <p:cNvSpPr/>
              <p:nvPr/>
            </p:nvSpPr>
            <p:spPr>
              <a:xfrm>
                <a:off x="5304427" y="3712754"/>
                <a:ext cx="7621" cy="7621"/>
              </a:xfrm>
              <a:custGeom>
                <a:rect b="b" l="l" r="r" t="t"/>
                <a:pathLst>
                  <a:path extrusionOk="0" h="969"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11" name="Google Shape;4911;p66"/>
              <p:cNvGrpSpPr/>
              <p:nvPr/>
            </p:nvGrpSpPr>
            <p:grpSpPr>
              <a:xfrm>
                <a:off x="5341723" y="3775957"/>
                <a:ext cx="31405" cy="26898"/>
                <a:chOff x="5341723" y="3775957"/>
                <a:chExt cx="31405" cy="26898"/>
              </a:xfrm>
            </p:grpSpPr>
            <p:sp>
              <p:nvSpPr>
                <p:cNvPr id="4912" name="Google Shape;4912;p66"/>
                <p:cNvSpPr/>
                <p:nvPr/>
              </p:nvSpPr>
              <p:spPr>
                <a:xfrm>
                  <a:off x="5341723" y="3775957"/>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6"/>
                <p:cNvSpPr/>
                <p:nvPr/>
              </p:nvSpPr>
              <p:spPr>
                <a:xfrm>
                  <a:off x="5354567" y="3785631"/>
                  <a:ext cx="8950" cy="7605"/>
                </a:xfrm>
                <a:custGeom>
                  <a:rect b="b" l="l" r="r" t="t"/>
                  <a:pathLst>
                    <a:path extrusionOk="0" h="967" w="1138">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4" name="Google Shape;4914;p66"/>
              <p:cNvGrpSpPr/>
              <p:nvPr/>
            </p:nvGrpSpPr>
            <p:grpSpPr>
              <a:xfrm>
                <a:off x="5439053" y="3699274"/>
                <a:ext cx="31405" cy="26898"/>
                <a:chOff x="5439053" y="3699274"/>
                <a:chExt cx="31405" cy="26898"/>
              </a:xfrm>
            </p:grpSpPr>
            <p:sp>
              <p:nvSpPr>
                <p:cNvPr id="4915" name="Google Shape;4915;p66"/>
                <p:cNvSpPr/>
                <p:nvPr/>
              </p:nvSpPr>
              <p:spPr>
                <a:xfrm>
                  <a:off x="5439053" y="3699274"/>
                  <a:ext cx="31405" cy="26898"/>
                </a:xfrm>
                <a:custGeom>
                  <a:rect b="b" l="l" r="r" t="t"/>
                  <a:pathLst>
                    <a:path extrusionOk="0" h="3420" w="3993">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6"/>
                <p:cNvSpPr/>
                <p:nvPr/>
              </p:nvSpPr>
              <p:spPr>
                <a:xfrm>
                  <a:off x="5453225" y="3708948"/>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7" name="Google Shape;4917;p66"/>
              <p:cNvGrpSpPr/>
              <p:nvPr/>
            </p:nvGrpSpPr>
            <p:grpSpPr>
              <a:xfrm>
                <a:off x="5412414" y="3622307"/>
                <a:ext cx="31499" cy="26993"/>
                <a:chOff x="5412414" y="3622307"/>
                <a:chExt cx="31499" cy="26993"/>
              </a:xfrm>
            </p:grpSpPr>
            <p:sp>
              <p:nvSpPr>
                <p:cNvPr id="4918" name="Google Shape;4918;p66"/>
                <p:cNvSpPr/>
                <p:nvPr/>
              </p:nvSpPr>
              <p:spPr>
                <a:xfrm>
                  <a:off x="5412414" y="3622307"/>
                  <a:ext cx="31499" cy="26993"/>
                </a:xfrm>
                <a:custGeom>
                  <a:rect b="b" l="l" r="r" t="t"/>
                  <a:pathLst>
                    <a:path extrusionOk="0" h="3432" w="4005">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6"/>
                <p:cNvSpPr/>
                <p:nvPr/>
              </p:nvSpPr>
              <p:spPr>
                <a:xfrm>
                  <a:off x="5426681" y="3632075"/>
                  <a:ext cx="7527" cy="7519"/>
                </a:xfrm>
                <a:custGeom>
                  <a:rect b="b" l="l" r="r" t="t"/>
                  <a:pathLst>
                    <a:path extrusionOk="0" h="956" w="957">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0" name="Google Shape;4920;p66"/>
              <p:cNvGrpSpPr/>
              <p:nvPr/>
            </p:nvGrpSpPr>
            <p:grpSpPr>
              <a:xfrm>
                <a:off x="5476254" y="3473949"/>
                <a:ext cx="26835" cy="26930"/>
                <a:chOff x="5476254" y="3473949"/>
                <a:chExt cx="26835" cy="26930"/>
              </a:xfrm>
            </p:grpSpPr>
            <p:sp>
              <p:nvSpPr>
                <p:cNvPr id="4921" name="Google Shape;4921;p66"/>
                <p:cNvSpPr/>
                <p:nvPr/>
              </p:nvSpPr>
              <p:spPr>
                <a:xfrm>
                  <a:off x="5476254" y="3473949"/>
                  <a:ext cx="26835" cy="26930"/>
                </a:xfrm>
                <a:custGeom>
                  <a:rect b="b" l="l" r="r" t="t"/>
                  <a:pathLst>
                    <a:path extrusionOk="0" h="3424" w="3412">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6"/>
                <p:cNvSpPr/>
                <p:nvPr/>
              </p:nvSpPr>
              <p:spPr>
                <a:xfrm>
                  <a:off x="5485857" y="3483655"/>
                  <a:ext cx="7621" cy="7621"/>
                </a:xfrm>
                <a:custGeom>
                  <a:rect b="b" l="l" r="r" t="t"/>
                  <a:pathLst>
                    <a:path extrusionOk="0" h="969"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3" name="Google Shape;4923;p66"/>
              <p:cNvGrpSpPr/>
              <p:nvPr/>
            </p:nvGrpSpPr>
            <p:grpSpPr>
              <a:xfrm>
                <a:off x="5564547" y="3481594"/>
                <a:ext cx="31397" cy="26898"/>
                <a:chOff x="5564547" y="3481594"/>
                <a:chExt cx="31397" cy="26898"/>
              </a:xfrm>
            </p:grpSpPr>
            <p:sp>
              <p:nvSpPr>
                <p:cNvPr id="4924" name="Google Shape;4924;p66"/>
                <p:cNvSpPr/>
                <p:nvPr/>
              </p:nvSpPr>
              <p:spPr>
                <a:xfrm>
                  <a:off x="5564547" y="3481594"/>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6"/>
                <p:cNvSpPr/>
                <p:nvPr/>
              </p:nvSpPr>
              <p:spPr>
                <a:xfrm>
                  <a:off x="5578719" y="3491268"/>
                  <a:ext cx="7621" cy="7613"/>
                </a:xfrm>
                <a:custGeom>
                  <a:rect b="b" l="l" r="r" t="t"/>
                  <a:pathLst>
                    <a:path extrusionOk="0" h="968" w="969">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6" name="Google Shape;4926;p66"/>
              <p:cNvGrpSpPr/>
              <p:nvPr/>
            </p:nvGrpSpPr>
            <p:grpSpPr>
              <a:xfrm>
                <a:off x="5534101" y="3470174"/>
                <a:ext cx="31397" cy="26906"/>
                <a:chOff x="5534101" y="3470174"/>
                <a:chExt cx="31397" cy="26906"/>
              </a:xfrm>
            </p:grpSpPr>
            <p:sp>
              <p:nvSpPr>
                <p:cNvPr id="4927" name="Google Shape;4927;p66"/>
                <p:cNvSpPr/>
                <p:nvPr/>
              </p:nvSpPr>
              <p:spPr>
                <a:xfrm>
                  <a:off x="5534101" y="3470174"/>
                  <a:ext cx="31397" cy="26906"/>
                </a:xfrm>
                <a:custGeom>
                  <a:rect b="b" l="l" r="r" t="t"/>
                  <a:pathLst>
                    <a:path extrusionOk="0" h="3421" w="3992">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6"/>
                <p:cNvSpPr/>
                <p:nvPr/>
              </p:nvSpPr>
              <p:spPr>
                <a:xfrm>
                  <a:off x="5546945" y="3479848"/>
                  <a:ext cx="8950" cy="7582"/>
                </a:xfrm>
                <a:custGeom>
                  <a:rect b="b" l="l" r="r" t="t"/>
                  <a:pathLst>
                    <a:path extrusionOk="0" h="964" w="1138">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9" name="Google Shape;4929;p66"/>
              <p:cNvGrpSpPr/>
              <p:nvPr/>
            </p:nvGrpSpPr>
            <p:grpSpPr>
              <a:xfrm>
                <a:off x="5610879" y="3314486"/>
                <a:ext cx="31499" cy="26938"/>
                <a:chOff x="5610879" y="3314486"/>
                <a:chExt cx="31499" cy="26938"/>
              </a:xfrm>
            </p:grpSpPr>
            <p:sp>
              <p:nvSpPr>
                <p:cNvPr id="4930" name="Google Shape;4930;p66"/>
                <p:cNvSpPr/>
                <p:nvPr/>
              </p:nvSpPr>
              <p:spPr>
                <a:xfrm>
                  <a:off x="5610879" y="3314486"/>
                  <a:ext cx="31499" cy="26938"/>
                </a:xfrm>
                <a:custGeom>
                  <a:rect b="b" l="l" r="r" t="t"/>
                  <a:pathLst>
                    <a:path extrusionOk="0" h="3425" w="4005">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6"/>
                <p:cNvSpPr/>
                <p:nvPr/>
              </p:nvSpPr>
              <p:spPr>
                <a:xfrm>
                  <a:off x="5623817" y="3324192"/>
                  <a:ext cx="8950" cy="7590"/>
                </a:xfrm>
                <a:custGeom>
                  <a:rect b="b" l="l" r="r" t="t"/>
                  <a:pathLst>
                    <a:path extrusionOk="0" h="965" w="1138">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2" name="Google Shape;4932;p66"/>
              <p:cNvGrpSpPr/>
              <p:nvPr/>
            </p:nvGrpSpPr>
            <p:grpSpPr>
              <a:xfrm>
                <a:off x="4834525" y="3501382"/>
                <a:ext cx="31499" cy="26898"/>
                <a:chOff x="4834525" y="3501382"/>
                <a:chExt cx="31499" cy="26898"/>
              </a:xfrm>
            </p:grpSpPr>
            <p:sp>
              <p:nvSpPr>
                <p:cNvPr id="4933" name="Google Shape;4933;p66"/>
                <p:cNvSpPr/>
                <p:nvPr/>
              </p:nvSpPr>
              <p:spPr>
                <a:xfrm>
                  <a:off x="4834525" y="3501382"/>
                  <a:ext cx="31499" cy="26898"/>
                </a:xfrm>
                <a:custGeom>
                  <a:rect b="b" l="l" r="r" t="t"/>
                  <a:pathLst>
                    <a:path extrusionOk="0" h="3420" w="4005">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6"/>
                <p:cNvSpPr/>
                <p:nvPr/>
              </p:nvSpPr>
              <p:spPr>
                <a:xfrm>
                  <a:off x="4847463" y="3511056"/>
                  <a:ext cx="8950" cy="7605"/>
                </a:xfrm>
                <a:custGeom>
                  <a:rect b="b" l="l" r="r" t="t"/>
                  <a:pathLst>
                    <a:path extrusionOk="0" h="967" w="1138">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5" name="Google Shape;4935;p66"/>
              <p:cNvGrpSpPr/>
              <p:nvPr/>
            </p:nvGrpSpPr>
            <p:grpSpPr>
              <a:xfrm>
                <a:off x="4898460" y="3580158"/>
                <a:ext cx="31405" cy="26898"/>
                <a:chOff x="4898460" y="3580158"/>
                <a:chExt cx="31405" cy="26898"/>
              </a:xfrm>
            </p:grpSpPr>
            <p:sp>
              <p:nvSpPr>
                <p:cNvPr id="4936" name="Google Shape;4936;p66"/>
                <p:cNvSpPr/>
                <p:nvPr/>
              </p:nvSpPr>
              <p:spPr>
                <a:xfrm>
                  <a:off x="4898460" y="3580158"/>
                  <a:ext cx="31405" cy="26898"/>
                </a:xfrm>
                <a:custGeom>
                  <a:rect b="b" l="l" r="r" t="t"/>
                  <a:pathLst>
                    <a:path extrusionOk="0" h="3420" w="3993">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6"/>
                <p:cNvSpPr/>
                <p:nvPr/>
              </p:nvSpPr>
              <p:spPr>
                <a:xfrm>
                  <a:off x="4911303" y="3589832"/>
                  <a:ext cx="8950" cy="7605"/>
                </a:xfrm>
                <a:custGeom>
                  <a:rect b="b" l="l" r="r" t="t"/>
                  <a:pathLst>
                    <a:path extrusionOk="0" h="967" w="1138">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8" name="Google Shape;4938;p66"/>
              <p:cNvGrpSpPr/>
              <p:nvPr/>
            </p:nvGrpSpPr>
            <p:grpSpPr>
              <a:xfrm>
                <a:off x="4882667" y="3608032"/>
                <a:ext cx="31499" cy="27001"/>
                <a:chOff x="4882667" y="3608032"/>
                <a:chExt cx="31499" cy="27001"/>
              </a:xfrm>
            </p:grpSpPr>
            <p:sp>
              <p:nvSpPr>
                <p:cNvPr id="4939" name="Google Shape;4939;p66"/>
                <p:cNvSpPr/>
                <p:nvPr/>
              </p:nvSpPr>
              <p:spPr>
                <a:xfrm>
                  <a:off x="4882667" y="3608032"/>
                  <a:ext cx="31499" cy="27001"/>
                </a:xfrm>
                <a:custGeom>
                  <a:rect b="b" l="l" r="r" t="t"/>
                  <a:pathLst>
                    <a:path extrusionOk="0" h="3433" w="4005">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6"/>
                <p:cNvSpPr/>
                <p:nvPr/>
              </p:nvSpPr>
              <p:spPr>
                <a:xfrm>
                  <a:off x="4895605" y="3617706"/>
                  <a:ext cx="8950" cy="7653"/>
                </a:xfrm>
                <a:custGeom>
                  <a:rect b="b" l="l" r="r" t="t"/>
                  <a:pathLst>
                    <a:path extrusionOk="0" h="973" w="1138">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1" name="Google Shape;4941;p66"/>
              <p:cNvGrpSpPr/>
              <p:nvPr/>
            </p:nvGrpSpPr>
            <p:grpSpPr>
              <a:xfrm>
                <a:off x="4843373" y="3631407"/>
                <a:ext cx="16273" cy="16186"/>
                <a:chOff x="4843373" y="3631407"/>
                <a:chExt cx="16273" cy="16186"/>
              </a:xfrm>
            </p:grpSpPr>
            <p:sp>
              <p:nvSpPr>
                <p:cNvPr id="4942" name="Google Shape;4942;p66"/>
                <p:cNvSpPr/>
                <p:nvPr/>
              </p:nvSpPr>
              <p:spPr>
                <a:xfrm>
                  <a:off x="4843373" y="3631407"/>
                  <a:ext cx="16273" cy="16186"/>
                </a:xfrm>
                <a:custGeom>
                  <a:rect b="b" l="l" r="r" t="t"/>
                  <a:pathLst>
                    <a:path extrusionOk="0" h="2058" w="2069">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6"/>
                <p:cNvSpPr/>
                <p:nvPr/>
              </p:nvSpPr>
              <p:spPr>
                <a:xfrm>
                  <a:off x="4849178" y="3637211"/>
                  <a:ext cx="4672" cy="4577"/>
                </a:xfrm>
                <a:custGeom>
                  <a:rect b="b" l="l" r="r" t="t"/>
                  <a:pathLst>
                    <a:path extrusionOk="0" h="582" w="594">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4" name="Google Shape;4944;p66"/>
              <p:cNvGrpSpPr/>
              <p:nvPr/>
            </p:nvGrpSpPr>
            <p:grpSpPr>
              <a:xfrm>
                <a:off x="4727773" y="3591578"/>
                <a:ext cx="31499" cy="26898"/>
                <a:chOff x="4727773" y="3591578"/>
                <a:chExt cx="31499" cy="26898"/>
              </a:xfrm>
            </p:grpSpPr>
            <p:sp>
              <p:nvSpPr>
                <p:cNvPr id="4945" name="Google Shape;4945;p66"/>
                <p:cNvSpPr/>
                <p:nvPr/>
              </p:nvSpPr>
              <p:spPr>
                <a:xfrm>
                  <a:off x="4727773" y="3591578"/>
                  <a:ext cx="31499" cy="26898"/>
                </a:xfrm>
                <a:custGeom>
                  <a:rect b="b" l="l" r="r" t="t"/>
                  <a:pathLst>
                    <a:path extrusionOk="0" h="3420" w="4005">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6"/>
                <p:cNvSpPr/>
                <p:nvPr/>
              </p:nvSpPr>
              <p:spPr>
                <a:xfrm>
                  <a:off x="4740719" y="3601244"/>
                  <a:ext cx="8856" cy="7590"/>
                </a:xfrm>
                <a:custGeom>
                  <a:rect b="b" l="l" r="r" t="t"/>
                  <a:pathLst>
                    <a:path extrusionOk="0" h="965" w="1126">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47" name="Google Shape;4947;p66"/>
              <p:cNvSpPr/>
              <p:nvPr/>
            </p:nvSpPr>
            <p:spPr>
              <a:xfrm>
                <a:off x="4652041" y="3622590"/>
                <a:ext cx="31405" cy="26906"/>
              </a:xfrm>
              <a:custGeom>
                <a:rect b="b" l="l" r="r" t="t"/>
                <a:pathLst>
                  <a:path extrusionOk="0" h="3421" w="3993">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6"/>
              <p:cNvSpPr/>
              <p:nvPr/>
            </p:nvSpPr>
            <p:spPr>
              <a:xfrm>
                <a:off x="4666222" y="3632264"/>
                <a:ext cx="7613" cy="7621"/>
              </a:xfrm>
              <a:custGeom>
                <a:rect b="b" l="l" r="r" t="t"/>
                <a:pathLst>
                  <a:path extrusionOk="0" h="969" w="968">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9" name="Google Shape;4949;p66"/>
              <p:cNvGrpSpPr/>
              <p:nvPr/>
            </p:nvGrpSpPr>
            <p:grpSpPr>
              <a:xfrm>
                <a:off x="4609421" y="3577398"/>
                <a:ext cx="31499" cy="27001"/>
                <a:chOff x="4609421" y="3577398"/>
                <a:chExt cx="31499" cy="27001"/>
              </a:xfrm>
            </p:grpSpPr>
            <p:sp>
              <p:nvSpPr>
                <p:cNvPr id="4950" name="Google Shape;4950;p66"/>
                <p:cNvSpPr/>
                <p:nvPr/>
              </p:nvSpPr>
              <p:spPr>
                <a:xfrm>
                  <a:off x="4609421" y="3577398"/>
                  <a:ext cx="31499" cy="27001"/>
                </a:xfrm>
                <a:custGeom>
                  <a:rect b="b" l="l" r="r" t="t"/>
                  <a:pathLst>
                    <a:path extrusionOk="0" h="3433" w="4005">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6"/>
                <p:cNvSpPr/>
                <p:nvPr/>
              </p:nvSpPr>
              <p:spPr>
                <a:xfrm>
                  <a:off x="4623594" y="3587072"/>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2" name="Google Shape;4952;p66"/>
              <p:cNvGrpSpPr/>
              <p:nvPr/>
            </p:nvGrpSpPr>
            <p:grpSpPr>
              <a:xfrm>
                <a:off x="4649289" y="3577398"/>
                <a:ext cx="31499" cy="27001"/>
                <a:chOff x="4649289" y="3577398"/>
                <a:chExt cx="31499" cy="27001"/>
              </a:xfrm>
            </p:grpSpPr>
            <p:sp>
              <p:nvSpPr>
                <p:cNvPr id="4953" name="Google Shape;4953;p66"/>
                <p:cNvSpPr/>
                <p:nvPr/>
              </p:nvSpPr>
              <p:spPr>
                <a:xfrm>
                  <a:off x="4649289" y="3577398"/>
                  <a:ext cx="31499" cy="27001"/>
                </a:xfrm>
                <a:custGeom>
                  <a:rect b="b" l="l" r="r" t="t"/>
                  <a:pathLst>
                    <a:path extrusionOk="0" h="3433" w="4005">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6"/>
                <p:cNvSpPr/>
                <p:nvPr/>
              </p:nvSpPr>
              <p:spPr>
                <a:xfrm>
                  <a:off x="4662227" y="3587072"/>
                  <a:ext cx="8856" cy="7676"/>
                </a:xfrm>
                <a:custGeom>
                  <a:rect b="b" l="l" r="r" t="t"/>
                  <a:pathLst>
                    <a:path extrusionOk="0" h="976" w="1126">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5" name="Google Shape;4955;p66"/>
              <p:cNvGrpSpPr/>
              <p:nvPr/>
            </p:nvGrpSpPr>
            <p:grpSpPr>
              <a:xfrm>
                <a:off x="4605614" y="3639523"/>
                <a:ext cx="31499" cy="26906"/>
                <a:chOff x="4605614" y="3639523"/>
                <a:chExt cx="31499" cy="26906"/>
              </a:xfrm>
            </p:grpSpPr>
            <p:sp>
              <p:nvSpPr>
                <p:cNvPr id="4956" name="Google Shape;4956;p66"/>
                <p:cNvSpPr/>
                <p:nvPr/>
              </p:nvSpPr>
              <p:spPr>
                <a:xfrm>
                  <a:off x="4605614" y="3639523"/>
                  <a:ext cx="31499" cy="26906"/>
                </a:xfrm>
                <a:custGeom>
                  <a:rect b="b" l="l" r="r" t="t"/>
                  <a:pathLst>
                    <a:path extrusionOk="0" h="3421" w="4005">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6"/>
                <p:cNvSpPr/>
                <p:nvPr/>
              </p:nvSpPr>
              <p:spPr>
                <a:xfrm>
                  <a:off x="4619795" y="3649197"/>
                  <a:ext cx="7613" cy="7621"/>
                </a:xfrm>
                <a:custGeom>
                  <a:rect b="b" l="l" r="r" t="t"/>
                  <a:pathLst>
                    <a:path extrusionOk="0" h="969" w="968">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8" name="Google Shape;4958;p66"/>
              <p:cNvGrpSpPr/>
              <p:nvPr/>
            </p:nvGrpSpPr>
            <p:grpSpPr>
              <a:xfrm>
                <a:off x="4785149" y="3618846"/>
                <a:ext cx="26930" cy="26843"/>
                <a:chOff x="4785149" y="3618846"/>
                <a:chExt cx="26930" cy="26843"/>
              </a:xfrm>
            </p:grpSpPr>
            <p:sp>
              <p:nvSpPr>
                <p:cNvPr id="4959" name="Google Shape;4959;p66"/>
                <p:cNvSpPr/>
                <p:nvPr/>
              </p:nvSpPr>
              <p:spPr>
                <a:xfrm>
                  <a:off x="4785149" y="3618846"/>
                  <a:ext cx="26930" cy="26843"/>
                </a:xfrm>
                <a:custGeom>
                  <a:rect b="b" l="l" r="r" t="t"/>
                  <a:pathLst>
                    <a:path extrusionOk="0" h="3413" w="3424">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6"/>
                <p:cNvSpPr/>
                <p:nvPr/>
              </p:nvSpPr>
              <p:spPr>
                <a:xfrm>
                  <a:off x="4793611" y="3628457"/>
                  <a:ext cx="8856" cy="7590"/>
                </a:xfrm>
                <a:custGeom>
                  <a:rect b="b" l="l" r="r" t="t"/>
                  <a:pathLst>
                    <a:path extrusionOk="0" h="965" w="1126">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1" name="Google Shape;4961;p66"/>
              <p:cNvGrpSpPr/>
              <p:nvPr/>
            </p:nvGrpSpPr>
            <p:grpSpPr>
              <a:xfrm>
                <a:off x="4810167" y="3601567"/>
                <a:ext cx="31405" cy="26898"/>
                <a:chOff x="4810167" y="3601567"/>
                <a:chExt cx="31405" cy="26898"/>
              </a:xfrm>
            </p:grpSpPr>
            <p:sp>
              <p:nvSpPr>
                <p:cNvPr id="4962" name="Google Shape;4962;p66"/>
                <p:cNvSpPr/>
                <p:nvPr/>
              </p:nvSpPr>
              <p:spPr>
                <a:xfrm>
                  <a:off x="4810167" y="3601567"/>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6"/>
                <p:cNvSpPr/>
                <p:nvPr/>
              </p:nvSpPr>
              <p:spPr>
                <a:xfrm>
                  <a:off x="4824348" y="3611241"/>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4" name="Google Shape;4964;p66"/>
              <p:cNvGrpSpPr/>
              <p:nvPr/>
            </p:nvGrpSpPr>
            <p:grpSpPr>
              <a:xfrm>
                <a:off x="4831002" y="3373230"/>
                <a:ext cx="31405" cy="26898"/>
                <a:chOff x="4831002" y="3373230"/>
                <a:chExt cx="31405" cy="26898"/>
              </a:xfrm>
            </p:grpSpPr>
            <p:sp>
              <p:nvSpPr>
                <p:cNvPr id="4965" name="Google Shape;4965;p66"/>
                <p:cNvSpPr/>
                <p:nvPr/>
              </p:nvSpPr>
              <p:spPr>
                <a:xfrm>
                  <a:off x="4831002" y="3373230"/>
                  <a:ext cx="31405" cy="26898"/>
                </a:xfrm>
                <a:custGeom>
                  <a:rect b="b" l="l" r="r" t="t"/>
                  <a:pathLst>
                    <a:path extrusionOk="0" h="3420" w="3993">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6"/>
                <p:cNvSpPr/>
                <p:nvPr/>
              </p:nvSpPr>
              <p:spPr>
                <a:xfrm>
                  <a:off x="4845182" y="3382896"/>
                  <a:ext cx="7519" cy="7621"/>
                </a:xfrm>
                <a:custGeom>
                  <a:rect b="b" l="l" r="r" t="t"/>
                  <a:pathLst>
                    <a:path extrusionOk="0" h="969" w="956">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7" name="Google Shape;4967;p66"/>
              <p:cNvGrpSpPr/>
              <p:nvPr/>
            </p:nvGrpSpPr>
            <p:grpSpPr>
              <a:xfrm>
                <a:off x="4719311" y="3355054"/>
                <a:ext cx="31499" cy="27001"/>
                <a:chOff x="4719311" y="3355054"/>
                <a:chExt cx="31499" cy="27001"/>
              </a:xfrm>
            </p:grpSpPr>
            <p:sp>
              <p:nvSpPr>
                <p:cNvPr id="4968" name="Google Shape;4968;p66"/>
                <p:cNvSpPr/>
                <p:nvPr/>
              </p:nvSpPr>
              <p:spPr>
                <a:xfrm>
                  <a:off x="4719311" y="3355054"/>
                  <a:ext cx="31499" cy="27001"/>
                </a:xfrm>
                <a:custGeom>
                  <a:rect b="b" l="l" r="r" t="t"/>
                  <a:pathLst>
                    <a:path extrusionOk="0" h="3433" w="4005">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6"/>
                <p:cNvSpPr/>
                <p:nvPr/>
              </p:nvSpPr>
              <p:spPr>
                <a:xfrm>
                  <a:off x="4733578" y="3364822"/>
                  <a:ext cx="7527" cy="7527"/>
                </a:xfrm>
                <a:custGeom>
                  <a:rect b="b" l="l" r="r" t="t"/>
                  <a:pathLst>
                    <a:path extrusionOk="0" h="957" w="957">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0" name="Google Shape;4970;p66"/>
              <p:cNvGrpSpPr/>
              <p:nvPr/>
            </p:nvGrpSpPr>
            <p:grpSpPr>
              <a:xfrm>
                <a:off x="4798755" y="3450260"/>
                <a:ext cx="26930" cy="26930"/>
                <a:chOff x="4798755" y="3450260"/>
                <a:chExt cx="26930" cy="26930"/>
              </a:xfrm>
            </p:grpSpPr>
            <p:sp>
              <p:nvSpPr>
                <p:cNvPr id="4971" name="Google Shape;4971;p66"/>
                <p:cNvSpPr/>
                <p:nvPr/>
              </p:nvSpPr>
              <p:spPr>
                <a:xfrm>
                  <a:off x="4798755" y="3450260"/>
                  <a:ext cx="26930" cy="26930"/>
                </a:xfrm>
                <a:custGeom>
                  <a:rect b="b" l="l" r="r" t="t"/>
                  <a:pathLst>
                    <a:path extrusionOk="0" h="3424" w="3424">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6"/>
                <p:cNvSpPr/>
                <p:nvPr/>
              </p:nvSpPr>
              <p:spPr>
                <a:xfrm>
                  <a:off x="4807218" y="3459871"/>
                  <a:ext cx="8856" cy="7605"/>
                </a:xfrm>
                <a:custGeom>
                  <a:rect b="b" l="l" r="r" t="t"/>
                  <a:pathLst>
                    <a:path extrusionOk="0" h="967" w="1126">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66"/>
              <p:cNvGrpSpPr/>
              <p:nvPr/>
            </p:nvGrpSpPr>
            <p:grpSpPr>
              <a:xfrm>
                <a:off x="4645576" y="3467555"/>
                <a:ext cx="31405" cy="26953"/>
                <a:chOff x="4645576" y="3467555"/>
                <a:chExt cx="31405" cy="26953"/>
              </a:xfrm>
            </p:grpSpPr>
            <p:sp>
              <p:nvSpPr>
                <p:cNvPr id="4974" name="Google Shape;4974;p66"/>
                <p:cNvSpPr/>
                <p:nvPr/>
              </p:nvSpPr>
              <p:spPr>
                <a:xfrm>
                  <a:off x="4645576" y="3467555"/>
                  <a:ext cx="31405" cy="26953"/>
                </a:xfrm>
                <a:custGeom>
                  <a:rect b="b" l="l" r="r" t="t"/>
                  <a:pathLst>
                    <a:path extrusionOk="0" h="3427" w="3993">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6"/>
                <p:cNvSpPr/>
                <p:nvPr/>
              </p:nvSpPr>
              <p:spPr>
                <a:xfrm>
                  <a:off x="4659749" y="3477182"/>
                  <a:ext cx="7527" cy="7621"/>
                </a:xfrm>
                <a:custGeom>
                  <a:rect b="b" l="l" r="r" t="t"/>
                  <a:pathLst>
                    <a:path extrusionOk="0" h="969" w="957">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6" name="Google Shape;4976;p66"/>
              <p:cNvGrpSpPr/>
              <p:nvPr/>
            </p:nvGrpSpPr>
            <p:grpSpPr>
              <a:xfrm>
                <a:off x="4687631" y="3583965"/>
                <a:ext cx="31499" cy="26898"/>
                <a:chOff x="4687631" y="3583965"/>
                <a:chExt cx="31499" cy="26898"/>
              </a:xfrm>
            </p:grpSpPr>
            <p:sp>
              <p:nvSpPr>
                <p:cNvPr id="4977" name="Google Shape;4977;p66"/>
                <p:cNvSpPr/>
                <p:nvPr/>
              </p:nvSpPr>
              <p:spPr>
                <a:xfrm>
                  <a:off x="4687631" y="3583965"/>
                  <a:ext cx="31499" cy="26898"/>
                </a:xfrm>
                <a:custGeom>
                  <a:rect b="b" l="l" r="r" t="t"/>
                  <a:pathLst>
                    <a:path extrusionOk="0" h="3420" w="4005">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6"/>
                <p:cNvSpPr/>
                <p:nvPr/>
              </p:nvSpPr>
              <p:spPr>
                <a:xfrm>
                  <a:off x="4700568" y="3593639"/>
                  <a:ext cx="8950" cy="7582"/>
                </a:xfrm>
                <a:custGeom>
                  <a:rect b="b" l="l" r="r" t="t"/>
                  <a:pathLst>
                    <a:path extrusionOk="0" h="964" w="1138">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9" name="Google Shape;4979;p66"/>
              <p:cNvGrpSpPr/>
              <p:nvPr/>
            </p:nvGrpSpPr>
            <p:grpSpPr>
              <a:xfrm>
                <a:off x="4719311" y="3471314"/>
                <a:ext cx="31499" cy="27001"/>
                <a:chOff x="4719311" y="3471314"/>
                <a:chExt cx="31499" cy="27001"/>
              </a:xfrm>
            </p:grpSpPr>
            <p:sp>
              <p:nvSpPr>
                <p:cNvPr id="4980" name="Google Shape;4980;p66"/>
                <p:cNvSpPr/>
                <p:nvPr/>
              </p:nvSpPr>
              <p:spPr>
                <a:xfrm>
                  <a:off x="4719311" y="3471314"/>
                  <a:ext cx="31499" cy="27001"/>
                </a:xfrm>
                <a:custGeom>
                  <a:rect b="b" l="l" r="r" t="t"/>
                  <a:pathLst>
                    <a:path extrusionOk="0" h="3433" w="4005">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6"/>
                <p:cNvSpPr/>
                <p:nvPr/>
              </p:nvSpPr>
              <p:spPr>
                <a:xfrm>
                  <a:off x="4732249"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2" name="Google Shape;4982;p66"/>
              <p:cNvGrpSpPr/>
              <p:nvPr/>
            </p:nvGrpSpPr>
            <p:grpSpPr>
              <a:xfrm>
                <a:off x="4719311" y="3434404"/>
                <a:ext cx="31499" cy="26898"/>
                <a:chOff x="4719311" y="3434404"/>
                <a:chExt cx="31499" cy="26898"/>
              </a:xfrm>
            </p:grpSpPr>
            <p:sp>
              <p:nvSpPr>
                <p:cNvPr id="4983" name="Google Shape;4983;p66"/>
                <p:cNvSpPr/>
                <p:nvPr/>
              </p:nvSpPr>
              <p:spPr>
                <a:xfrm>
                  <a:off x="4719311" y="3434404"/>
                  <a:ext cx="31499" cy="26898"/>
                </a:xfrm>
                <a:custGeom>
                  <a:rect b="b" l="l" r="r" t="t"/>
                  <a:pathLst>
                    <a:path extrusionOk="0" h="3420" w="4005">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6"/>
                <p:cNvSpPr/>
                <p:nvPr/>
              </p:nvSpPr>
              <p:spPr>
                <a:xfrm>
                  <a:off x="4732249" y="3444078"/>
                  <a:ext cx="8856" cy="7582"/>
                </a:xfrm>
                <a:custGeom>
                  <a:rect b="b" l="l" r="r" t="t"/>
                  <a:pathLst>
                    <a:path extrusionOk="0" h="964" w="1126">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5" name="Google Shape;4985;p66"/>
              <p:cNvGrpSpPr/>
              <p:nvPr/>
            </p:nvGrpSpPr>
            <p:grpSpPr>
              <a:xfrm>
                <a:off x="4768876" y="3401772"/>
                <a:ext cx="31499" cy="26898"/>
                <a:chOff x="4768876" y="3401772"/>
                <a:chExt cx="31499" cy="26898"/>
              </a:xfrm>
            </p:grpSpPr>
            <p:sp>
              <p:nvSpPr>
                <p:cNvPr id="4986" name="Google Shape;4986;p66"/>
                <p:cNvSpPr/>
                <p:nvPr/>
              </p:nvSpPr>
              <p:spPr>
                <a:xfrm>
                  <a:off x="4768876" y="3401772"/>
                  <a:ext cx="31499" cy="26898"/>
                </a:xfrm>
                <a:custGeom>
                  <a:rect b="b" l="l" r="r" t="t"/>
                  <a:pathLst>
                    <a:path extrusionOk="0" h="3420" w="4005">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6"/>
                <p:cNvSpPr/>
                <p:nvPr/>
              </p:nvSpPr>
              <p:spPr>
                <a:xfrm>
                  <a:off x="4783057" y="3411438"/>
                  <a:ext cx="7613" cy="7621"/>
                </a:xfrm>
                <a:custGeom>
                  <a:rect b="b" l="l" r="r" t="t"/>
                  <a:pathLst>
                    <a:path extrusionOk="0" h="969" w="968">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8" name="Google Shape;4988;p66"/>
              <p:cNvGrpSpPr/>
              <p:nvPr/>
            </p:nvGrpSpPr>
            <p:grpSpPr>
              <a:xfrm>
                <a:off x="4762214" y="3471377"/>
                <a:ext cx="26938" cy="26938"/>
                <a:chOff x="4762214" y="3471377"/>
                <a:chExt cx="26938" cy="26938"/>
              </a:xfrm>
            </p:grpSpPr>
            <p:sp>
              <p:nvSpPr>
                <p:cNvPr id="4989" name="Google Shape;4989;p66"/>
                <p:cNvSpPr/>
                <p:nvPr/>
              </p:nvSpPr>
              <p:spPr>
                <a:xfrm>
                  <a:off x="4762214" y="3471377"/>
                  <a:ext cx="26938" cy="26938"/>
                </a:xfrm>
                <a:custGeom>
                  <a:rect b="b" l="l" r="r" t="t"/>
                  <a:pathLst>
                    <a:path extrusionOk="0" h="3425" w="3425">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6"/>
                <p:cNvSpPr/>
                <p:nvPr/>
              </p:nvSpPr>
              <p:spPr>
                <a:xfrm>
                  <a:off x="4770591" y="3480988"/>
                  <a:ext cx="8856" cy="7605"/>
                </a:xfrm>
                <a:custGeom>
                  <a:rect b="b" l="l" r="r" t="t"/>
                  <a:pathLst>
                    <a:path extrusionOk="0" h="967" w="1126">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1" name="Google Shape;4991;p66"/>
              <p:cNvGrpSpPr/>
              <p:nvPr/>
            </p:nvGrpSpPr>
            <p:grpSpPr>
              <a:xfrm>
                <a:off x="4790473" y="3344782"/>
                <a:ext cx="31405" cy="26898"/>
                <a:chOff x="4790473" y="3344782"/>
                <a:chExt cx="31405" cy="26898"/>
              </a:xfrm>
            </p:grpSpPr>
            <p:sp>
              <p:nvSpPr>
                <p:cNvPr id="4992" name="Google Shape;4992;p66"/>
                <p:cNvSpPr/>
                <p:nvPr/>
              </p:nvSpPr>
              <p:spPr>
                <a:xfrm>
                  <a:off x="4790473" y="3344782"/>
                  <a:ext cx="31405" cy="26898"/>
                </a:xfrm>
                <a:custGeom>
                  <a:rect b="b" l="l" r="r" t="t"/>
                  <a:pathLst>
                    <a:path extrusionOk="0" h="3420" w="3993">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6"/>
                <p:cNvSpPr/>
                <p:nvPr/>
              </p:nvSpPr>
              <p:spPr>
                <a:xfrm>
                  <a:off x="4804654" y="3354456"/>
                  <a:ext cx="7613" cy="7613"/>
                </a:xfrm>
                <a:custGeom>
                  <a:rect b="b" l="l" r="r" t="t"/>
                  <a:pathLst>
                    <a:path extrusionOk="0" h="968" w="968">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66"/>
              <p:cNvGrpSpPr/>
              <p:nvPr/>
            </p:nvGrpSpPr>
            <p:grpSpPr>
              <a:xfrm>
                <a:off x="4823774" y="3950733"/>
                <a:ext cx="37398" cy="32034"/>
                <a:chOff x="4823774" y="3950733"/>
                <a:chExt cx="37398" cy="32034"/>
              </a:xfrm>
            </p:grpSpPr>
            <p:sp>
              <p:nvSpPr>
                <p:cNvPr id="4995" name="Google Shape;4995;p66"/>
                <p:cNvSpPr/>
                <p:nvPr/>
              </p:nvSpPr>
              <p:spPr>
                <a:xfrm>
                  <a:off x="4823774" y="3950733"/>
                  <a:ext cx="37398" cy="32034"/>
                </a:xfrm>
                <a:custGeom>
                  <a:rect b="b" l="l" r="r" t="t"/>
                  <a:pathLst>
                    <a:path extrusionOk="0" h="4073" w="4755">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6"/>
                <p:cNvSpPr/>
                <p:nvPr/>
              </p:nvSpPr>
              <p:spPr>
                <a:xfrm>
                  <a:off x="4836617" y="3960407"/>
                  <a:ext cx="14849" cy="12718"/>
                </a:xfrm>
                <a:custGeom>
                  <a:rect b="b" l="l" r="r" t="t"/>
                  <a:pathLst>
                    <a:path extrusionOk="0" h="1617" w="1888">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7" name="Google Shape;4997;p66"/>
              <p:cNvGrpSpPr/>
              <p:nvPr/>
            </p:nvGrpSpPr>
            <p:grpSpPr>
              <a:xfrm>
                <a:off x="4823396" y="4110566"/>
                <a:ext cx="31405" cy="26906"/>
                <a:chOff x="4823396" y="4110566"/>
                <a:chExt cx="31405" cy="26906"/>
              </a:xfrm>
            </p:grpSpPr>
            <p:sp>
              <p:nvSpPr>
                <p:cNvPr id="4998" name="Google Shape;4998;p66"/>
                <p:cNvSpPr/>
                <p:nvPr/>
              </p:nvSpPr>
              <p:spPr>
                <a:xfrm>
                  <a:off x="4823396" y="4110566"/>
                  <a:ext cx="31405" cy="26906"/>
                </a:xfrm>
                <a:custGeom>
                  <a:rect b="b" l="l" r="r" t="t"/>
                  <a:pathLst>
                    <a:path extrusionOk="0" h="3421" w="3993">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6"/>
                <p:cNvSpPr/>
                <p:nvPr/>
              </p:nvSpPr>
              <p:spPr>
                <a:xfrm>
                  <a:off x="4836240" y="4120145"/>
                  <a:ext cx="8950" cy="7684"/>
                </a:xfrm>
                <a:custGeom>
                  <a:rect b="b" l="l" r="r" t="t"/>
                  <a:pathLst>
                    <a:path extrusionOk="0" h="977" w="1138">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0" name="Google Shape;5000;p66"/>
              <p:cNvGrpSpPr/>
              <p:nvPr/>
            </p:nvGrpSpPr>
            <p:grpSpPr>
              <a:xfrm>
                <a:off x="4838332" y="3821150"/>
                <a:ext cx="31499" cy="26898"/>
                <a:chOff x="4838332" y="3821150"/>
                <a:chExt cx="31499" cy="26898"/>
              </a:xfrm>
            </p:grpSpPr>
            <p:sp>
              <p:nvSpPr>
                <p:cNvPr id="5001" name="Google Shape;5001;p66"/>
                <p:cNvSpPr/>
                <p:nvPr/>
              </p:nvSpPr>
              <p:spPr>
                <a:xfrm>
                  <a:off x="4838332" y="3821150"/>
                  <a:ext cx="31499" cy="26898"/>
                </a:xfrm>
                <a:custGeom>
                  <a:rect b="b" l="l" r="r" t="t"/>
                  <a:pathLst>
                    <a:path extrusionOk="0" h="3420" w="4005">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6"/>
                <p:cNvSpPr/>
                <p:nvPr/>
              </p:nvSpPr>
              <p:spPr>
                <a:xfrm>
                  <a:off x="4851270" y="3830824"/>
                  <a:ext cx="8950" cy="7582"/>
                </a:xfrm>
                <a:custGeom>
                  <a:rect b="b" l="l" r="r" t="t"/>
                  <a:pathLst>
                    <a:path extrusionOk="0" h="964" w="1138">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3" name="Google Shape;5003;p66"/>
              <p:cNvGrpSpPr/>
              <p:nvPr/>
            </p:nvGrpSpPr>
            <p:grpSpPr>
              <a:xfrm>
                <a:off x="4661275" y="3815007"/>
                <a:ext cx="36824" cy="31523"/>
                <a:chOff x="4661275" y="3815007"/>
                <a:chExt cx="36824" cy="31523"/>
              </a:xfrm>
            </p:grpSpPr>
            <p:sp>
              <p:nvSpPr>
                <p:cNvPr id="5004" name="Google Shape;5004;p66"/>
                <p:cNvSpPr/>
                <p:nvPr/>
              </p:nvSpPr>
              <p:spPr>
                <a:xfrm>
                  <a:off x="4661275" y="3815007"/>
                  <a:ext cx="36824" cy="31523"/>
                </a:xfrm>
                <a:custGeom>
                  <a:rect b="b" l="l" r="r" t="t"/>
                  <a:pathLst>
                    <a:path extrusionOk="0" h="4008" w="4682">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6"/>
                <p:cNvSpPr/>
                <p:nvPr/>
              </p:nvSpPr>
              <p:spPr>
                <a:xfrm>
                  <a:off x="4676211" y="3824736"/>
                  <a:ext cx="12183" cy="12183"/>
                </a:xfrm>
                <a:custGeom>
                  <a:rect b="b" l="l" r="r" t="t"/>
                  <a:pathLst>
                    <a:path extrusionOk="0" h="1549" w="1549">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6" name="Google Shape;5006;p66"/>
              <p:cNvGrpSpPr/>
              <p:nvPr/>
            </p:nvGrpSpPr>
            <p:grpSpPr>
              <a:xfrm>
                <a:off x="4558998" y="3851037"/>
                <a:ext cx="33591" cy="28699"/>
                <a:chOff x="4558998" y="3851037"/>
                <a:chExt cx="33591" cy="28699"/>
              </a:xfrm>
            </p:grpSpPr>
            <p:sp>
              <p:nvSpPr>
                <p:cNvPr id="5007" name="Google Shape;5007;p66"/>
                <p:cNvSpPr/>
                <p:nvPr/>
              </p:nvSpPr>
              <p:spPr>
                <a:xfrm>
                  <a:off x="4558998" y="3851037"/>
                  <a:ext cx="33591" cy="28699"/>
                </a:xfrm>
                <a:custGeom>
                  <a:rect b="b" l="l" r="r" t="t"/>
                  <a:pathLst>
                    <a:path extrusionOk="0" h="3649" w="4271">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6"/>
                <p:cNvSpPr/>
                <p:nvPr/>
              </p:nvSpPr>
              <p:spPr>
                <a:xfrm>
                  <a:off x="4573557" y="3860695"/>
                  <a:ext cx="9328" cy="9430"/>
                </a:xfrm>
                <a:custGeom>
                  <a:rect b="b" l="l" r="r" t="t"/>
                  <a:pathLst>
                    <a:path extrusionOk="0" h="1199" w="1186">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9" name="Google Shape;5009;p66"/>
              <p:cNvGrpSpPr/>
              <p:nvPr/>
            </p:nvGrpSpPr>
            <p:grpSpPr>
              <a:xfrm>
                <a:off x="4696762" y="3638587"/>
                <a:ext cx="33591" cy="28794"/>
                <a:chOff x="4696762" y="3638587"/>
                <a:chExt cx="33591" cy="28794"/>
              </a:xfrm>
            </p:grpSpPr>
            <p:sp>
              <p:nvSpPr>
                <p:cNvPr id="5010" name="Google Shape;5010;p66"/>
                <p:cNvSpPr/>
                <p:nvPr/>
              </p:nvSpPr>
              <p:spPr>
                <a:xfrm>
                  <a:off x="4696762" y="3638587"/>
                  <a:ext cx="33591" cy="28794"/>
                </a:xfrm>
                <a:custGeom>
                  <a:rect b="b" l="l" r="r" t="t"/>
                  <a:pathLst>
                    <a:path extrusionOk="0" h="3661" w="4271">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6"/>
                <p:cNvSpPr/>
                <p:nvPr/>
              </p:nvSpPr>
              <p:spPr>
                <a:xfrm>
                  <a:off x="4711320" y="3648245"/>
                  <a:ext cx="9328" cy="9430"/>
                </a:xfrm>
                <a:custGeom>
                  <a:rect b="b" l="l" r="r" t="t"/>
                  <a:pathLst>
                    <a:path extrusionOk="0" h="1199" w="1186">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66"/>
              <p:cNvGrpSpPr/>
              <p:nvPr/>
            </p:nvGrpSpPr>
            <p:grpSpPr>
              <a:xfrm>
                <a:off x="4929479" y="3939140"/>
                <a:ext cx="33497" cy="28692"/>
                <a:chOff x="4929479" y="3939140"/>
                <a:chExt cx="33497" cy="28692"/>
              </a:xfrm>
            </p:grpSpPr>
            <p:sp>
              <p:nvSpPr>
                <p:cNvPr id="5013" name="Google Shape;5013;p66"/>
                <p:cNvSpPr/>
                <p:nvPr/>
              </p:nvSpPr>
              <p:spPr>
                <a:xfrm>
                  <a:off x="4929479" y="3939140"/>
                  <a:ext cx="33497" cy="28692"/>
                </a:xfrm>
                <a:custGeom>
                  <a:rect b="b" l="l" r="r" t="t"/>
                  <a:pathLst>
                    <a:path extrusionOk="0" h="3648" w="4259">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6"/>
                <p:cNvSpPr/>
                <p:nvPr/>
              </p:nvSpPr>
              <p:spPr>
                <a:xfrm>
                  <a:off x="4943935" y="3948893"/>
                  <a:ext cx="9430" cy="9328"/>
                </a:xfrm>
                <a:custGeom>
                  <a:rect b="b" l="l" r="r" t="t"/>
                  <a:pathLst>
                    <a:path extrusionOk="0" h="1186" w="1199">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5" name="Google Shape;5015;p66"/>
              <p:cNvGrpSpPr/>
              <p:nvPr/>
            </p:nvGrpSpPr>
            <p:grpSpPr>
              <a:xfrm>
                <a:off x="4907119" y="3986039"/>
                <a:ext cx="33497" cy="28699"/>
                <a:chOff x="4907119" y="3986039"/>
                <a:chExt cx="33497" cy="28699"/>
              </a:xfrm>
            </p:grpSpPr>
            <p:sp>
              <p:nvSpPr>
                <p:cNvPr id="5016" name="Google Shape;5016;p66"/>
                <p:cNvSpPr/>
                <p:nvPr/>
              </p:nvSpPr>
              <p:spPr>
                <a:xfrm>
                  <a:off x="4907119" y="3986039"/>
                  <a:ext cx="33497" cy="28699"/>
                </a:xfrm>
                <a:custGeom>
                  <a:rect b="b" l="l" r="r" t="t"/>
                  <a:pathLst>
                    <a:path extrusionOk="0" h="3649" w="4259">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6"/>
                <p:cNvSpPr/>
                <p:nvPr/>
              </p:nvSpPr>
              <p:spPr>
                <a:xfrm>
                  <a:off x="4921583" y="3995705"/>
                  <a:ext cx="9422" cy="9328"/>
                </a:xfrm>
                <a:custGeom>
                  <a:rect b="b" l="l" r="r" t="t"/>
                  <a:pathLst>
                    <a:path extrusionOk="0" h="1186" w="1198">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8" name="Google Shape;5018;p66"/>
              <p:cNvGrpSpPr/>
              <p:nvPr/>
            </p:nvGrpSpPr>
            <p:grpSpPr>
              <a:xfrm>
                <a:off x="4911783" y="4048102"/>
                <a:ext cx="33591" cy="28762"/>
                <a:chOff x="4911783" y="4048102"/>
                <a:chExt cx="33591" cy="28762"/>
              </a:xfrm>
            </p:grpSpPr>
            <p:sp>
              <p:nvSpPr>
                <p:cNvPr id="5019" name="Google Shape;5019;p66"/>
                <p:cNvSpPr/>
                <p:nvPr/>
              </p:nvSpPr>
              <p:spPr>
                <a:xfrm>
                  <a:off x="4911783" y="4048102"/>
                  <a:ext cx="33591" cy="28762"/>
                </a:xfrm>
                <a:custGeom>
                  <a:rect b="b" l="l" r="r" t="t"/>
                  <a:pathLst>
                    <a:path extrusionOk="0" h="3657" w="4271">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6"/>
                <p:cNvSpPr/>
                <p:nvPr/>
              </p:nvSpPr>
              <p:spPr>
                <a:xfrm>
                  <a:off x="4926333" y="4057831"/>
                  <a:ext cx="9336" cy="9328"/>
                </a:xfrm>
                <a:custGeom>
                  <a:rect b="b" l="l" r="r" t="t"/>
                  <a:pathLst>
                    <a:path extrusionOk="0" h="1186" w="1187">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1" name="Google Shape;5021;p66"/>
              <p:cNvSpPr/>
              <p:nvPr/>
            </p:nvSpPr>
            <p:spPr>
              <a:xfrm>
                <a:off x="4713506" y="3934476"/>
                <a:ext cx="33497" cy="28692"/>
              </a:xfrm>
              <a:custGeom>
                <a:rect b="b" l="l" r="r" t="t"/>
                <a:pathLst>
                  <a:path extrusionOk="0" h="3648" w="4259">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6"/>
              <p:cNvSpPr/>
              <p:nvPr/>
            </p:nvSpPr>
            <p:spPr>
              <a:xfrm>
                <a:off x="4727970" y="3944135"/>
                <a:ext cx="9328" cy="9430"/>
              </a:xfrm>
              <a:custGeom>
                <a:rect b="b" l="l" r="r" t="t"/>
                <a:pathLst>
                  <a:path extrusionOk="0" h="1199" w="1186">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3" name="Google Shape;5023;p66"/>
              <p:cNvGrpSpPr/>
              <p:nvPr/>
            </p:nvGrpSpPr>
            <p:grpSpPr>
              <a:xfrm>
                <a:off x="4762623" y="3837847"/>
                <a:ext cx="42416" cy="36273"/>
                <a:chOff x="4762623" y="3837847"/>
                <a:chExt cx="42416" cy="36273"/>
              </a:xfrm>
            </p:grpSpPr>
            <p:sp>
              <p:nvSpPr>
                <p:cNvPr id="5024" name="Google Shape;5024;p66"/>
                <p:cNvSpPr/>
                <p:nvPr/>
              </p:nvSpPr>
              <p:spPr>
                <a:xfrm>
                  <a:off x="4762623" y="3837847"/>
                  <a:ext cx="42416" cy="36273"/>
                </a:xfrm>
                <a:custGeom>
                  <a:rect b="b" l="l" r="r" t="t"/>
                  <a:pathLst>
                    <a:path extrusionOk="0" h="4612" w="5393">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6"/>
                <p:cNvSpPr/>
                <p:nvPr/>
              </p:nvSpPr>
              <p:spPr>
                <a:xfrm>
                  <a:off x="4775538" y="3847568"/>
                  <a:ext cx="19796" cy="16957"/>
                </a:xfrm>
                <a:custGeom>
                  <a:rect b="b" l="l" r="r" t="t"/>
                  <a:pathLst>
                    <a:path extrusionOk="0" h="2156" w="2517">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6" name="Google Shape;5026;p66"/>
              <p:cNvGrpSpPr/>
              <p:nvPr/>
            </p:nvGrpSpPr>
            <p:grpSpPr>
              <a:xfrm>
                <a:off x="4746044" y="4104966"/>
                <a:ext cx="33497" cy="28699"/>
                <a:chOff x="4746044" y="4104966"/>
                <a:chExt cx="33497" cy="28699"/>
              </a:xfrm>
            </p:grpSpPr>
            <p:sp>
              <p:nvSpPr>
                <p:cNvPr id="5027" name="Google Shape;5027;p66"/>
                <p:cNvSpPr/>
                <p:nvPr/>
              </p:nvSpPr>
              <p:spPr>
                <a:xfrm>
                  <a:off x="4746044" y="4104966"/>
                  <a:ext cx="33497" cy="28699"/>
                </a:xfrm>
                <a:custGeom>
                  <a:rect b="b" l="l" r="r" t="t"/>
                  <a:pathLst>
                    <a:path extrusionOk="0" h="3649" w="4259">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6"/>
                <p:cNvSpPr/>
                <p:nvPr/>
              </p:nvSpPr>
              <p:spPr>
                <a:xfrm>
                  <a:off x="4758887" y="4114632"/>
                  <a:ext cx="11042" cy="9375"/>
                </a:xfrm>
                <a:custGeom>
                  <a:rect b="b" l="l" r="r" t="t"/>
                  <a:pathLst>
                    <a:path extrusionOk="0" h="1192" w="1404">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9" name="Google Shape;5029;p66"/>
              <p:cNvGrpSpPr/>
              <p:nvPr/>
            </p:nvGrpSpPr>
            <p:grpSpPr>
              <a:xfrm>
                <a:off x="4859646" y="4162554"/>
                <a:ext cx="33591" cy="28762"/>
                <a:chOff x="4859646" y="4162554"/>
                <a:chExt cx="33591" cy="28762"/>
              </a:xfrm>
            </p:grpSpPr>
            <p:sp>
              <p:nvSpPr>
                <p:cNvPr id="5030" name="Google Shape;5030;p66"/>
                <p:cNvSpPr/>
                <p:nvPr/>
              </p:nvSpPr>
              <p:spPr>
                <a:xfrm>
                  <a:off x="4859646" y="4162554"/>
                  <a:ext cx="33591" cy="28762"/>
                </a:xfrm>
                <a:custGeom>
                  <a:rect b="b" l="l" r="r" t="t"/>
                  <a:pathLst>
                    <a:path extrusionOk="0" h="3657" w="4271">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6"/>
                <p:cNvSpPr/>
                <p:nvPr/>
              </p:nvSpPr>
              <p:spPr>
                <a:xfrm>
                  <a:off x="4874196" y="4172283"/>
                  <a:ext cx="9336" cy="9336"/>
                </a:xfrm>
                <a:custGeom>
                  <a:rect b="b" l="l" r="r" t="t"/>
                  <a:pathLst>
                    <a:path extrusionOk="0" h="1187" w="1187">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32" name="Google Shape;5032;p66"/>
            <p:cNvGrpSpPr/>
            <p:nvPr/>
          </p:nvGrpSpPr>
          <p:grpSpPr>
            <a:xfrm>
              <a:off x="3597785" y="3274438"/>
              <a:ext cx="855610" cy="1122100"/>
              <a:chOff x="3597785" y="3274438"/>
              <a:chExt cx="855610" cy="1122100"/>
            </a:xfrm>
          </p:grpSpPr>
          <p:grpSp>
            <p:nvGrpSpPr>
              <p:cNvPr id="5033" name="Google Shape;5033;p66"/>
              <p:cNvGrpSpPr/>
              <p:nvPr/>
            </p:nvGrpSpPr>
            <p:grpSpPr>
              <a:xfrm>
                <a:off x="3617857" y="3284717"/>
                <a:ext cx="826785" cy="1099165"/>
                <a:chOff x="3617857" y="3284717"/>
                <a:chExt cx="826785" cy="1099165"/>
              </a:xfrm>
            </p:grpSpPr>
            <p:sp>
              <p:nvSpPr>
                <p:cNvPr id="5034" name="Google Shape;5034;p66"/>
                <p:cNvSpPr/>
                <p:nvPr/>
              </p:nvSpPr>
              <p:spPr>
                <a:xfrm>
                  <a:off x="4155028" y="3869354"/>
                  <a:ext cx="289613" cy="514528"/>
                </a:xfrm>
                <a:custGeom>
                  <a:rect b="b" l="l" r="r" t="t"/>
                  <a:pathLst>
                    <a:path extrusionOk="0" fill="none" h="65420" w="36823">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6"/>
                <p:cNvSpPr/>
                <p:nvPr/>
              </p:nvSpPr>
              <p:spPr>
                <a:xfrm>
                  <a:off x="3617857" y="3284717"/>
                  <a:ext cx="662957" cy="685970"/>
                </a:xfrm>
                <a:custGeom>
                  <a:rect b="b" l="l" r="r" t="t"/>
                  <a:pathLst>
                    <a:path extrusionOk="0" fill="none" h="87218" w="84292">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6"/>
                <p:cNvSpPr/>
                <p:nvPr/>
              </p:nvSpPr>
              <p:spPr>
                <a:xfrm>
                  <a:off x="4230666" y="3943372"/>
                  <a:ext cx="15612" cy="77934"/>
                </a:xfrm>
                <a:custGeom>
                  <a:rect b="b" l="l" r="r" t="t"/>
                  <a:pathLst>
                    <a:path extrusionOk="0" fill="none" h="9909" w="1985">
                      <a:moveTo>
                        <a:pt x="1984" y="9908"/>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6"/>
                <p:cNvSpPr/>
                <p:nvPr/>
              </p:nvSpPr>
              <p:spPr>
                <a:xfrm>
                  <a:off x="4230666" y="3902843"/>
                  <a:ext cx="138817" cy="116937"/>
                </a:xfrm>
                <a:custGeom>
                  <a:rect b="b" l="l" r="r" t="t"/>
                  <a:pathLst>
                    <a:path extrusionOk="0" fill="none" h="14868" w="17650">
                      <a:moveTo>
                        <a:pt x="11952" y="14868"/>
                      </a:moveTo>
                      <a:lnTo>
                        <a:pt x="0" y="4670"/>
                      </a:lnTo>
                      <a:lnTo>
                        <a:pt x="9702" y="1"/>
                      </a:lnTo>
                      <a:lnTo>
                        <a:pt x="17649" y="7489"/>
                      </a:lnTo>
                      <a:close/>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6"/>
                <p:cNvSpPr/>
                <p:nvPr/>
              </p:nvSpPr>
              <p:spPr>
                <a:xfrm>
                  <a:off x="4234473" y="3939573"/>
                  <a:ext cx="143953" cy="22171"/>
                </a:xfrm>
                <a:custGeom>
                  <a:rect b="b" l="l" r="r" t="t"/>
                  <a:pathLst>
                    <a:path extrusionOk="0" fill="none" h="2819" w="18303">
                      <a:moveTo>
                        <a:pt x="0" y="0"/>
                      </a:moveTo>
                      <a:lnTo>
                        <a:pt x="18303" y="2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6"/>
                <p:cNvSpPr/>
                <p:nvPr/>
              </p:nvSpPr>
              <p:spPr>
                <a:xfrm>
                  <a:off x="4300405" y="4023579"/>
                  <a:ext cx="24264" cy="112650"/>
                </a:xfrm>
                <a:custGeom>
                  <a:rect b="b" l="l" r="r" t="t"/>
                  <a:pathLst>
                    <a:path extrusionOk="0" fill="none" h="14323" w="3085">
                      <a:moveTo>
                        <a:pt x="0" y="14323"/>
                      </a:moveTo>
                      <a:lnTo>
                        <a:pt x="308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6"/>
                <p:cNvSpPr/>
                <p:nvPr/>
              </p:nvSpPr>
              <p:spPr>
                <a:xfrm>
                  <a:off x="4324661" y="4019772"/>
                  <a:ext cx="40544" cy="140154"/>
                </a:xfrm>
                <a:custGeom>
                  <a:rect b="b" l="l" r="r" t="t"/>
                  <a:pathLst>
                    <a:path extrusionOk="0" fill="none" h="17820" w="5155">
                      <a:moveTo>
                        <a:pt x="1" y="1"/>
                      </a:moveTo>
                      <a:lnTo>
                        <a:pt x="5154" y="1781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6"/>
                <p:cNvSpPr/>
                <p:nvPr/>
              </p:nvSpPr>
              <p:spPr>
                <a:xfrm>
                  <a:off x="4324661" y="4019772"/>
                  <a:ext cx="104282" cy="52522"/>
                </a:xfrm>
                <a:custGeom>
                  <a:rect b="b" l="l" r="r" t="t"/>
                  <a:pathLst>
                    <a:path extrusionOk="0" fill="none" h="6678" w="13259">
                      <a:moveTo>
                        <a:pt x="1" y="1"/>
                      </a:moveTo>
                      <a:lnTo>
                        <a:pt x="13259" y="667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6"/>
                <p:cNvSpPr/>
                <p:nvPr/>
              </p:nvSpPr>
              <p:spPr>
                <a:xfrm>
                  <a:off x="4328467" y="3989901"/>
                  <a:ext cx="113421" cy="29879"/>
                </a:xfrm>
                <a:custGeom>
                  <a:rect b="b" l="l" r="r" t="t"/>
                  <a:pathLst>
                    <a:path extrusionOk="0" fill="none" h="3799" w="14421">
                      <a:moveTo>
                        <a:pt x="14420" y="0"/>
                      </a:moveTo>
                      <a:lnTo>
                        <a:pt x="1" y="379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6"/>
                <p:cNvSpPr/>
                <p:nvPr/>
              </p:nvSpPr>
              <p:spPr>
                <a:xfrm>
                  <a:off x="4224193" y="4019772"/>
                  <a:ext cx="23886" cy="76975"/>
                </a:xfrm>
                <a:custGeom>
                  <a:rect b="b" l="l" r="r" t="t"/>
                  <a:pathLst>
                    <a:path extrusionOk="0" fill="none" h="9787" w="3037">
                      <a:moveTo>
                        <a:pt x="1" y="9787"/>
                      </a:moveTo>
                      <a:lnTo>
                        <a:pt x="303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6"/>
                <p:cNvSpPr/>
                <p:nvPr/>
              </p:nvSpPr>
              <p:spPr>
                <a:xfrm>
                  <a:off x="4248071" y="4019772"/>
                  <a:ext cx="52342" cy="116457"/>
                </a:xfrm>
                <a:custGeom>
                  <a:rect b="b" l="l" r="r" t="t"/>
                  <a:pathLst>
                    <a:path extrusionOk="0" fill="none" h="14807" w="6655">
                      <a:moveTo>
                        <a:pt x="1" y="1"/>
                      </a:moveTo>
                      <a:lnTo>
                        <a:pt x="6654" y="1480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6"/>
                <p:cNvSpPr/>
                <p:nvPr/>
              </p:nvSpPr>
              <p:spPr>
                <a:xfrm>
                  <a:off x="4300405" y="4138982"/>
                  <a:ext cx="6567" cy="119029"/>
                </a:xfrm>
                <a:custGeom>
                  <a:rect b="b" l="l" r="r" t="t"/>
                  <a:pathLst>
                    <a:path extrusionOk="0" fill="none" h="15134" w="835">
                      <a:moveTo>
                        <a:pt x="0" y="1"/>
                      </a:moveTo>
                      <a:lnTo>
                        <a:pt x="835" y="151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6"/>
                <p:cNvSpPr/>
                <p:nvPr/>
              </p:nvSpPr>
              <p:spPr>
                <a:xfrm>
                  <a:off x="4219726" y="4200164"/>
                  <a:ext cx="85343" cy="60513"/>
                </a:xfrm>
                <a:custGeom>
                  <a:rect b="b" l="l" r="r" t="t"/>
                  <a:pathLst>
                    <a:path extrusionOk="0" fill="none" h="7694" w="10851">
                      <a:moveTo>
                        <a:pt x="0" y="0"/>
                      </a:moveTo>
                      <a:lnTo>
                        <a:pt x="10851" y="76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6"/>
                <p:cNvSpPr/>
                <p:nvPr/>
              </p:nvSpPr>
              <p:spPr>
                <a:xfrm>
                  <a:off x="4223430" y="4137275"/>
                  <a:ext cx="81930" cy="15132"/>
                </a:xfrm>
                <a:custGeom>
                  <a:rect b="b" l="l" r="r" t="t"/>
                  <a:pathLst>
                    <a:path extrusionOk="0" fill="none" h="1924" w="10417">
                      <a:moveTo>
                        <a:pt x="1" y="1923"/>
                      </a:moveTo>
                      <a:lnTo>
                        <a:pt x="10416"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6"/>
                <p:cNvSpPr/>
                <p:nvPr/>
              </p:nvSpPr>
              <p:spPr>
                <a:xfrm>
                  <a:off x="4303638" y="4138982"/>
                  <a:ext cx="59947" cy="23894"/>
                </a:xfrm>
                <a:custGeom>
                  <a:rect b="b" l="l" r="r" t="t"/>
                  <a:pathLst>
                    <a:path extrusionOk="0" fill="none" h="3038" w="7622">
                      <a:moveTo>
                        <a:pt x="7621" y="3037"/>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6"/>
                <p:cNvSpPr/>
                <p:nvPr/>
              </p:nvSpPr>
              <p:spPr>
                <a:xfrm>
                  <a:off x="4201644" y="4267237"/>
                  <a:ext cx="39970" cy="77164"/>
                </a:xfrm>
                <a:custGeom>
                  <a:rect b="b" l="l" r="r" t="t"/>
                  <a:pathLst>
                    <a:path extrusionOk="0" fill="none" h="9811" w="5082">
                      <a:moveTo>
                        <a:pt x="1" y="0"/>
                      </a:moveTo>
                      <a:lnTo>
                        <a:pt x="5081" y="981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6"/>
                <p:cNvSpPr/>
                <p:nvPr/>
              </p:nvSpPr>
              <p:spPr>
                <a:xfrm>
                  <a:off x="4203831" y="4258003"/>
                  <a:ext cx="103142" cy="9241"/>
                </a:xfrm>
                <a:custGeom>
                  <a:rect b="b" l="l" r="r" t="t"/>
                  <a:pathLst>
                    <a:path extrusionOk="0" fill="none" h="1175" w="13114">
                      <a:moveTo>
                        <a:pt x="1" y="1174"/>
                      </a:moveTo>
                      <a:lnTo>
                        <a:pt x="1311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6"/>
                <p:cNvSpPr/>
                <p:nvPr/>
              </p:nvSpPr>
              <p:spPr>
                <a:xfrm>
                  <a:off x="4179001" y="3943372"/>
                  <a:ext cx="51673" cy="104951"/>
                </a:xfrm>
                <a:custGeom>
                  <a:rect b="b" l="l" r="r" t="t"/>
                  <a:pathLst>
                    <a:path extrusionOk="0" fill="none" h="13344" w="6570">
                      <a:moveTo>
                        <a:pt x="1" y="13344"/>
                      </a:moveTo>
                      <a:lnTo>
                        <a:pt x="656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6"/>
                <p:cNvSpPr/>
                <p:nvPr/>
              </p:nvSpPr>
              <p:spPr>
                <a:xfrm>
                  <a:off x="4248071" y="4019772"/>
                  <a:ext cx="76597" cy="8"/>
                </a:xfrm>
                <a:custGeom>
                  <a:rect b="b" l="l" r="r" t="t"/>
                  <a:pathLst>
                    <a:path extrusionOk="0" fill="none" h="1" w="9739">
                      <a:moveTo>
                        <a:pt x="1" y="1"/>
                      </a:moveTo>
                      <a:lnTo>
                        <a:pt x="9739"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6"/>
                <p:cNvSpPr/>
                <p:nvPr/>
              </p:nvSpPr>
              <p:spPr>
                <a:xfrm>
                  <a:off x="4219529" y="4138982"/>
                  <a:ext cx="84116" cy="63282"/>
                </a:xfrm>
                <a:custGeom>
                  <a:rect b="b" l="l" r="r" t="t"/>
                  <a:pathLst>
                    <a:path extrusionOk="0" fill="none" h="8046" w="10695">
                      <a:moveTo>
                        <a:pt x="1" y="8045"/>
                      </a:moveTo>
                      <a:lnTo>
                        <a:pt x="10694"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6"/>
                <p:cNvSpPr/>
                <p:nvPr/>
              </p:nvSpPr>
              <p:spPr>
                <a:xfrm>
                  <a:off x="3654964" y="3289853"/>
                  <a:ext cx="46820" cy="63848"/>
                </a:xfrm>
                <a:custGeom>
                  <a:rect b="b" l="l" r="r" t="t"/>
                  <a:pathLst>
                    <a:path extrusionOk="0" fill="none" h="8118" w="5953">
                      <a:moveTo>
                        <a:pt x="1" y="0"/>
                      </a:moveTo>
                      <a:lnTo>
                        <a:pt x="5952" y="8117"/>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6"/>
                <p:cNvSpPr/>
                <p:nvPr/>
              </p:nvSpPr>
              <p:spPr>
                <a:xfrm>
                  <a:off x="3619760" y="3353693"/>
                  <a:ext cx="85736" cy="36730"/>
                </a:xfrm>
                <a:custGeom>
                  <a:rect b="b" l="l" r="r" t="t"/>
                  <a:pathLst>
                    <a:path extrusionOk="0" fill="none" h="4670" w="10901">
                      <a:moveTo>
                        <a:pt x="1" y="4670"/>
                      </a:moveTo>
                      <a:lnTo>
                        <a:pt x="1090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6"/>
                <p:cNvSpPr/>
                <p:nvPr/>
              </p:nvSpPr>
              <p:spPr>
                <a:xfrm>
                  <a:off x="3703011" y="3354739"/>
                  <a:ext cx="70415" cy="79350"/>
                </a:xfrm>
                <a:custGeom>
                  <a:rect b="b" l="l" r="r" t="t"/>
                  <a:pathLst>
                    <a:path extrusionOk="0" fill="none" h="10089" w="8953">
                      <a:moveTo>
                        <a:pt x="1" y="0"/>
                      </a:moveTo>
                      <a:lnTo>
                        <a:pt x="8952" y="10089"/>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6"/>
                <p:cNvSpPr/>
                <p:nvPr/>
              </p:nvSpPr>
              <p:spPr>
                <a:xfrm>
                  <a:off x="3779884" y="3366443"/>
                  <a:ext cx="34449" cy="67647"/>
                </a:xfrm>
                <a:custGeom>
                  <a:rect b="b" l="l" r="r" t="t"/>
                  <a:pathLst>
                    <a:path extrusionOk="0" fill="none" h="8601" w="4380">
                      <a:moveTo>
                        <a:pt x="1" y="8601"/>
                      </a:moveTo>
                      <a:lnTo>
                        <a:pt x="438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6"/>
                <p:cNvSpPr/>
                <p:nvPr/>
              </p:nvSpPr>
              <p:spPr>
                <a:xfrm>
                  <a:off x="3701776" y="3353693"/>
                  <a:ext cx="116363" cy="12757"/>
                </a:xfrm>
                <a:custGeom>
                  <a:rect b="b" l="l" r="r" t="t"/>
                  <a:pathLst>
                    <a:path extrusionOk="0" fill="none" h="1622" w="14795">
                      <a:moveTo>
                        <a:pt x="14795" y="1621"/>
                      </a:moveTo>
                      <a:lnTo>
                        <a:pt x="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6"/>
                <p:cNvSpPr/>
                <p:nvPr/>
              </p:nvSpPr>
              <p:spPr>
                <a:xfrm>
                  <a:off x="3701776" y="3313063"/>
                  <a:ext cx="227204" cy="40638"/>
                </a:xfrm>
                <a:custGeom>
                  <a:rect b="b" l="l" r="r" t="t"/>
                  <a:pathLst>
                    <a:path extrusionOk="0" fill="none" h="5167" w="28888">
                      <a:moveTo>
                        <a:pt x="28887" y="1"/>
                      </a:moveTo>
                      <a:lnTo>
                        <a:pt x="0" y="51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6"/>
                <p:cNvSpPr/>
                <p:nvPr/>
              </p:nvSpPr>
              <p:spPr>
                <a:xfrm>
                  <a:off x="3888633" y="3313063"/>
                  <a:ext cx="40347" cy="114467"/>
                </a:xfrm>
                <a:custGeom>
                  <a:rect b="b" l="l" r="r" t="t"/>
                  <a:pathLst>
                    <a:path extrusionOk="0" fill="none" h="14554" w="5130">
                      <a:moveTo>
                        <a:pt x="5129" y="1"/>
                      </a:moveTo>
                      <a:lnTo>
                        <a:pt x="0" y="1455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6"/>
                <p:cNvSpPr/>
                <p:nvPr/>
              </p:nvSpPr>
              <p:spPr>
                <a:xfrm>
                  <a:off x="3814325" y="3366443"/>
                  <a:ext cx="74316" cy="61087"/>
                </a:xfrm>
                <a:custGeom>
                  <a:rect b="b" l="l" r="r" t="t"/>
                  <a:pathLst>
                    <a:path extrusionOk="0" fill="none" h="7767" w="9449">
                      <a:moveTo>
                        <a:pt x="1" y="0"/>
                      </a:moveTo>
                      <a:lnTo>
                        <a:pt x="9448" y="776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6"/>
                <p:cNvSpPr/>
                <p:nvPr/>
              </p:nvSpPr>
              <p:spPr>
                <a:xfrm>
                  <a:off x="3838399" y="3427522"/>
                  <a:ext cx="50242" cy="67749"/>
                </a:xfrm>
                <a:custGeom>
                  <a:rect b="b" l="l" r="r" t="t"/>
                  <a:pathLst>
                    <a:path extrusionOk="0" fill="none" h="8614" w="6388">
                      <a:moveTo>
                        <a:pt x="0" y="8613"/>
                      </a:moveTo>
                      <a:lnTo>
                        <a:pt x="638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6"/>
                <p:cNvSpPr/>
                <p:nvPr/>
              </p:nvSpPr>
              <p:spPr>
                <a:xfrm>
                  <a:off x="3814325" y="3313063"/>
                  <a:ext cx="114656" cy="53388"/>
                </a:xfrm>
                <a:custGeom>
                  <a:rect b="b" l="l" r="r" t="t"/>
                  <a:pathLst>
                    <a:path extrusionOk="0" fill="none" h="6788" w="14578">
                      <a:moveTo>
                        <a:pt x="1" y="6787"/>
                      </a:moveTo>
                      <a:lnTo>
                        <a:pt x="14577"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6"/>
                <p:cNvSpPr/>
                <p:nvPr/>
              </p:nvSpPr>
              <p:spPr>
                <a:xfrm>
                  <a:off x="3888633" y="3427522"/>
                  <a:ext cx="55377" cy="76212"/>
                </a:xfrm>
                <a:custGeom>
                  <a:rect b="b" l="l" r="r" t="t"/>
                  <a:pathLst>
                    <a:path extrusionOk="0" fill="none" h="9690" w="7041">
                      <a:moveTo>
                        <a:pt x="0" y="0"/>
                      </a:moveTo>
                      <a:lnTo>
                        <a:pt x="7041" y="969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6"/>
                <p:cNvSpPr/>
                <p:nvPr/>
              </p:nvSpPr>
              <p:spPr>
                <a:xfrm>
                  <a:off x="3944003" y="3406208"/>
                  <a:ext cx="40631" cy="97526"/>
                </a:xfrm>
                <a:custGeom>
                  <a:rect b="b" l="l" r="r" t="t"/>
                  <a:pathLst>
                    <a:path extrusionOk="0" fill="none" h="12400" w="5166">
                      <a:moveTo>
                        <a:pt x="1" y="12400"/>
                      </a:moveTo>
                      <a:lnTo>
                        <a:pt x="516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6"/>
                <p:cNvSpPr/>
                <p:nvPr/>
              </p:nvSpPr>
              <p:spPr>
                <a:xfrm>
                  <a:off x="3984625" y="3357500"/>
                  <a:ext cx="55291" cy="48716"/>
                </a:xfrm>
                <a:custGeom>
                  <a:rect b="b" l="l" r="r" t="t"/>
                  <a:pathLst>
                    <a:path extrusionOk="0" fill="none" h="6194" w="7030">
                      <a:moveTo>
                        <a:pt x="1" y="6194"/>
                      </a:moveTo>
                      <a:lnTo>
                        <a:pt x="7029"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6"/>
                <p:cNvSpPr/>
                <p:nvPr/>
              </p:nvSpPr>
              <p:spPr>
                <a:xfrm>
                  <a:off x="3888633" y="3406208"/>
                  <a:ext cx="96000" cy="21322"/>
                </a:xfrm>
                <a:custGeom>
                  <a:rect b="b" l="l" r="r" t="t"/>
                  <a:pathLst>
                    <a:path extrusionOk="0" fill="none" h="2711" w="12206">
                      <a:moveTo>
                        <a:pt x="0" y="2710"/>
                      </a:moveTo>
                      <a:lnTo>
                        <a:pt x="1220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6"/>
                <p:cNvSpPr/>
                <p:nvPr/>
              </p:nvSpPr>
              <p:spPr>
                <a:xfrm>
                  <a:off x="3984625" y="3406208"/>
                  <a:ext cx="42251" cy="136348"/>
                </a:xfrm>
                <a:custGeom>
                  <a:rect b="b" l="l" r="r" t="t"/>
                  <a:pathLst>
                    <a:path extrusionOk="0" fill="none" h="17336" w="5372">
                      <a:moveTo>
                        <a:pt x="1" y="1"/>
                      </a:moveTo>
                      <a:lnTo>
                        <a:pt x="5372" y="17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6"/>
                <p:cNvSpPr/>
                <p:nvPr/>
              </p:nvSpPr>
              <p:spPr>
                <a:xfrm>
                  <a:off x="4026868" y="3427522"/>
                  <a:ext cx="35597" cy="115033"/>
                </a:xfrm>
                <a:custGeom>
                  <a:rect b="b" l="l" r="r" t="t"/>
                  <a:pathLst>
                    <a:path extrusionOk="0" fill="none" h="14626" w="4526">
                      <a:moveTo>
                        <a:pt x="1" y="14625"/>
                      </a:moveTo>
                      <a:lnTo>
                        <a:pt x="4525"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6"/>
                <p:cNvSpPr/>
                <p:nvPr/>
              </p:nvSpPr>
              <p:spPr>
                <a:xfrm>
                  <a:off x="3876261" y="3542548"/>
                  <a:ext cx="150615" cy="52051"/>
                </a:xfrm>
                <a:custGeom>
                  <a:rect b="b" l="l" r="r" t="t"/>
                  <a:pathLst>
                    <a:path extrusionOk="0" fill="none" h="6618" w="19150">
                      <a:moveTo>
                        <a:pt x="1" y="6617"/>
                      </a:moveTo>
                      <a:lnTo>
                        <a:pt x="19150"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6"/>
                <p:cNvSpPr/>
                <p:nvPr/>
              </p:nvSpPr>
              <p:spPr>
                <a:xfrm>
                  <a:off x="4006702" y="3542548"/>
                  <a:ext cx="20174" cy="99044"/>
                </a:xfrm>
                <a:custGeom>
                  <a:rect b="b" l="l" r="r" t="t"/>
                  <a:pathLst>
                    <a:path extrusionOk="0" fill="none" h="12593" w="2565">
                      <a:moveTo>
                        <a:pt x="2565" y="0"/>
                      </a:moveTo>
                      <a:lnTo>
                        <a:pt x="0" y="1259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6"/>
                <p:cNvSpPr/>
                <p:nvPr/>
              </p:nvSpPr>
              <p:spPr>
                <a:xfrm>
                  <a:off x="3912700" y="3641584"/>
                  <a:ext cx="97817" cy="41779"/>
                </a:xfrm>
                <a:custGeom>
                  <a:rect b="b" l="l" r="r" t="t"/>
                  <a:pathLst>
                    <a:path extrusionOk="0" fill="none" h="5312" w="12437">
                      <a:moveTo>
                        <a:pt x="1" y="5311"/>
                      </a:moveTo>
                      <a:lnTo>
                        <a:pt x="12436"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6"/>
                <p:cNvSpPr/>
                <p:nvPr/>
              </p:nvSpPr>
              <p:spPr>
                <a:xfrm>
                  <a:off x="3875601" y="3503726"/>
                  <a:ext cx="68410" cy="89158"/>
                </a:xfrm>
                <a:custGeom>
                  <a:rect b="b" l="l" r="r" t="t"/>
                  <a:pathLst>
                    <a:path extrusionOk="0" fill="none" h="11336" w="8698">
                      <a:moveTo>
                        <a:pt x="8698" y="1"/>
                      </a:moveTo>
                      <a:lnTo>
                        <a:pt x="0" y="11335"/>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6"/>
                <p:cNvSpPr/>
                <p:nvPr/>
              </p:nvSpPr>
              <p:spPr>
                <a:xfrm>
                  <a:off x="3944003" y="3503726"/>
                  <a:ext cx="89441" cy="36163"/>
                </a:xfrm>
                <a:custGeom>
                  <a:rect b="b" l="l" r="r" t="t"/>
                  <a:pathLst>
                    <a:path extrusionOk="0" fill="none" h="4598" w="11372">
                      <a:moveTo>
                        <a:pt x="1" y="1"/>
                      </a:moveTo>
                      <a:lnTo>
                        <a:pt x="11372" y="459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6"/>
                <p:cNvSpPr/>
                <p:nvPr/>
              </p:nvSpPr>
              <p:spPr>
                <a:xfrm>
                  <a:off x="4033436" y="3490599"/>
                  <a:ext cx="132824" cy="49290"/>
                </a:xfrm>
                <a:custGeom>
                  <a:rect b="b" l="l" r="r" t="t"/>
                  <a:pathLst>
                    <a:path extrusionOk="0" fill="none" h="6267" w="16888">
                      <a:moveTo>
                        <a:pt x="1" y="6267"/>
                      </a:moveTo>
                      <a:lnTo>
                        <a:pt x="16888"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6"/>
                <p:cNvSpPr/>
                <p:nvPr/>
              </p:nvSpPr>
              <p:spPr>
                <a:xfrm>
                  <a:off x="4166252" y="3490599"/>
                  <a:ext cx="73459" cy="95528"/>
                </a:xfrm>
                <a:custGeom>
                  <a:rect b="b" l="l" r="r" t="t"/>
                  <a:pathLst>
                    <a:path extrusionOk="0" fill="none" h="12146" w="9340">
                      <a:moveTo>
                        <a:pt x="1" y="0"/>
                      </a:moveTo>
                      <a:lnTo>
                        <a:pt x="9339" y="12146"/>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6"/>
                <p:cNvSpPr/>
                <p:nvPr/>
              </p:nvSpPr>
              <p:spPr>
                <a:xfrm>
                  <a:off x="4027726" y="3539882"/>
                  <a:ext cx="211985" cy="39970"/>
                </a:xfrm>
                <a:custGeom>
                  <a:rect b="b" l="l" r="r" t="t"/>
                  <a:pathLst>
                    <a:path extrusionOk="0" fill="none" h="5082" w="26953">
                      <a:moveTo>
                        <a:pt x="26952" y="5081"/>
                      </a:moveTo>
                      <a:lnTo>
                        <a:pt x="1"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6"/>
                <p:cNvSpPr/>
                <p:nvPr/>
              </p:nvSpPr>
              <p:spPr>
                <a:xfrm>
                  <a:off x="4027726" y="3539882"/>
                  <a:ext cx="99720" cy="174878"/>
                </a:xfrm>
                <a:custGeom>
                  <a:rect b="b" l="l" r="r" t="t"/>
                  <a:pathLst>
                    <a:path extrusionOk="0" fill="none" h="22235" w="12679">
                      <a:moveTo>
                        <a:pt x="1" y="1"/>
                      </a:moveTo>
                      <a:lnTo>
                        <a:pt x="12678" y="2223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6"/>
                <p:cNvSpPr/>
                <p:nvPr/>
              </p:nvSpPr>
              <p:spPr>
                <a:xfrm>
                  <a:off x="4027726" y="3539882"/>
                  <a:ext cx="159754" cy="111707"/>
                </a:xfrm>
                <a:custGeom>
                  <a:rect b="b" l="l" r="r" t="t"/>
                  <a:pathLst>
                    <a:path extrusionOk="0" fill="none" h="14203" w="20312">
                      <a:moveTo>
                        <a:pt x="1" y="1"/>
                      </a:moveTo>
                      <a:lnTo>
                        <a:pt x="20311" y="142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6"/>
                <p:cNvSpPr/>
                <p:nvPr/>
              </p:nvSpPr>
              <p:spPr>
                <a:xfrm>
                  <a:off x="4006702" y="3641584"/>
                  <a:ext cx="120743" cy="73176"/>
                </a:xfrm>
                <a:custGeom>
                  <a:rect b="b" l="l" r="r" t="t"/>
                  <a:pathLst>
                    <a:path extrusionOk="0" fill="none" h="9304" w="15352">
                      <a:moveTo>
                        <a:pt x="0" y="1"/>
                      </a:moveTo>
                      <a:lnTo>
                        <a:pt x="15351" y="9303"/>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6"/>
                <p:cNvSpPr/>
                <p:nvPr/>
              </p:nvSpPr>
              <p:spPr>
                <a:xfrm>
                  <a:off x="4006702" y="3641584"/>
                  <a:ext cx="39773" cy="140249"/>
                </a:xfrm>
                <a:custGeom>
                  <a:rect b="b" l="l" r="r" t="t"/>
                  <a:pathLst>
                    <a:path extrusionOk="0" fill="none" h="17832" w="5057">
                      <a:moveTo>
                        <a:pt x="5057" y="17832"/>
                      </a:moveTo>
                      <a:lnTo>
                        <a:pt x="0"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6"/>
                <p:cNvSpPr/>
                <p:nvPr/>
              </p:nvSpPr>
              <p:spPr>
                <a:xfrm>
                  <a:off x="3996423" y="3784585"/>
                  <a:ext cx="51862" cy="10280"/>
                </a:xfrm>
                <a:custGeom>
                  <a:rect b="b" l="l" r="r" t="t"/>
                  <a:pathLst>
                    <a:path extrusionOk="0" fill="none" h="1307" w="6594">
                      <a:moveTo>
                        <a:pt x="1" y="1307"/>
                      </a:moveTo>
                      <a:lnTo>
                        <a:pt x="6594"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6"/>
                <p:cNvSpPr/>
                <p:nvPr/>
              </p:nvSpPr>
              <p:spPr>
                <a:xfrm>
                  <a:off x="4048277" y="3784585"/>
                  <a:ext cx="47583" cy="68890"/>
                </a:xfrm>
                <a:custGeom>
                  <a:rect b="b" l="l" r="r" t="t"/>
                  <a:pathLst>
                    <a:path extrusionOk="0" fill="none" h="8759" w="6050">
                      <a:moveTo>
                        <a:pt x="1" y="0"/>
                      </a:moveTo>
                      <a:lnTo>
                        <a:pt x="6049" y="8758"/>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6"/>
                <p:cNvSpPr/>
                <p:nvPr/>
              </p:nvSpPr>
              <p:spPr>
                <a:xfrm>
                  <a:off x="4095947" y="3788392"/>
                  <a:ext cx="10280" cy="64894"/>
                </a:xfrm>
                <a:custGeom>
                  <a:rect b="b" l="l" r="r" t="t"/>
                  <a:pathLst>
                    <a:path extrusionOk="0" fill="none" h="8251" w="1307">
                      <a:moveTo>
                        <a:pt x="0" y="8250"/>
                      </a:moveTo>
                      <a:lnTo>
                        <a:pt x="1307" y="0"/>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6"/>
                <p:cNvSpPr/>
                <p:nvPr/>
              </p:nvSpPr>
              <p:spPr>
                <a:xfrm>
                  <a:off x="4095852" y="3853467"/>
                  <a:ext cx="45672" cy="15895"/>
                </a:xfrm>
                <a:custGeom>
                  <a:rect b="b" l="l" r="r" t="t"/>
                  <a:pathLst>
                    <a:path extrusionOk="0" fill="none" h="2021" w="5807">
                      <a:moveTo>
                        <a:pt x="0" y="0"/>
                      </a:moveTo>
                      <a:lnTo>
                        <a:pt x="5807" y="202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6"/>
                <p:cNvSpPr/>
                <p:nvPr/>
              </p:nvSpPr>
              <p:spPr>
                <a:xfrm>
                  <a:off x="4138567" y="3868308"/>
                  <a:ext cx="16469" cy="101710"/>
                </a:xfrm>
                <a:custGeom>
                  <a:rect b="b" l="l" r="r" t="t"/>
                  <a:pathLst>
                    <a:path extrusionOk="0" fill="none" h="12932" w="2094">
                      <a:moveTo>
                        <a:pt x="1" y="1"/>
                      </a:moveTo>
                      <a:lnTo>
                        <a:pt x="2093" y="1293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6"/>
                <p:cNvSpPr/>
                <p:nvPr/>
              </p:nvSpPr>
              <p:spPr>
                <a:xfrm>
                  <a:off x="3875601" y="3592876"/>
                  <a:ext cx="131110" cy="48716"/>
                </a:xfrm>
                <a:custGeom>
                  <a:rect b="b" l="l" r="r" t="t"/>
                  <a:pathLst>
                    <a:path extrusionOk="0" fill="none" h="6194" w="16670">
                      <a:moveTo>
                        <a:pt x="0" y="0"/>
                      </a:moveTo>
                      <a:lnTo>
                        <a:pt x="16669" y="6194"/>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6"/>
                <p:cNvSpPr/>
                <p:nvPr/>
              </p:nvSpPr>
              <p:spPr>
                <a:xfrm>
                  <a:off x="4164828" y="3394410"/>
                  <a:ext cx="26458" cy="93153"/>
                </a:xfrm>
                <a:custGeom>
                  <a:rect b="b" l="l" r="r" t="t"/>
                  <a:pathLst>
                    <a:path extrusionOk="0" fill="none" h="11844" w="3364">
                      <a:moveTo>
                        <a:pt x="0" y="11843"/>
                      </a:moveTo>
                      <a:lnTo>
                        <a:pt x="3363" y="1"/>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6"/>
                <p:cNvSpPr/>
                <p:nvPr/>
              </p:nvSpPr>
              <p:spPr>
                <a:xfrm>
                  <a:off x="4191278" y="3394410"/>
                  <a:ext cx="86586" cy="52719"/>
                </a:xfrm>
                <a:custGeom>
                  <a:rect b="b" l="l" r="r" t="t"/>
                  <a:pathLst>
                    <a:path extrusionOk="0" fill="none" h="6703" w="11009">
                      <a:moveTo>
                        <a:pt x="0" y="1"/>
                      </a:moveTo>
                      <a:lnTo>
                        <a:pt x="11008" y="6702"/>
                      </a:lnTo>
                    </a:path>
                  </a:pathLst>
                </a:custGeom>
                <a:noFill/>
                <a:ln cap="flat" cmpd="sng" w="1825">
                  <a:solidFill>
                    <a:srgbClr val="A5B7C5"/>
                  </a:solidFill>
                  <a:prstDash val="solid"/>
                  <a:miter lim="1209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0" name="Google Shape;5090;p66"/>
              <p:cNvGrpSpPr/>
              <p:nvPr/>
            </p:nvGrpSpPr>
            <p:grpSpPr>
              <a:xfrm>
                <a:off x="4180904" y="4251758"/>
                <a:ext cx="37783" cy="32420"/>
                <a:chOff x="4180904" y="4251758"/>
                <a:chExt cx="37783" cy="32420"/>
              </a:xfrm>
            </p:grpSpPr>
            <p:sp>
              <p:nvSpPr>
                <p:cNvPr id="5091" name="Google Shape;5091;p66"/>
                <p:cNvSpPr/>
                <p:nvPr/>
              </p:nvSpPr>
              <p:spPr>
                <a:xfrm>
                  <a:off x="4180904" y="4251758"/>
                  <a:ext cx="37783" cy="32420"/>
                </a:xfrm>
                <a:custGeom>
                  <a:rect b="b" l="l" r="r" t="t"/>
                  <a:pathLst>
                    <a:path extrusionOk="0" h="4122" w="4804">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6"/>
                <p:cNvSpPr/>
                <p:nvPr/>
              </p:nvSpPr>
              <p:spPr>
                <a:xfrm>
                  <a:off x="4196037" y="4261432"/>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3" name="Google Shape;5093;p66"/>
              <p:cNvGrpSpPr/>
              <p:nvPr/>
            </p:nvGrpSpPr>
            <p:grpSpPr>
              <a:xfrm>
                <a:off x="4201644" y="4081324"/>
                <a:ext cx="37783" cy="32364"/>
                <a:chOff x="4201644" y="4081324"/>
                <a:chExt cx="37783" cy="32364"/>
              </a:xfrm>
            </p:grpSpPr>
            <p:sp>
              <p:nvSpPr>
                <p:cNvPr id="5094" name="Google Shape;5094;p66"/>
                <p:cNvSpPr/>
                <p:nvPr/>
              </p:nvSpPr>
              <p:spPr>
                <a:xfrm>
                  <a:off x="4201644" y="4081324"/>
                  <a:ext cx="37783" cy="32364"/>
                </a:xfrm>
                <a:custGeom>
                  <a:rect b="b" l="l" r="r" t="t"/>
                  <a:pathLst>
                    <a:path extrusionOk="0" h="4115" w="4804">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6"/>
                <p:cNvSpPr/>
                <p:nvPr/>
              </p:nvSpPr>
              <p:spPr>
                <a:xfrm>
                  <a:off x="4214582" y="4091037"/>
                  <a:ext cx="15235" cy="13040"/>
                </a:xfrm>
                <a:custGeom>
                  <a:rect b="b" l="l" r="r" t="t"/>
                  <a:pathLst>
                    <a:path extrusionOk="0" h="1658" w="1937">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6" name="Google Shape;5096;p66"/>
              <p:cNvGrpSpPr/>
              <p:nvPr/>
            </p:nvGrpSpPr>
            <p:grpSpPr>
              <a:xfrm>
                <a:off x="4284416" y="3887428"/>
                <a:ext cx="37783" cy="32451"/>
                <a:chOff x="4284416" y="3887428"/>
                <a:chExt cx="37783" cy="32451"/>
              </a:xfrm>
            </p:grpSpPr>
            <p:sp>
              <p:nvSpPr>
                <p:cNvPr id="5097" name="Google Shape;5097;p66"/>
                <p:cNvSpPr/>
                <p:nvPr/>
              </p:nvSpPr>
              <p:spPr>
                <a:xfrm>
                  <a:off x="4284416" y="3887428"/>
                  <a:ext cx="37783" cy="32451"/>
                </a:xfrm>
                <a:custGeom>
                  <a:rect b="b" l="l" r="r" t="t"/>
                  <a:pathLst>
                    <a:path extrusionOk="0" h="4126" w="4804">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6"/>
                <p:cNvSpPr/>
                <p:nvPr/>
              </p:nvSpPr>
              <p:spPr>
                <a:xfrm>
                  <a:off x="4299548" y="3897039"/>
                  <a:ext cx="13040" cy="13048"/>
                </a:xfrm>
                <a:custGeom>
                  <a:rect b="b" l="l" r="r" t="t"/>
                  <a:pathLst>
                    <a:path extrusionOk="0" h="1659" w="1658">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66"/>
              <p:cNvGrpSpPr/>
              <p:nvPr/>
            </p:nvGrpSpPr>
            <p:grpSpPr>
              <a:xfrm>
                <a:off x="4223721" y="3860404"/>
                <a:ext cx="37870" cy="32364"/>
                <a:chOff x="4223721" y="3860404"/>
                <a:chExt cx="37870" cy="32364"/>
              </a:xfrm>
            </p:grpSpPr>
            <p:sp>
              <p:nvSpPr>
                <p:cNvPr id="5100" name="Google Shape;5100;p66"/>
                <p:cNvSpPr/>
                <p:nvPr/>
              </p:nvSpPr>
              <p:spPr>
                <a:xfrm>
                  <a:off x="4223721" y="3860404"/>
                  <a:ext cx="37870" cy="32364"/>
                </a:xfrm>
                <a:custGeom>
                  <a:rect b="b" l="l" r="r" t="t"/>
                  <a:pathLst>
                    <a:path extrusionOk="0" h="4115" w="4815">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6"/>
                <p:cNvSpPr/>
                <p:nvPr/>
              </p:nvSpPr>
              <p:spPr>
                <a:xfrm>
                  <a:off x="4238846" y="3870117"/>
                  <a:ext cx="13040" cy="13040"/>
                </a:xfrm>
                <a:custGeom>
                  <a:rect b="b" l="l" r="r" t="t"/>
                  <a:pathLst>
                    <a:path extrusionOk="0" h="1658" w="1658">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2" name="Google Shape;5102;p66"/>
              <p:cNvGrpSpPr/>
              <p:nvPr/>
            </p:nvGrpSpPr>
            <p:grpSpPr>
              <a:xfrm>
                <a:off x="4104889" y="3699242"/>
                <a:ext cx="37776" cy="32357"/>
                <a:chOff x="4104889" y="3699242"/>
                <a:chExt cx="37776" cy="32357"/>
              </a:xfrm>
            </p:grpSpPr>
            <p:sp>
              <p:nvSpPr>
                <p:cNvPr id="5103" name="Google Shape;5103;p66"/>
                <p:cNvSpPr/>
                <p:nvPr/>
              </p:nvSpPr>
              <p:spPr>
                <a:xfrm>
                  <a:off x="4104889" y="3699242"/>
                  <a:ext cx="37776" cy="32357"/>
                </a:xfrm>
                <a:custGeom>
                  <a:rect b="b" l="l" r="r" t="t"/>
                  <a:pathLst>
                    <a:path extrusionOk="0" h="4114" w="4803">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6"/>
                <p:cNvSpPr/>
                <p:nvPr/>
              </p:nvSpPr>
              <p:spPr>
                <a:xfrm>
                  <a:off x="4120013" y="3708948"/>
                  <a:ext cx="13040" cy="13040"/>
                </a:xfrm>
                <a:custGeom>
                  <a:rect b="b" l="l" r="r" t="t"/>
                  <a:pathLst>
                    <a:path extrusionOk="0" h="1658" w="1658">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5" name="Google Shape;5105;p66"/>
              <p:cNvGrpSpPr/>
              <p:nvPr/>
            </p:nvGrpSpPr>
            <p:grpSpPr>
              <a:xfrm>
                <a:off x="4143608" y="3475121"/>
                <a:ext cx="37878" cy="32420"/>
                <a:chOff x="4143608" y="3475121"/>
                <a:chExt cx="37878" cy="32420"/>
              </a:xfrm>
            </p:grpSpPr>
            <p:sp>
              <p:nvSpPr>
                <p:cNvPr id="5106" name="Google Shape;5106;p66"/>
                <p:cNvSpPr/>
                <p:nvPr/>
              </p:nvSpPr>
              <p:spPr>
                <a:xfrm>
                  <a:off x="4143608" y="3475121"/>
                  <a:ext cx="37878" cy="32420"/>
                </a:xfrm>
                <a:custGeom>
                  <a:rect b="b" l="l" r="r" t="t"/>
                  <a:pathLst>
                    <a:path extrusionOk="0" h="4122" w="4816">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6"/>
                <p:cNvSpPr/>
                <p:nvPr/>
              </p:nvSpPr>
              <p:spPr>
                <a:xfrm>
                  <a:off x="4158741" y="3484795"/>
                  <a:ext cx="13040" cy="13040"/>
                </a:xfrm>
                <a:custGeom>
                  <a:rect b="b" l="l" r="r" t="t"/>
                  <a:pathLst>
                    <a:path extrusionOk="0" h="1658" w="1658">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8" name="Google Shape;5108;p66"/>
              <p:cNvGrpSpPr/>
              <p:nvPr/>
            </p:nvGrpSpPr>
            <p:grpSpPr>
              <a:xfrm>
                <a:off x="4217248" y="3570893"/>
                <a:ext cx="37776" cy="32364"/>
                <a:chOff x="4217248" y="3570893"/>
                <a:chExt cx="37776" cy="32364"/>
              </a:xfrm>
            </p:grpSpPr>
            <p:sp>
              <p:nvSpPr>
                <p:cNvPr id="5109" name="Google Shape;5109;p66"/>
                <p:cNvSpPr/>
                <p:nvPr/>
              </p:nvSpPr>
              <p:spPr>
                <a:xfrm>
                  <a:off x="4217248" y="3570893"/>
                  <a:ext cx="37776" cy="32364"/>
                </a:xfrm>
                <a:custGeom>
                  <a:rect b="b" l="l" r="r" t="t"/>
                  <a:pathLst>
                    <a:path extrusionOk="0" h="4115" w="4803">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6"/>
                <p:cNvSpPr/>
                <p:nvPr/>
              </p:nvSpPr>
              <p:spPr>
                <a:xfrm>
                  <a:off x="4232373" y="3580599"/>
                  <a:ext cx="13048" cy="13048"/>
                </a:xfrm>
                <a:custGeom>
                  <a:rect b="b" l="l" r="r" t="t"/>
                  <a:pathLst>
                    <a:path extrusionOk="0" h="1659" w="1659">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1" name="Google Shape;5111;p66"/>
              <p:cNvGrpSpPr/>
              <p:nvPr/>
            </p:nvGrpSpPr>
            <p:grpSpPr>
              <a:xfrm>
                <a:off x="4255307" y="3431612"/>
                <a:ext cx="37776" cy="32451"/>
                <a:chOff x="4255307" y="3431612"/>
                <a:chExt cx="37776" cy="32451"/>
              </a:xfrm>
            </p:grpSpPr>
            <p:sp>
              <p:nvSpPr>
                <p:cNvPr id="5112" name="Google Shape;5112;p66"/>
                <p:cNvSpPr/>
                <p:nvPr/>
              </p:nvSpPr>
              <p:spPr>
                <a:xfrm>
                  <a:off x="4255307" y="3431612"/>
                  <a:ext cx="37776" cy="32451"/>
                </a:xfrm>
                <a:custGeom>
                  <a:rect b="b" l="l" r="r" t="t"/>
                  <a:pathLst>
                    <a:path extrusionOk="0" h="4126" w="4803">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6"/>
                <p:cNvSpPr/>
                <p:nvPr/>
              </p:nvSpPr>
              <p:spPr>
                <a:xfrm>
                  <a:off x="4270432" y="3441317"/>
                  <a:ext cx="13040" cy="13040"/>
                </a:xfrm>
                <a:custGeom>
                  <a:rect b="b" l="l" r="r" t="t"/>
                  <a:pathLst>
                    <a:path extrusionOk="0" h="1658" w="1658">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4" name="Google Shape;5114;p66"/>
              <p:cNvGrpSpPr/>
              <p:nvPr/>
            </p:nvGrpSpPr>
            <p:grpSpPr>
              <a:xfrm>
                <a:off x="3853052" y="3577398"/>
                <a:ext cx="37776" cy="32420"/>
                <a:chOff x="3853052" y="3577398"/>
                <a:chExt cx="37776" cy="32420"/>
              </a:xfrm>
            </p:grpSpPr>
            <p:sp>
              <p:nvSpPr>
                <p:cNvPr id="5115" name="Google Shape;5115;p66"/>
                <p:cNvSpPr/>
                <p:nvPr/>
              </p:nvSpPr>
              <p:spPr>
                <a:xfrm>
                  <a:off x="3853052" y="3577398"/>
                  <a:ext cx="37776" cy="32420"/>
                </a:xfrm>
                <a:custGeom>
                  <a:rect b="b" l="l" r="r" t="t"/>
                  <a:pathLst>
                    <a:path extrusionOk="0" h="4122" w="4803">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6"/>
                <p:cNvSpPr/>
                <p:nvPr/>
              </p:nvSpPr>
              <p:spPr>
                <a:xfrm>
                  <a:off x="3868176" y="3587072"/>
                  <a:ext cx="13040" cy="13040"/>
                </a:xfrm>
                <a:custGeom>
                  <a:rect b="b" l="l" r="r" t="t"/>
                  <a:pathLst>
                    <a:path extrusionOk="0" h="1658" w="1658">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7" name="Google Shape;5117;p66"/>
              <p:cNvGrpSpPr/>
              <p:nvPr/>
            </p:nvGrpSpPr>
            <p:grpSpPr>
              <a:xfrm>
                <a:off x="4039908" y="3412107"/>
                <a:ext cx="37776" cy="32357"/>
                <a:chOff x="4039908" y="3412107"/>
                <a:chExt cx="37776" cy="32357"/>
              </a:xfrm>
            </p:grpSpPr>
            <p:sp>
              <p:nvSpPr>
                <p:cNvPr id="5118" name="Google Shape;5118;p66"/>
                <p:cNvSpPr/>
                <p:nvPr/>
              </p:nvSpPr>
              <p:spPr>
                <a:xfrm>
                  <a:off x="4039908"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6"/>
                <p:cNvSpPr/>
                <p:nvPr/>
              </p:nvSpPr>
              <p:spPr>
                <a:xfrm>
                  <a:off x="4055033" y="3421812"/>
                  <a:ext cx="13040" cy="13040"/>
                </a:xfrm>
                <a:custGeom>
                  <a:rect b="b" l="l" r="r" t="t"/>
                  <a:pathLst>
                    <a:path extrusionOk="0" h="1658" w="1658">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0" name="Google Shape;5120;p66"/>
              <p:cNvGrpSpPr/>
              <p:nvPr/>
            </p:nvGrpSpPr>
            <p:grpSpPr>
              <a:xfrm>
                <a:off x="4017360" y="3342061"/>
                <a:ext cx="37870" cy="32380"/>
                <a:chOff x="4017360" y="3342061"/>
                <a:chExt cx="37870" cy="32380"/>
              </a:xfrm>
            </p:grpSpPr>
            <p:sp>
              <p:nvSpPr>
                <p:cNvPr id="5121" name="Google Shape;5121;p66"/>
                <p:cNvSpPr/>
                <p:nvPr/>
              </p:nvSpPr>
              <p:spPr>
                <a:xfrm>
                  <a:off x="4017360" y="3342061"/>
                  <a:ext cx="37870" cy="32380"/>
                </a:xfrm>
                <a:custGeom>
                  <a:rect b="b" l="l" r="r" t="t"/>
                  <a:pathLst>
                    <a:path extrusionOk="0" h="4117" w="4815">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6"/>
                <p:cNvSpPr/>
                <p:nvPr/>
              </p:nvSpPr>
              <p:spPr>
                <a:xfrm>
                  <a:off x="4032484" y="3351790"/>
                  <a:ext cx="13040" cy="13040"/>
                </a:xfrm>
                <a:custGeom>
                  <a:rect b="b" l="l" r="r" t="t"/>
                  <a:pathLst>
                    <a:path extrusionOk="0" h="1658" w="1658">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3" name="Google Shape;5123;p66"/>
              <p:cNvSpPr/>
              <p:nvPr/>
            </p:nvSpPr>
            <p:spPr>
              <a:xfrm>
                <a:off x="3998712" y="3520180"/>
                <a:ext cx="47764" cy="40929"/>
              </a:xfrm>
              <a:custGeom>
                <a:rect b="b" l="l" r="r" t="t"/>
                <a:pathLst>
                  <a:path extrusionOk="0" h="5204" w="6073">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6"/>
              <p:cNvSpPr/>
              <p:nvPr/>
            </p:nvSpPr>
            <p:spPr>
              <a:xfrm>
                <a:off x="4011744" y="3529893"/>
                <a:ext cx="25026" cy="21448"/>
              </a:xfrm>
              <a:custGeom>
                <a:rect b="b" l="l" r="r" t="t"/>
                <a:pathLst>
                  <a:path extrusionOk="0" h="2727" w="3182">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25" name="Google Shape;5125;p66"/>
              <p:cNvGrpSpPr/>
              <p:nvPr/>
            </p:nvGrpSpPr>
            <p:grpSpPr>
              <a:xfrm>
                <a:off x="3750870" y="3418650"/>
                <a:ext cx="37776" cy="32380"/>
                <a:chOff x="3750870" y="3418650"/>
                <a:chExt cx="37776" cy="32380"/>
              </a:xfrm>
            </p:grpSpPr>
            <p:sp>
              <p:nvSpPr>
                <p:cNvPr id="5126" name="Google Shape;5126;p66"/>
                <p:cNvSpPr/>
                <p:nvPr/>
              </p:nvSpPr>
              <p:spPr>
                <a:xfrm>
                  <a:off x="3750870" y="3418650"/>
                  <a:ext cx="37776" cy="32380"/>
                </a:xfrm>
                <a:custGeom>
                  <a:rect b="b" l="l" r="r" t="t"/>
                  <a:pathLst>
                    <a:path extrusionOk="0" h="4117" w="4803">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6"/>
                <p:cNvSpPr/>
                <p:nvPr/>
              </p:nvSpPr>
              <p:spPr>
                <a:xfrm>
                  <a:off x="3765994" y="3428285"/>
                  <a:ext cx="13040" cy="13040"/>
                </a:xfrm>
                <a:custGeom>
                  <a:rect b="b" l="l" r="r" t="t"/>
                  <a:pathLst>
                    <a:path extrusionOk="0" h="1658" w="1658">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8" name="Google Shape;5128;p66"/>
              <p:cNvGrpSpPr/>
              <p:nvPr/>
            </p:nvGrpSpPr>
            <p:grpSpPr>
              <a:xfrm>
                <a:off x="3632509" y="3274438"/>
                <a:ext cx="37783" cy="32357"/>
                <a:chOff x="3632509" y="3274438"/>
                <a:chExt cx="37783" cy="32357"/>
              </a:xfrm>
            </p:grpSpPr>
            <p:sp>
              <p:nvSpPr>
                <p:cNvPr id="5129" name="Google Shape;5129;p66"/>
                <p:cNvSpPr/>
                <p:nvPr/>
              </p:nvSpPr>
              <p:spPr>
                <a:xfrm>
                  <a:off x="3632509" y="3274438"/>
                  <a:ext cx="37783" cy="32357"/>
                </a:xfrm>
                <a:custGeom>
                  <a:rect b="b" l="l" r="r" t="t"/>
                  <a:pathLst>
                    <a:path extrusionOk="0" h="4114" w="4804">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6"/>
                <p:cNvSpPr/>
                <p:nvPr/>
              </p:nvSpPr>
              <p:spPr>
                <a:xfrm>
                  <a:off x="3647547" y="3284049"/>
                  <a:ext cx="13040" cy="13040"/>
                </a:xfrm>
                <a:custGeom>
                  <a:rect b="b" l="l" r="r" t="t"/>
                  <a:pathLst>
                    <a:path extrusionOk="0" h="1658" w="1658">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1" name="Google Shape;5131;p66"/>
              <p:cNvGrpSpPr/>
              <p:nvPr/>
            </p:nvGrpSpPr>
            <p:grpSpPr>
              <a:xfrm>
                <a:off x="3906424" y="3297561"/>
                <a:ext cx="37776" cy="32451"/>
                <a:chOff x="3906424" y="3297561"/>
                <a:chExt cx="37776" cy="32451"/>
              </a:xfrm>
            </p:grpSpPr>
            <p:sp>
              <p:nvSpPr>
                <p:cNvPr id="5132" name="Google Shape;5132;p66"/>
                <p:cNvSpPr/>
                <p:nvPr/>
              </p:nvSpPr>
              <p:spPr>
                <a:xfrm>
                  <a:off x="3906424" y="3297561"/>
                  <a:ext cx="37776" cy="32451"/>
                </a:xfrm>
                <a:custGeom>
                  <a:rect b="b" l="l" r="r" t="t"/>
                  <a:pathLst>
                    <a:path extrusionOk="0" h="4126" w="4803">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6"/>
                <p:cNvSpPr/>
                <p:nvPr/>
              </p:nvSpPr>
              <p:spPr>
                <a:xfrm>
                  <a:off x="3921548" y="3307361"/>
                  <a:ext cx="13048" cy="13040"/>
                </a:xfrm>
                <a:custGeom>
                  <a:rect b="b" l="l" r="r" t="t"/>
                  <a:pathLst>
                    <a:path extrusionOk="0" h="1658" w="1659">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4" name="Google Shape;5134;p66"/>
              <p:cNvGrpSpPr/>
              <p:nvPr/>
            </p:nvGrpSpPr>
            <p:grpSpPr>
              <a:xfrm>
                <a:off x="3866084" y="3412107"/>
                <a:ext cx="37776" cy="32357"/>
                <a:chOff x="3866084" y="3412107"/>
                <a:chExt cx="37776" cy="32357"/>
              </a:xfrm>
            </p:grpSpPr>
            <p:sp>
              <p:nvSpPr>
                <p:cNvPr id="5135" name="Google Shape;5135;p66"/>
                <p:cNvSpPr/>
                <p:nvPr/>
              </p:nvSpPr>
              <p:spPr>
                <a:xfrm>
                  <a:off x="3866084" y="3412107"/>
                  <a:ext cx="37776" cy="32357"/>
                </a:xfrm>
                <a:custGeom>
                  <a:rect b="b" l="l" r="r" t="t"/>
                  <a:pathLst>
                    <a:path extrusionOk="0" h="4114" w="4803">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6"/>
                <p:cNvSpPr/>
                <p:nvPr/>
              </p:nvSpPr>
              <p:spPr>
                <a:xfrm>
                  <a:off x="3881208" y="3421812"/>
                  <a:ext cx="13048" cy="13040"/>
                </a:xfrm>
                <a:custGeom>
                  <a:rect b="b" l="l" r="r" t="t"/>
                  <a:pathLst>
                    <a:path extrusionOk="0" h="1658" w="1659">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7" name="Google Shape;5137;p66"/>
              <p:cNvGrpSpPr/>
              <p:nvPr/>
            </p:nvGrpSpPr>
            <p:grpSpPr>
              <a:xfrm>
                <a:off x="4023919" y="3766409"/>
                <a:ext cx="37783" cy="32357"/>
                <a:chOff x="4023919" y="3766409"/>
                <a:chExt cx="37783" cy="32357"/>
              </a:xfrm>
            </p:grpSpPr>
            <p:sp>
              <p:nvSpPr>
                <p:cNvPr id="5138" name="Google Shape;5138;p66"/>
                <p:cNvSpPr/>
                <p:nvPr/>
              </p:nvSpPr>
              <p:spPr>
                <a:xfrm>
                  <a:off x="4023919" y="3766409"/>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6"/>
                <p:cNvSpPr/>
                <p:nvPr/>
              </p:nvSpPr>
              <p:spPr>
                <a:xfrm>
                  <a:off x="4039051" y="3776115"/>
                  <a:ext cx="13040" cy="13048"/>
                </a:xfrm>
                <a:custGeom>
                  <a:rect b="b" l="l" r="r" t="t"/>
                  <a:pathLst>
                    <a:path extrusionOk="0" h="1659" w="1658">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0" name="Google Shape;5140;p66"/>
              <p:cNvGrpSpPr/>
              <p:nvPr/>
            </p:nvGrpSpPr>
            <p:grpSpPr>
              <a:xfrm>
                <a:off x="3973882" y="3779449"/>
                <a:ext cx="37776" cy="32357"/>
                <a:chOff x="3973882" y="3779449"/>
                <a:chExt cx="37776" cy="32357"/>
              </a:xfrm>
            </p:grpSpPr>
            <p:sp>
              <p:nvSpPr>
                <p:cNvPr id="5141" name="Google Shape;5141;p66"/>
                <p:cNvSpPr/>
                <p:nvPr/>
              </p:nvSpPr>
              <p:spPr>
                <a:xfrm>
                  <a:off x="3973882" y="3779449"/>
                  <a:ext cx="37776" cy="32357"/>
                </a:xfrm>
                <a:custGeom>
                  <a:rect b="b" l="l" r="r" t="t"/>
                  <a:pathLst>
                    <a:path extrusionOk="0" h="4114" w="4803">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6"/>
                <p:cNvSpPr/>
                <p:nvPr/>
              </p:nvSpPr>
              <p:spPr>
                <a:xfrm>
                  <a:off x="3989006" y="3789155"/>
                  <a:ext cx="13040" cy="13040"/>
                </a:xfrm>
                <a:custGeom>
                  <a:rect b="b" l="l" r="r" t="t"/>
                  <a:pathLst>
                    <a:path extrusionOk="0" h="1658" w="1658">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3" name="Google Shape;5143;p66"/>
              <p:cNvGrpSpPr/>
              <p:nvPr/>
            </p:nvGrpSpPr>
            <p:grpSpPr>
              <a:xfrm>
                <a:off x="4073398" y="3838028"/>
                <a:ext cx="37776" cy="32380"/>
                <a:chOff x="4073398" y="3838028"/>
                <a:chExt cx="37776" cy="32380"/>
              </a:xfrm>
            </p:grpSpPr>
            <p:sp>
              <p:nvSpPr>
                <p:cNvPr id="5144" name="Google Shape;5144;p66"/>
                <p:cNvSpPr/>
                <p:nvPr/>
              </p:nvSpPr>
              <p:spPr>
                <a:xfrm>
                  <a:off x="4073398" y="3838028"/>
                  <a:ext cx="37776" cy="32380"/>
                </a:xfrm>
                <a:custGeom>
                  <a:rect b="b" l="l" r="r" t="t"/>
                  <a:pathLst>
                    <a:path extrusionOk="0" h="4117" w="4803">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6"/>
                <p:cNvSpPr/>
                <p:nvPr/>
              </p:nvSpPr>
              <p:spPr>
                <a:xfrm>
                  <a:off x="4088428" y="3847663"/>
                  <a:ext cx="13040" cy="13040"/>
                </a:xfrm>
                <a:custGeom>
                  <a:rect b="b" l="l" r="r" t="t"/>
                  <a:pathLst>
                    <a:path extrusionOk="0" h="1658" w="1658">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6" name="Google Shape;5146;p66"/>
              <p:cNvGrpSpPr/>
              <p:nvPr/>
            </p:nvGrpSpPr>
            <p:grpSpPr>
              <a:xfrm>
                <a:off x="4342672" y="4144496"/>
                <a:ext cx="37752" cy="32364"/>
                <a:chOff x="4342672" y="4144496"/>
                <a:chExt cx="37752" cy="32364"/>
              </a:xfrm>
            </p:grpSpPr>
            <p:sp>
              <p:nvSpPr>
                <p:cNvPr id="5147" name="Google Shape;5147;p66"/>
                <p:cNvSpPr/>
                <p:nvPr/>
              </p:nvSpPr>
              <p:spPr>
                <a:xfrm>
                  <a:off x="4342672" y="4144496"/>
                  <a:ext cx="37752" cy="32364"/>
                </a:xfrm>
                <a:custGeom>
                  <a:rect b="b" l="l" r="r" t="t"/>
                  <a:pathLst>
                    <a:path extrusionOk="0" h="4115" w="480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6"/>
                <p:cNvSpPr/>
                <p:nvPr/>
              </p:nvSpPr>
              <p:spPr>
                <a:xfrm>
                  <a:off x="4355586" y="4154209"/>
                  <a:ext cx="15227" cy="13040"/>
                </a:xfrm>
                <a:custGeom>
                  <a:rect b="b" l="l" r="r" t="t"/>
                  <a:pathLst>
                    <a:path extrusionOk="0" h="1658" w="1936">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9" name="Google Shape;5149;p66"/>
              <p:cNvGrpSpPr/>
              <p:nvPr/>
            </p:nvGrpSpPr>
            <p:grpSpPr>
              <a:xfrm>
                <a:off x="4406386" y="4056872"/>
                <a:ext cx="37783" cy="32364"/>
                <a:chOff x="4406386" y="4056872"/>
                <a:chExt cx="37783" cy="32364"/>
              </a:xfrm>
            </p:grpSpPr>
            <p:sp>
              <p:nvSpPr>
                <p:cNvPr id="5150" name="Google Shape;5150;p66"/>
                <p:cNvSpPr/>
                <p:nvPr/>
              </p:nvSpPr>
              <p:spPr>
                <a:xfrm>
                  <a:off x="4406386" y="4056872"/>
                  <a:ext cx="37783" cy="32364"/>
                </a:xfrm>
                <a:custGeom>
                  <a:rect b="b" l="l" r="r" t="t"/>
                  <a:pathLst>
                    <a:path extrusionOk="0" h="4115" w="4804">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6"/>
                <p:cNvSpPr/>
                <p:nvPr/>
              </p:nvSpPr>
              <p:spPr>
                <a:xfrm>
                  <a:off x="4419332" y="4066577"/>
                  <a:ext cx="15227" cy="13017"/>
                </a:xfrm>
                <a:custGeom>
                  <a:rect b="b" l="l" r="r" t="t"/>
                  <a:pathLst>
                    <a:path extrusionOk="0" h="1655" w="1936">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2" name="Google Shape;5152;p66"/>
              <p:cNvGrpSpPr/>
              <p:nvPr/>
            </p:nvGrpSpPr>
            <p:grpSpPr>
              <a:xfrm>
                <a:off x="4284416" y="4245254"/>
                <a:ext cx="37783" cy="32357"/>
                <a:chOff x="4284416" y="4245254"/>
                <a:chExt cx="37783" cy="32357"/>
              </a:xfrm>
            </p:grpSpPr>
            <p:sp>
              <p:nvSpPr>
                <p:cNvPr id="5153" name="Google Shape;5153;p66"/>
                <p:cNvSpPr/>
                <p:nvPr/>
              </p:nvSpPr>
              <p:spPr>
                <a:xfrm>
                  <a:off x="4284416" y="4245254"/>
                  <a:ext cx="37783" cy="32357"/>
                </a:xfrm>
                <a:custGeom>
                  <a:rect b="b" l="l" r="r" t="t"/>
                  <a:pathLst>
                    <a:path extrusionOk="0" h="4114" w="4804">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6"/>
                <p:cNvSpPr/>
                <p:nvPr/>
              </p:nvSpPr>
              <p:spPr>
                <a:xfrm>
                  <a:off x="4299548" y="4254959"/>
                  <a:ext cx="13040" cy="13040"/>
                </a:xfrm>
                <a:custGeom>
                  <a:rect b="b" l="l" r="r" t="t"/>
                  <a:pathLst>
                    <a:path extrusionOk="0" h="1658" w="1658">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5" name="Google Shape;5155;p66"/>
              <p:cNvGrpSpPr/>
              <p:nvPr/>
            </p:nvGrpSpPr>
            <p:grpSpPr>
              <a:xfrm>
                <a:off x="4219057" y="4331258"/>
                <a:ext cx="37776" cy="32364"/>
                <a:chOff x="4219057" y="4331258"/>
                <a:chExt cx="37776" cy="32364"/>
              </a:xfrm>
            </p:grpSpPr>
            <p:sp>
              <p:nvSpPr>
                <p:cNvPr id="5156" name="Google Shape;5156;p66"/>
                <p:cNvSpPr/>
                <p:nvPr/>
              </p:nvSpPr>
              <p:spPr>
                <a:xfrm>
                  <a:off x="4219057" y="4331258"/>
                  <a:ext cx="37776" cy="32364"/>
                </a:xfrm>
                <a:custGeom>
                  <a:rect b="b" l="l" r="r" t="t"/>
                  <a:pathLst>
                    <a:path extrusionOk="0" h="4115" w="4803">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6"/>
                <p:cNvSpPr/>
                <p:nvPr/>
              </p:nvSpPr>
              <p:spPr>
                <a:xfrm>
                  <a:off x="4231995" y="4340971"/>
                  <a:ext cx="15235" cy="13040"/>
                </a:xfrm>
                <a:custGeom>
                  <a:rect b="b" l="l" r="r" t="t"/>
                  <a:pathLst>
                    <a:path extrusionOk="0" h="1658" w="1937">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8" name="Google Shape;5158;p66"/>
              <p:cNvGrpSpPr/>
              <p:nvPr/>
            </p:nvGrpSpPr>
            <p:grpSpPr>
              <a:xfrm>
                <a:off x="4204122" y="4141688"/>
                <a:ext cx="33497" cy="28699"/>
                <a:chOff x="4204122" y="4141688"/>
                <a:chExt cx="33497" cy="28699"/>
              </a:xfrm>
            </p:grpSpPr>
            <p:sp>
              <p:nvSpPr>
                <p:cNvPr id="5159" name="Google Shape;5159;p66"/>
                <p:cNvSpPr/>
                <p:nvPr/>
              </p:nvSpPr>
              <p:spPr>
                <a:xfrm>
                  <a:off x="4204122" y="4141688"/>
                  <a:ext cx="33497" cy="28699"/>
                </a:xfrm>
                <a:custGeom>
                  <a:rect b="b" l="l" r="r" t="t"/>
                  <a:pathLst>
                    <a:path extrusionOk="0" h="3649" w="4259">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6"/>
                <p:cNvSpPr/>
                <p:nvPr/>
              </p:nvSpPr>
              <p:spPr>
                <a:xfrm>
                  <a:off x="4216965" y="4151259"/>
                  <a:ext cx="11042" cy="9399"/>
                </a:xfrm>
                <a:custGeom>
                  <a:rect b="b" l="l" r="r" t="t"/>
                  <a:pathLst>
                    <a:path extrusionOk="0" h="1195" w="1404">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1" name="Google Shape;5161;p66"/>
              <p:cNvGrpSpPr/>
              <p:nvPr/>
            </p:nvGrpSpPr>
            <p:grpSpPr>
              <a:xfrm>
                <a:off x="4301546" y="4003869"/>
                <a:ext cx="38916" cy="33324"/>
                <a:chOff x="4301546" y="4003869"/>
                <a:chExt cx="38916" cy="33324"/>
              </a:xfrm>
            </p:grpSpPr>
            <p:sp>
              <p:nvSpPr>
                <p:cNvPr id="5162" name="Google Shape;5162;p66"/>
                <p:cNvSpPr/>
                <p:nvPr/>
              </p:nvSpPr>
              <p:spPr>
                <a:xfrm>
                  <a:off x="4301546" y="4003869"/>
                  <a:ext cx="38916" cy="33324"/>
                </a:xfrm>
                <a:custGeom>
                  <a:rect b="b" l="l" r="r" t="t"/>
                  <a:pathLst>
                    <a:path extrusionOk="0" h="4237" w="4948">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6"/>
                <p:cNvSpPr/>
                <p:nvPr/>
              </p:nvSpPr>
              <p:spPr>
                <a:xfrm>
                  <a:off x="4314389" y="4013590"/>
                  <a:ext cx="16469" cy="14000"/>
                </a:xfrm>
                <a:custGeom>
                  <a:rect b="b" l="l" r="r" t="t"/>
                  <a:pathLst>
                    <a:path extrusionOk="0" h="1780" w="2094">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4" name="Google Shape;5164;p66"/>
              <p:cNvGrpSpPr/>
              <p:nvPr/>
            </p:nvGrpSpPr>
            <p:grpSpPr>
              <a:xfrm>
                <a:off x="4210681" y="3924669"/>
                <a:ext cx="36549" cy="31366"/>
                <a:chOff x="4210681" y="3924669"/>
                <a:chExt cx="36549" cy="31366"/>
              </a:xfrm>
            </p:grpSpPr>
            <p:sp>
              <p:nvSpPr>
                <p:cNvPr id="5165" name="Google Shape;5165;p66"/>
                <p:cNvSpPr/>
                <p:nvPr/>
              </p:nvSpPr>
              <p:spPr>
                <a:xfrm>
                  <a:off x="4210681" y="3924669"/>
                  <a:ext cx="36549" cy="31366"/>
                </a:xfrm>
                <a:custGeom>
                  <a:rect b="b" l="l" r="r" t="t"/>
                  <a:pathLst>
                    <a:path extrusionOk="0" h="3988" w="4647">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6"/>
                <p:cNvSpPr/>
                <p:nvPr/>
              </p:nvSpPr>
              <p:spPr>
                <a:xfrm>
                  <a:off x="4225625" y="3934335"/>
                  <a:ext cx="11994" cy="11994"/>
                </a:xfrm>
                <a:custGeom>
                  <a:rect b="b" l="l" r="r" t="t"/>
                  <a:pathLst>
                    <a:path extrusionOk="0" h="1525" w="1525">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7" name="Google Shape;5167;p66"/>
              <p:cNvGrpSpPr/>
              <p:nvPr/>
            </p:nvGrpSpPr>
            <p:grpSpPr>
              <a:xfrm>
                <a:off x="3987771" y="3628874"/>
                <a:ext cx="31499" cy="26993"/>
                <a:chOff x="3987771" y="3628874"/>
                <a:chExt cx="31499" cy="26993"/>
              </a:xfrm>
            </p:grpSpPr>
            <p:sp>
              <p:nvSpPr>
                <p:cNvPr id="5168" name="Google Shape;5168;p66"/>
                <p:cNvSpPr/>
                <p:nvPr/>
              </p:nvSpPr>
              <p:spPr>
                <a:xfrm>
                  <a:off x="3987771" y="3628874"/>
                  <a:ext cx="31499" cy="26993"/>
                </a:xfrm>
                <a:custGeom>
                  <a:rect b="b" l="l" r="r" t="t"/>
                  <a:pathLst>
                    <a:path extrusionOk="0" h="3432" w="4005">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6"/>
                <p:cNvSpPr/>
                <p:nvPr/>
              </p:nvSpPr>
              <p:spPr>
                <a:xfrm>
                  <a:off x="4000709" y="3638540"/>
                  <a:ext cx="8856" cy="7605"/>
                </a:xfrm>
                <a:custGeom>
                  <a:rect b="b" l="l" r="r" t="t"/>
                  <a:pathLst>
                    <a:path extrusionOk="0" h="967" w="1126">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0" name="Google Shape;5170;p66"/>
              <p:cNvGrpSpPr/>
              <p:nvPr/>
            </p:nvGrpSpPr>
            <p:grpSpPr>
              <a:xfrm>
                <a:off x="4087382" y="3775674"/>
                <a:ext cx="31405" cy="26898"/>
                <a:chOff x="4087382" y="3775674"/>
                <a:chExt cx="31405" cy="26898"/>
              </a:xfrm>
            </p:grpSpPr>
            <p:sp>
              <p:nvSpPr>
                <p:cNvPr id="5171" name="Google Shape;5171;p66"/>
                <p:cNvSpPr/>
                <p:nvPr/>
              </p:nvSpPr>
              <p:spPr>
                <a:xfrm>
                  <a:off x="4087382" y="3775674"/>
                  <a:ext cx="31405" cy="26898"/>
                </a:xfrm>
                <a:custGeom>
                  <a:rect b="b" l="l" r="r" t="t"/>
                  <a:pathLst>
                    <a:path extrusionOk="0" h="3420" w="3993">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6"/>
                <p:cNvSpPr/>
                <p:nvPr/>
              </p:nvSpPr>
              <p:spPr>
                <a:xfrm>
                  <a:off x="4101460" y="3785348"/>
                  <a:ext cx="7621" cy="7613"/>
                </a:xfrm>
                <a:custGeom>
                  <a:rect b="b" l="l" r="r" t="t"/>
                  <a:pathLst>
                    <a:path extrusionOk="0" h="968" w="969">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3" name="Google Shape;5173;p66"/>
              <p:cNvGrpSpPr/>
              <p:nvPr/>
            </p:nvGrpSpPr>
            <p:grpSpPr>
              <a:xfrm>
                <a:off x="4118873" y="3856637"/>
                <a:ext cx="31405" cy="26906"/>
                <a:chOff x="4118873" y="3856637"/>
                <a:chExt cx="31405" cy="26906"/>
              </a:xfrm>
            </p:grpSpPr>
            <p:sp>
              <p:nvSpPr>
                <p:cNvPr id="5174" name="Google Shape;5174;p66"/>
                <p:cNvSpPr/>
                <p:nvPr/>
              </p:nvSpPr>
              <p:spPr>
                <a:xfrm>
                  <a:off x="4118873" y="3856637"/>
                  <a:ext cx="31405" cy="26906"/>
                </a:xfrm>
                <a:custGeom>
                  <a:rect b="b" l="l" r="r" t="t"/>
                  <a:pathLst>
                    <a:path extrusionOk="0" h="3421" w="3993">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6"/>
                <p:cNvSpPr/>
                <p:nvPr/>
              </p:nvSpPr>
              <p:spPr>
                <a:xfrm>
                  <a:off x="4133046" y="3866310"/>
                  <a:ext cx="7621" cy="7621"/>
                </a:xfrm>
                <a:custGeom>
                  <a:rect b="b" l="l" r="r" t="t"/>
                  <a:pathLst>
                    <a:path extrusionOk="0" h="969" w="969">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6" name="Google Shape;5176;p66"/>
              <p:cNvGrpSpPr/>
              <p:nvPr/>
            </p:nvGrpSpPr>
            <p:grpSpPr>
              <a:xfrm>
                <a:off x="4168541" y="3639523"/>
                <a:ext cx="31499" cy="26906"/>
                <a:chOff x="4168541" y="3639523"/>
                <a:chExt cx="31499" cy="26906"/>
              </a:xfrm>
            </p:grpSpPr>
            <p:sp>
              <p:nvSpPr>
                <p:cNvPr id="5177" name="Google Shape;5177;p66"/>
                <p:cNvSpPr/>
                <p:nvPr/>
              </p:nvSpPr>
              <p:spPr>
                <a:xfrm>
                  <a:off x="4168541" y="3639523"/>
                  <a:ext cx="31499" cy="26906"/>
                </a:xfrm>
                <a:custGeom>
                  <a:rect b="b" l="l" r="r" t="t"/>
                  <a:pathLst>
                    <a:path extrusionOk="0" h="3421" w="4005">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6"/>
                <p:cNvSpPr/>
                <p:nvPr/>
              </p:nvSpPr>
              <p:spPr>
                <a:xfrm>
                  <a:off x="4182713" y="3649197"/>
                  <a:ext cx="7716" cy="7621"/>
                </a:xfrm>
                <a:custGeom>
                  <a:rect b="b" l="l" r="r" t="t"/>
                  <a:pathLst>
                    <a:path extrusionOk="0" h="969" w="981">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9" name="Google Shape;5179;p66"/>
              <p:cNvGrpSpPr/>
              <p:nvPr/>
            </p:nvGrpSpPr>
            <p:grpSpPr>
              <a:xfrm>
                <a:off x="3965789" y="3393545"/>
                <a:ext cx="31405" cy="26945"/>
                <a:chOff x="3965789" y="3393545"/>
                <a:chExt cx="31405" cy="26945"/>
              </a:xfrm>
            </p:grpSpPr>
            <p:sp>
              <p:nvSpPr>
                <p:cNvPr id="5180" name="Google Shape;5180;p66"/>
                <p:cNvSpPr/>
                <p:nvPr/>
              </p:nvSpPr>
              <p:spPr>
                <a:xfrm>
                  <a:off x="3965789" y="3393545"/>
                  <a:ext cx="31405" cy="26945"/>
                </a:xfrm>
                <a:custGeom>
                  <a:rect b="b" l="l" r="r" t="t"/>
                  <a:pathLst>
                    <a:path extrusionOk="0" h="3426" w="3993">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6"/>
                <p:cNvSpPr/>
                <p:nvPr/>
              </p:nvSpPr>
              <p:spPr>
                <a:xfrm>
                  <a:off x="3978632" y="3403259"/>
                  <a:ext cx="8950" cy="7590"/>
                </a:xfrm>
                <a:custGeom>
                  <a:rect b="b" l="l" r="r" t="t"/>
                  <a:pathLst>
                    <a:path extrusionOk="0" h="965" w="1138">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66"/>
              <p:cNvGrpSpPr/>
              <p:nvPr/>
            </p:nvGrpSpPr>
            <p:grpSpPr>
              <a:xfrm>
                <a:off x="3925166" y="3491008"/>
                <a:ext cx="31405" cy="27001"/>
                <a:chOff x="3925166" y="3491008"/>
                <a:chExt cx="31405" cy="27001"/>
              </a:xfrm>
            </p:grpSpPr>
            <p:sp>
              <p:nvSpPr>
                <p:cNvPr id="5183" name="Google Shape;5183;p66"/>
                <p:cNvSpPr/>
                <p:nvPr/>
              </p:nvSpPr>
              <p:spPr>
                <a:xfrm>
                  <a:off x="3925166" y="3491008"/>
                  <a:ext cx="31405" cy="27001"/>
                </a:xfrm>
                <a:custGeom>
                  <a:rect b="b" l="l" r="r" t="t"/>
                  <a:pathLst>
                    <a:path extrusionOk="0" h="3433" w="3993">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6"/>
                <p:cNvSpPr/>
                <p:nvPr/>
              </p:nvSpPr>
              <p:spPr>
                <a:xfrm>
                  <a:off x="3939339" y="3500682"/>
                  <a:ext cx="7621" cy="7621"/>
                </a:xfrm>
                <a:custGeom>
                  <a:rect b="b" l="l" r="r" t="t"/>
                  <a:pathLst>
                    <a:path extrusionOk="0" h="969" w="969">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5" name="Google Shape;5185;p66"/>
              <p:cNvGrpSpPr/>
              <p:nvPr/>
            </p:nvGrpSpPr>
            <p:grpSpPr>
              <a:xfrm>
                <a:off x="3682845" y="3340976"/>
                <a:ext cx="31397" cy="26898"/>
                <a:chOff x="3682845" y="3340976"/>
                <a:chExt cx="31397" cy="26898"/>
              </a:xfrm>
            </p:grpSpPr>
            <p:sp>
              <p:nvSpPr>
                <p:cNvPr id="5186" name="Google Shape;5186;p66"/>
                <p:cNvSpPr/>
                <p:nvPr/>
              </p:nvSpPr>
              <p:spPr>
                <a:xfrm>
                  <a:off x="3682845" y="3340976"/>
                  <a:ext cx="31397" cy="26898"/>
                </a:xfrm>
                <a:custGeom>
                  <a:rect b="b" l="l" r="r" t="t"/>
                  <a:pathLst>
                    <a:path extrusionOk="0" h="3420" w="3992">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6"/>
                <p:cNvSpPr/>
                <p:nvPr/>
              </p:nvSpPr>
              <p:spPr>
                <a:xfrm>
                  <a:off x="3695783" y="3350650"/>
                  <a:ext cx="8856" cy="7645"/>
                </a:xfrm>
                <a:custGeom>
                  <a:rect b="b" l="l" r="r" t="t"/>
                  <a:pathLst>
                    <a:path extrusionOk="0" h="972" w="1126">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8" name="Google Shape;5188;p66"/>
              <p:cNvGrpSpPr/>
              <p:nvPr/>
            </p:nvGrpSpPr>
            <p:grpSpPr>
              <a:xfrm>
                <a:off x="3795393" y="3353725"/>
                <a:ext cx="31499" cy="26993"/>
                <a:chOff x="3795393" y="3353725"/>
                <a:chExt cx="31499" cy="26993"/>
              </a:xfrm>
            </p:grpSpPr>
            <p:sp>
              <p:nvSpPr>
                <p:cNvPr id="5189" name="Google Shape;5189;p66"/>
                <p:cNvSpPr/>
                <p:nvPr/>
              </p:nvSpPr>
              <p:spPr>
                <a:xfrm>
                  <a:off x="3795393" y="3353725"/>
                  <a:ext cx="31499" cy="26993"/>
                </a:xfrm>
                <a:custGeom>
                  <a:rect b="b" l="l" r="r" t="t"/>
                  <a:pathLst>
                    <a:path extrusionOk="0" h="3432" w="4005">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6"/>
                <p:cNvSpPr/>
                <p:nvPr/>
              </p:nvSpPr>
              <p:spPr>
                <a:xfrm>
                  <a:off x="3809668" y="3363399"/>
                  <a:ext cx="7613" cy="7613"/>
                </a:xfrm>
                <a:custGeom>
                  <a:rect b="b" l="l" r="r" t="t"/>
                  <a:pathLst>
                    <a:path extrusionOk="0" h="968" w="968">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1" name="Google Shape;5191;p66"/>
              <p:cNvGrpSpPr/>
              <p:nvPr/>
            </p:nvGrpSpPr>
            <p:grpSpPr>
              <a:xfrm>
                <a:off x="4176909" y="4363221"/>
                <a:ext cx="38924" cy="33316"/>
                <a:chOff x="4176909" y="4363221"/>
                <a:chExt cx="38924" cy="33316"/>
              </a:xfrm>
            </p:grpSpPr>
            <p:sp>
              <p:nvSpPr>
                <p:cNvPr id="5192" name="Google Shape;5192;p66"/>
                <p:cNvSpPr/>
                <p:nvPr/>
              </p:nvSpPr>
              <p:spPr>
                <a:xfrm>
                  <a:off x="4176909" y="4363221"/>
                  <a:ext cx="38924" cy="33316"/>
                </a:xfrm>
                <a:custGeom>
                  <a:rect b="b" l="l" r="r" t="t"/>
                  <a:pathLst>
                    <a:path extrusionOk="0" h="4236" w="4949">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6"/>
                <p:cNvSpPr/>
                <p:nvPr/>
              </p:nvSpPr>
              <p:spPr>
                <a:xfrm>
                  <a:off x="4192230" y="4372934"/>
                  <a:ext cx="13897" cy="13992"/>
                </a:xfrm>
                <a:custGeom>
                  <a:rect b="b" l="l" r="r" t="t"/>
                  <a:pathLst>
                    <a:path extrusionOk="0" h="1779" w="1767">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4" name="Google Shape;5194;p66"/>
              <p:cNvGrpSpPr/>
              <p:nvPr/>
            </p:nvGrpSpPr>
            <p:grpSpPr>
              <a:xfrm>
                <a:off x="4226191" y="4007660"/>
                <a:ext cx="33560" cy="28770"/>
                <a:chOff x="4226191" y="4007660"/>
                <a:chExt cx="33560" cy="28770"/>
              </a:xfrm>
            </p:grpSpPr>
            <p:sp>
              <p:nvSpPr>
                <p:cNvPr id="5195" name="Google Shape;5195;p66"/>
                <p:cNvSpPr/>
                <p:nvPr/>
              </p:nvSpPr>
              <p:spPr>
                <a:xfrm>
                  <a:off x="4226191" y="4007660"/>
                  <a:ext cx="33560" cy="28770"/>
                </a:xfrm>
                <a:custGeom>
                  <a:rect b="b" l="l" r="r" t="t"/>
                  <a:pathLst>
                    <a:path extrusionOk="0" h="3658" w="4267">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6"/>
                <p:cNvSpPr/>
                <p:nvPr/>
              </p:nvSpPr>
              <p:spPr>
                <a:xfrm>
                  <a:off x="4239129" y="4017397"/>
                  <a:ext cx="10948" cy="9383"/>
                </a:xfrm>
                <a:custGeom>
                  <a:rect b="b" l="l" r="r" t="t"/>
                  <a:pathLst>
                    <a:path extrusionOk="0" h="1193" w="1392">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7" name="Google Shape;5197;p66"/>
              <p:cNvGrpSpPr/>
              <p:nvPr/>
            </p:nvGrpSpPr>
            <p:grpSpPr>
              <a:xfrm>
                <a:off x="3597785" y="3377045"/>
                <a:ext cx="33591" cy="28699"/>
                <a:chOff x="3597785" y="3377045"/>
                <a:chExt cx="33591" cy="28699"/>
              </a:xfrm>
            </p:grpSpPr>
            <p:sp>
              <p:nvSpPr>
                <p:cNvPr id="5198" name="Google Shape;5198;p66"/>
                <p:cNvSpPr/>
                <p:nvPr/>
              </p:nvSpPr>
              <p:spPr>
                <a:xfrm>
                  <a:off x="3597785" y="3377045"/>
                  <a:ext cx="33591" cy="28699"/>
                </a:xfrm>
                <a:custGeom>
                  <a:rect b="b" l="l" r="r" t="t"/>
                  <a:pathLst>
                    <a:path extrusionOk="0" h="3649" w="4271">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6"/>
                <p:cNvSpPr/>
                <p:nvPr/>
              </p:nvSpPr>
              <p:spPr>
                <a:xfrm>
                  <a:off x="3612343" y="3386703"/>
                  <a:ext cx="9328" cy="9336"/>
                </a:xfrm>
                <a:custGeom>
                  <a:rect b="b" l="l" r="r" t="t"/>
                  <a:pathLst>
                    <a:path extrusionOk="0" h="1187" w="1186">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0" name="Google Shape;5200;p66"/>
              <p:cNvGrpSpPr/>
              <p:nvPr/>
            </p:nvGrpSpPr>
            <p:grpSpPr>
              <a:xfrm>
                <a:off x="3887870" y="3669796"/>
                <a:ext cx="33591" cy="28692"/>
                <a:chOff x="3887870" y="3669796"/>
                <a:chExt cx="33591" cy="28692"/>
              </a:xfrm>
            </p:grpSpPr>
            <p:sp>
              <p:nvSpPr>
                <p:cNvPr id="5201" name="Google Shape;5201;p66"/>
                <p:cNvSpPr/>
                <p:nvPr/>
              </p:nvSpPr>
              <p:spPr>
                <a:xfrm>
                  <a:off x="3887870" y="3669796"/>
                  <a:ext cx="33591" cy="28692"/>
                </a:xfrm>
                <a:custGeom>
                  <a:rect b="b" l="l" r="r" t="t"/>
                  <a:pathLst>
                    <a:path extrusionOk="0" h="3648" w="4271">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6"/>
                <p:cNvSpPr/>
                <p:nvPr/>
              </p:nvSpPr>
              <p:spPr>
                <a:xfrm>
                  <a:off x="3902428" y="3679454"/>
                  <a:ext cx="9422" cy="9328"/>
                </a:xfrm>
                <a:custGeom>
                  <a:rect b="b" l="l" r="r" t="t"/>
                  <a:pathLst>
                    <a:path extrusionOk="0" h="1186" w="1198">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66"/>
              <p:cNvGrpSpPr/>
              <p:nvPr/>
            </p:nvGrpSpPr>
            <p:grpSpPr>
              <a:xfrm>
                <a:off x="3818320" y="3481625"/>
                <a:ext cx="33497" cy="28770"/>
                <a:chOff x="3818320" y="3481625"/>
                <a:chExt cx="33497" cy="28770"/>
              </a:xfrm>
            </p:grpSpPr>
            <p:sp>
              <p:nvSpPr>
                <p:cNvPr id="5204" name="Google Shape;5204;p66"/>
                <p:cNvSpPr/>
                <p:nvPr/>
              </p:nvSpPr>
              <p:spPr>
                <a:xfrm>
                  <a:off x="3818320" y="3481625"/>
                  <a:ext cx="33497" cy="28770"/>
                </a:xfrm>
                <a:custGeom>
                  <a:rect b="b" l="l" r="r" t="t"/>
                  <a:pathLst>
                    <a:path extrusionOk="0" h="3658" w="4259">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6"/>
                <p:cNvSpPr/>
                <p:nvPr/>
              </p:nvSpPr>
              <p:spPr>
                <a:xfrm>
                  <a:off x="3831258" y="3491362"/>
                  <a:ext cx="10956" cy="9375"/>
                </a:xfrm>
                <a:custGeom>
                  <a:rect b="b" l="l" r="r" t="t"/>
                  <a:pathLst>
                    <a:path extrusionOk="0" h="1192" w="1393">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6" name="Google Shape;5206;p66"/>
              <p:cNvGrpSpPr/>
              <p:nvPr/>
            </p:nvGrpSpPr>
            <p:grpSpPr>
              <a:xfrm>
                <a:off x="4278139" y="4120948"/>
                <a:ext cx="37492" cy="32129"/>
                <a:chOff x="4278139" y="4120948"/>
                <a:chExt cx="37492" cy="32129"/>
              </a:xfrm>
            </p:grpSpPr>
            <p:sp>
              <p:nvSpPr>
                <p:cNvPr id="5207" name="Google Shape;5207;p66"/>
                <p:cNvSpPr/>
                <p:nvPr/>
              </p:nvSpPr>
              <p:spPr>
                <a:xfrm>
                  <a:off x="4278139" y="4120948"/>
                  <a:ext cx="37492" cy="32129"/>
                </a:xfrm>
                <a:custGeom>
                  <a:rect b="b" l="l" r="r" t="t"/>
                  <a:pathLst>
                    <a:path extrusionOk="0" h="4085" w="4767">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6"/>
                <p:cNvSpPr/>
                <p:nvPr/>
              </p:nvSpPr>
              <p:spPr>
                <a:xfrm>
                  <a:off x="4290983" y="4130614"/>
                  <a:ext cx="14943" cy="12812"/>
                </a:xfrm>
                <a:custGeom>
                  <a:rect b="b" l="l" r="r" t="t"/>
                  <a:pathLst>
                    <a:path extrusionOk="0" h="1629" w="190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66"/>
              <p:cNvGrpSpPr/>
              <p:nvPr/>
            </p:nvGrpSpPr>
            <p:grpSpPr>
              <a:xfrm>
                <a:off x="4419898" y="3977388"/>
                <a:ext cx="33497" cy="28692"/>
                <a:chOff x="4419898" y="3977388"/>
                <a:chExt cx="33497" cy="28692"/>
              </a:xfrm>
            </p:grpSpPr>
            <p:sp>
              <p:nvSpPr>
                <p:cNvPr id="5210" name="Google Shape;5210;p66"/>
                <p:cNvSpPr/>
                <p:nvPr/>
              </p:nvSpPr>
              <p:spPr>
                <a:xfrm>
                  <a:off x="4419898" y="3977388"/>
                  <a:ext cx="33497" cy="28692"/>
                </a:xfrm>
                <a:custGeom>
                  <a:rect b="b" l="l" r="r" t="t"/>
                  <a:pathLst>
                    <a:path extrusionOk="0" h="3648" w="4259">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6"/>
                <p:cNvSpPr/>
                <p:nvPr/>
              </p:nvSpPr>
              <p:spPr>
                <a:xfrm>
                  <a:off x="4432742" y="3987046"/>
                  <a:ext cx="11042" cy="9399"/>
                </a:xfrm>
                <a:custGeom>
                  <a:rect b="b" l="l" r="r" t="t"/>
                  <a:pathLst>
                    <a:path extrusionOk="0" h="1195" w="1404">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2" name="Google Shape;5212;p66"/>
              <p:cNvGrpSpPr/>
              <p:nvPr/>
            </p:nvGrpSpPr>
            <p:grpSpPr>
              <a:xfrm>
                <a:off x="4158930" y="4034684"/>
                <a:ext cx="33497" cy="28762"/>
                <a:chOff x="4158930" y="4034684"/>
                <a:chExt cx="33497" cy="28762"/>
              </a:xfrm>
            </p:grpSpPr>
            <p:sp>
              <p:nvSpPr>
                <p:cNvPr id="5213" name="Google Shape;5213;p66"/>
                <p:cNvSpPr/>
                <p:nvPr/>
              </p:nvSpPr>
              <p:spPr>
                <a:xfrm>
                  <a:off x="4158930" y="4034684"/>
                  <a:ext cx="33497" cy="28762"/>
                </a:xfrm>
                <a:custGeom>
                  <a:rect b="b" l="l" r="r" t="t"/>
                  <a:pathLst>
                    <a:path extrusionOk="0" h="3657" w="4259">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6"/>
                <p:cNvSpPr/>
                <p:nvPr/>
              </p:nvSpPr>
              <p:spPr>
                <a:xfrm>
                  <a:off x="4173385" y="4044319"/>
                  <a:ext cx="9336" cy="9430"/>
                </a:xfrm>
                <a:custGeom>
                  <a:rect b="b" l="l" r="r" t="t"/>
                  <a:pathLst>
                    <a:path extrusionOk="0" h="1199" w="1187">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5" name="Google Shape;5215;p66"/>
              <p:cNvGrpSpPr/>
              <p:nvPr/>
            </p:nvGrpSpPr>
            <p:grpSpPr>
              <a:xfrm>
                <a:off x="4134949" y="3957049"/>
                <a:ext cx="33497" cy="28770"/>
                <a:chOff x="4134949" y="3957049"/>
                <a:chExt cx="33497" cy="28770"/>
              </a:xfrm>
            </p:grpSpPr>
            <p:sp>
              <p:nvSpPr>
                <p:cNvPr id="5216" name="Google Shape;5216;p66"/>
                <p:cNvSpPr/>
                <p:nvPr/>
              </p:nvSpPr>
              <p:spPr>
                <a:xfrm>
                  <a:off x="4134949" y="3957049"/>
                  <a:ext cx="33497" cy="28770"/>
                </a:xfrm>
                <a:custGeom>
                  <a:rect b="b" l="l" r="r" t="t"/>
                  <a:pathLst>
                    <a:path extrusionOk="0" h="3658" w="4259">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6"/>
                <p:cNvSpPr/>
                <p:nvPr/>
              </p:nvSpPr>
              <p:spPr>
                <a:xfrm>
                  <a:off x="4147793" y="3966778"/>
                  <a:ext cx="10956" cy="9383"/>
                </a:xfrm>
                <a:custGeom>
                  <a:rect b="b" l="l" r="r" t="t"/>
                  <a:pathLst>
                    <a:path extrusionOk="0" h="1193" w="1393">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8" name="Google Shape;5218;p66"/>
              <p:cNvGrpSpPr/>
              <p:nvPr/>
            </p:nvGrpSpPr>
            <p:grpSpPr>
              <a:xfrm>
                <a:off x="4193653" y="4184403"/>
                <a:ext cx="43580" cy="37264"/>
                <a:chOff x="4193653" y="4184403"/>
                <a:chExt cx="43580" cy="37264"/>
              </a:xfrm>
            </p:grpSpPr>
            <p:sp>
              <p:nvSpPr>
                <p:cNvPr id="5219" name="Google Shape;5219;p66"/>
                <p:cNvSpPr/>
                <p:nvPr/>
              </p:nvSpPr>
              <p:spPr>
                <a:xfrm>
                  <a:off x="4193653" y="4184403"/>
                  <a:ext cx="43580" cy="37264"/>
                </a:xfrm>
                <a:custGeom>
                  <a:rect b="b" l="l" r="r" t="t"/>
                  <a:pathLst>
                    <a:path extrusionOk="0" h="4738" w="5541">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6"/>
                <p:cNvSpPr/>
                <p:nvPr/>
              </p:nvSpPr>
              <p:spPr>
                <a:xfrm>
                  <a:off x="4206591" y="4194069"/>
                  <a:ext cx="20944" cy="17948"/>
                </a:xfrm>
                <a:custGeom>
                  <a:rect b="b" l="l" r="r" t="t"/>
                  <a:pathLst>
                    <a:path extrusionOk="0" h="2282" w="2663">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1" name="Google Shape;5221;p66"/>
              <p:cNvGrpSpPr/>
              <p:nvPr/>
            </p:nvGrpSpPr>
            <p:grpSpPr>
              <a:xfrm>
                <a:off x="4343600" y="3943844"/>
                <a:ext cx="43580" cy="37312"/>
                <a:chOff x="4343600" y="3943844"/>
                <a:chExt cx="43580" cy="37312"/>
              </a:xfrm>
            </p:grpSpPr>
            <p:sp>
              <p:nvSpPr>
                <p:cNvPr id="5222" name="Google Shape;5222;p66"/>
                <p:cNvSpPr/>
                <p:nvPr/>
              </p:nvSpPr>
              <p:spPr>
                <a:xfrm>
                  <a:off x="4343600" y="3943844"/>
                  <a:ext cx="43580" cy="37312"/>
                </a:xfrm>
                <a:custGeom>
                  <a:rect b="b" l="l" r="r" t="t"/>
                  <a:pathLst>
                    <a:path extrusionOk="0" h="4744" w="5541">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6"/>
                <p:cNvSpPr/>
                <p:nvPr/>
              </p:nvSpPr>
              <p:spPr>
                <a:xfrm>
                  <a:off x="4359581" y="3953557"/>
                  <a:ext cx="17893" cy="17893"/>
                </a:xfrm>
                <a:custGeom>
                  <a:rect b="b" l="l" r="r" t="t"/>
                  <a:pathLst>
                    <a:path extrusionOk="0" h="2275" w="2275">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4" name="Google Shape;5224;p66"/>
              <p:cNvGrpSpPr/>
              <p:nvPr/>
            </p:nvGrpSpPr>
            <p:grpSpPr>
              <a:xfrm>
                <a:off x="4172339" y="3381693"/>
                <a:ext cx="31499" cy="27001"/>
                <a:chOff x="4172339" y="3381693"/>
                <a:chExt cx="31499" cy="27001"/>
              </a:xfrm>
            </p:grpSpPr>
            <p:sp>
              <p:nvSpPr>
                <p:cNvPr id="5225" name="Google Shape;5225;p66"/>
                <p:cNvSpPr/>
                <p:nvPr/>
              </p:nvSpPr>
              <p:spPr>
                <a:xfrm>
                  <a:off x="4172339" y="3381693"/>
                  <a:ext cx="31499" cy="27001"/>
                </a:xfrm>
                <a:custGeom>
                  <a:rect b="b" l="l" r="r" t="t"/>
                  <a:pathLst>
                    <a:path extrusionOk="0" h="3433" w="4005">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6"/>
                <p:cNvSpPr/>
                <p:nvPr/>
              </p:nvSpPr>
              <p:spPr>
                <a:xfrm>
                  <a:off x="4185285" y="3391367"/>
                  <a:ext cx="8856" cy="7605"/>
                </a:xfrm>
                <a:custGeom>
                  <a:rect b="b" l="l" r="r" t="t"/>
                  <a:pathLst>
                    <a:path extrusionOk="0" h="967" w="1126">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0" name="Shape 5230"/>
        <p:cNvGrpSpPr/>
        <p:nvPr/>
      </p:nvGrpSpPr>
      <p:grpSpPr>
        <a:xfrm>
          <a:off x="0" y="0"/>
          <a:ext cx="0" cy="0"/>
          <a:chOff x="0" y="0"/>
          <a:chExt cx="0" cy="0"/>
        </a:xfrm>
      </p:grpSpPr>
      <p:grpSp>
        <p:nvGrpSpPr>
          <p:cNvPr id="5231" name="Google Shape;5231;p67"/>
          <p:cNvGrpSpPr/>
          <p:nvPr/>
        </p:nvGrpSpPr>
        <p:grpSpPr>
          <a:xfrm>
            <a:off x="729274" y="969771"/>
            <a:ext cx="2507799" cy="206239"/>
            <a:chOff x="106648" y="895722"/>
            <a:chExt cx="4481413" cy="374300"/>
          </a:xfrm>
        </p:grpSpPr>
        <p:grpSp>
          <p:nvGrpSpPr>
            <p:cNvPr id="5232" name="Google Shape;5232;p67"/>
            <p:cNvGrpSpPr/>
            <p:nvPr/>
          </p:nvGrpSpPr>
          <p:grpSpPr>
            <a:xfrm>
              <a:off x="2233276" y="895722"/>
              <a:ext cx="1082667" cy="223591"/>
              <a:chOff x="4808316" y="2800065"/>
              <a:chExt cx="1999386" cy="412910"/>
            </a:xfrm>
          </p:grpSpPr>
          <p:sp>
            <p:nvSpPr>
              <p:cNvPr id="5233" name="Google Shape;5233;p67"/>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4" name="Google Shape;5234;p67"/>
              <p:cNvGrpSpPr/>
              <p:nvPr/>
            </p:nvGrpSpPr>
            <p:grpSpPr>
              <a:xfrm>
                <a:off x="4808316" y="2800065"/>
                <a:ext cx="92400" cy="411825"/>
                <a:chOff x="845575" y="2563700"/>
                <a:chExt cx="92400" cy="411825"/>
              </a:xfrm>
            </p:grpSpPr>
            <p:cxnSp>
              <p:nvCxnSpPr>
                <p:cNvPr id="5235" name="Google Shape;5235;p6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236" name="Google Shape;5236;p6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37" name="Google Shape;5237;p67"/>
            <p:cNvGrpSpPr/>
            <p:nvPr/>
          </p:nvGrpSpPr>
          <p:grpSpPr>
            <a:xfrm>
              <a:off x="106648" y="895722"/>
              <a:ext cx="1088401" cy="223591"/>
              <a:chOff x="881025" y="2800065"/>
              <a:chExt cx="2009975" cy="412910"/>
            </a:xfrm>
          </p:grpSpPr>
          <p:sp>
            <p:nvSpPr>
              <p:cNvPr id="5238" name="Google Shape;5238;p67"/>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9" name="Google Shape;5239;p67"/>
              <p:cNvGrpSpPr/>
              <p:nvPr/>
            </p:nvGrpSpPr>
            <p:grpSpPr>
              <a:xfrm>
                <a:off x="881025" y="2800065"/>
                <a:ext cx="92400" cy="411825"/>
                <a:chOff x="845575" y="2563700"/>
                <a:chExt cx="92400" cy="411825"/>
              </a:xfrm>
            </p:grpSpPr>
            <p:cxnSp>
              <p:nvCxnSpPr>
                <p:cNvPr id="5240" name="Google Shape;5240;p67"/>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241" name="Google Shape;5241;p67"/>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2" name="Google Shape;5242;p67"/>
            <p:cNvGrpSpPr/>
            <p:nvPr/>
          </p:nvGrpSpPr>
          <p:grpSpPr>
            <a:xfrm>
              <a:off x="1172346" y="1047018"/>
              <a:ext cx="1083151" cy="223003"/>
              <a:chOff x="2849073" y="3079467"/>
              <a:chExt cx="2000279" cy="411825"/>
            </a:xfrm>
          </p:grpSpPr>
          <p:sp>
            <p:nvSpPr>
              <p:cNvPr id="5243" name="Google Shape;5243;p67"/>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4" name="Google Shape;5244;p67"/>
              <p:cNvGrpSpPr/>
              <p:nvPr/>
            </p:nvGrpSpPr>
            <p:grpSpPr>
              <a:xfrm rot="10800000">
                <a:off x="2849073" y="3079467"/>
                <a:ext cx="92400" cy="411825"/>
                <a:chOff x="2070100" y="2563700"/>
                <a:chExt cx="92400" cy="411825"/>
              </a:xfrm>
            </p:grpSpPr>
            <p:cxnSp>
              <p:nvCxnSpPr>
                <p:cNvPr id="5245" name="Google Shape;5245;p6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246" name="Google Shape;5246;p6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47" name="Google Shape;5247;p67"/>
            <p:cNvGrpSpPr/>
            <p:nvPr/>
          </p:nvGrpSpPr>
          <p:grpSpPr>
            <a:xfrm>
              <a:off x="3290132" y="1047018"/>
              <a:ext cx="1297929" cy="223003"/>
              <a:chOff x="6760035" y="3079467"/>
              <a:chExt cx="2396914" cy="411825"/>
            </a:xfrm>
          </p:grpSpPr>
          <p:sp>
            <p:nvSpPr>
              <p:cNvPr id="5248" name="Google Shape;5248;p67"/>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49" name="Google Shape;5249;p67"/>
              <p:cNvGrpSpPr/>
              <p:nvPr/>
            </p:nvGrpSpPr>
            <p:grpSpPr>
              <a:xfrm rot="10800000">
                <a:off x="6760035" y="3079467"/>
                <a:ext cx="92400" cy="411825"/>
                <a:chOff x="2070100" y="2563700"/>
                <a:chExt cx="92400" cy="411825"/>
              </a:xfrm>
            </p:grpSpPr>
            <p:cxnSp>
              <p:nvCxnSpPr>
                <p:cNvPr id="5250" name="Google Shape;5250;p67"/>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251" name="Google Shape;5251;p67"/>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252" name="Google Shape;5252;p67"/>
          <p:cNvGrpSpPr/>
          <p:nvPr/>
        </p:nvGrpSpPr>
        <p:grpSpPr>
          <a:xfrm>
            <a:off x="2147036" y="3369142"/>
            <a:ext cx="1086701" cy="799429"/>
            <a:chOff x="2183288" y="3555572"/>
            <a:chExt cx="1136241" cy="835873"/>
          </a:xfrm>
        </p:grpSpPr>
        <p:sp>
          <p:nvSpPr>
            <p:cNvPr id="5253" name="Google Shape;5253;p67"/>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4" name="Google Shape;5254;p67"/>
            <p:cNvGrpSpPr/>
            <p:nvPr/>
          </p:nvGrpSpPr>
          <p:grpSpPr>
            <a:xfrm>
              <a:off x="2205895" y="3637269"/>
              <a:ext cx="1089848" cy="724993"/>
              <a:chOff x="2205895" y="3637269"/>
              <a:chExt cx="1089848" cy="724993"/>
            </a:xfrm>
          </p:grpSpPr>
          <p:sp>
            <p:nvSpPr>
              <p:cNvPr id="5255" name="Google Shape;5255;p67"/>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7"/>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7"/>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7"/>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7"/>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7"/>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1" name="Google Shape;5261;p67"/>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62" name="Google Shape;5262;p67"/>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263" name="Google Shape;5263;p67"/>
            <p:cNvGrpSpPr/>
            <p:nvPr/>
          </p:nvGrpSpPr>
          <p:grpSpPr>
            <a:xfrm>
              <a:off x="3173850" y="3779426"/>
              <a:ext cx="145679" cy="70048"/>
              <a:chOff x="3173850" y="3779426"/>
              <a:chExt cx="145679" cy="70048"/>
            </a:xfrm>
          </p:grpSpPr>
          <p:cxnSp>
            <p:nvCxnSpPr>
              <p:cNvPr id="5264" name="Google Shape;5264;p67"/>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265" name="Google Shape;5265;p67"/>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6" name="Google Shape;5266;p67"/>
            <p:cNvGrpSpPr/>
            <p:nvPr/>
          </p:nvGrpSpPr>
          <p:grpSpPr>
            <a:xfrm>
              <a:off x="2183288" y="4139483"/>
              <a:ext cx="145133" cy="70048"/>
              <a:chOff x="2183288" y="4139483"/>
              <a:chExt cx="145133" cy="70048"/>
            </a:xfrm>
          </p:grpSpPr>
          <p:cxnSp>
            <p:nvCxnSpPr>
              <p:cNvPr id="5267" name="Google Shape;5267;p67"/>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268" name="Google Shape;5268;p67"/>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69" name="Google Shape;5269;p67"/>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70" name="Google Shape;5270;p67"/>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271" name="Google Shape;5271;p67"/>
            <p:cNvGrpSpPr/>
            <p:nvPr/>
          </p:nvGrpSpPr>
          <p:grpSpPr>
            <a:xfrm>
              <a:off x="2943836" y="4268886"/>
              <a:ext cx="60717" cy="122559"/>
              <a:chOff x="2943836" y="4268886"/>
              <a:chExt cx="60717" cy="122559"/>
            </a:xfrm>
          </p:grpSpPr>
          <p:sp>
            <p:nvSpPr>
              <p:cNvPr id="5272" name="Google Shape;5272;p67"/>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73" name="Google Shape;5273;p67"/>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274" name="Google Shape;5274;p67"/>
          <p:cNvGrpSpPr/>
          <p:nvPr/>
        </p:nvGrpSpPr>
        <p:grpSpPr>
          <a:xfrm>
            <a:off x="3409981" y="1290142"/>
            <a:ext cx="1675870" cy="758251"/>
            <a:chOff x="3530532" y="1496185"/>
            <a:chExt cx="1562000" cy="706730"/>
          </a:xfrm>
        </p:grpSpPr>
        <p:cxnSp>
          <p:nvCxnSpPr>
            <p:cNvPr id="5275" name="Google Shape;5275;p67"/>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276" name="Google Shape;5276;p67"/>
            <p:cNvGrpSpPr/>
            <p:nvPr/>
          </p:nvGrpSpPr>
          <p:grpSpPr>
            <a:xfrm>
              <a:off x="3530532" y="1496185"/>
              <a:ext cx="323430" cy="463587"/>
              <a:chOff x="3530532" y="1496185"/>
              <a:chExt cx="323430" cy="463587"/>
            </a:xfrm>
          </p:grpSpPr>
          <p:grpSp>
            <p:nvGrpSpPr>
              <p:cNvPr id="5277" name="Google Shape;5277;p67"/>
              <p:cNvGrpSpPr/>
              <p:nvPr/>
            </p:nvGrpSpPr>
            <p:grpSpPr>
              <a:xfrm>
                <a:off x="3567462" y="1496185"/>
                <a:ext cx="286500" cy="361376"/>
                <a:chOff x="3567462" y="1496185"/>
                <a:chExt cx="286500" cy="361376"/>
              </a:xfrm>
            </p:grpSpPr>
            <p:cxnSp>
              <p:nvCxnSpPr>
                <p:cNvPr id="5278" name="Google Shape;5278;p67"/>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279" name="Google Shape;5279;p67"/>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0" name="Google Shape;5280;p67"/>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1" name="Google Shape;5281;p67"/>
            <p:cNvGrpSpPr/>
            <p:nvPr/>
          </p:nvGrpSpPr>
          <p:grpSpPr>
            <a:xfrm>
              <a:off x="3891569" y="1779209"/>
              <a:ext cx="323945" cy="423706"/>
              <a:chOff x="3891569" y="1779209"/>
              <a:chExt cx="323945" cy="423706"/>
            </a:xfrm>
          </p:grpSpPr>
          <p:grpSp>
            <p:nvGrpSpPr>
              <p:cNvPr id="5282" name="Google Shape;5282;p67"/>
              <p:cNvGrpSpPr/>
              <p:nvPr/>
            </p:nvGrpSpPr>
            <p:grpSpPr>
              <a:xfrm>
                <a:off x="3929014" y="1881638"/>
                <a:ext cx="286500" cy="321278"/>
                <a:chOff x="3929014" y="1881638"/>
                <a:chExt cx="286500" cy="321278"/>
              </a:xfrm>
            </p:grpSpPr>
            <p:cxnSp>
              <p:nvCxnSpPr>
                <p:cNvPr id="5283" name="Google Shape;5283;p67"/>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284" name="Google Shape;5284;p67"/>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85" name="Google Shape;5285;p67"/>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6" name="Google Shape;5286;p67"/>
            <p:cNvGrpSpPr/>
            <p:nvPr/>
          </p:nvGrpSpPr>
          <p:grpSpPr>
            <a:xfrm>
              <a:off x="4252606" y="1496185"/>
              <a:ext cx="324721" cy="463587"/>
              <a:chOff x="4252606" y="1496185"/>
              <a:chExt cx="324721" cy="463587"/>
            </a:xfrm>
          </p:grpSpPr>
          <p:grpSp>
            <p:nvGrpSpPr>
              <p:cNvPr id="5287" name="Google Shape;5287;p67"/>
              <p:cNvGrpSpPr/>
              <p:nvPr/>
            </p:nvGrpSpPr>
            <p:grpSpPr>
              <a:xfrm>
                <a:off x="4290828" y="1496185"/>
                <a:ext cx="286500" cy="361376"/>
                <a:chOff x="4290828" y="1496185"/>
                <a:chExt cx="286500" cy="361376"/>
              </a:xfrm>
            </p:grpSpPr>
            <p:cxnSp>
              <p:nvCxnSpPr>
                <p:cNvPr id="5288" name="Google Shape;5288;p67"/>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289" name="Google Shape;5289;p67"/>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0" name="Google Shape;5290;p67"/>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1" name="Google Shape;5291;p67"/>
            <p:cNvGrpSpPr/>
            <p:nvPr/>
          </p:nvGrpSpPr>
          <p:grpSpPr>
            <a:xfrm>
              <a:off x="4613643" y="1763716"/>
              <a:ext cx="325308" cy="439200"/>
              <a:chOff x="4613643" y="1763716"/>
              <a:chExt cx="325308" cy="439200"/>
            </a:xfrm>
          </p:grpSpPr>
          <p:grpSp>
            <p:nvGrpSpPr>
              <p:cNvPr id="5292" name="Google Shape;5292;p67"/>
              <p:cNvGrpSpPr/>
              <p:nvPr/>
            </p:nvGrpSpPr>
            <p:grpSpPr>
              <a:xfrm>
                <a:off x="4652451" y="1879538"/>
                <a:ext cx="286500" cy="323378"/>
                <a:chOff x="4652451" y="1879538"/>
                <a:chExt cx="286500" cy="323378"/>
              </a:xfrm>
            </p:grpSpPr>
            <p:cxnSp>
              <p:nvCxnSpPr>
                <p:cNvPr id="5293" name="Google Shape;5293;p67"/>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294" name="Google Shape;5294;p67"/>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5" name="Google Shape;5295;p67"/>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96" name="Google Shape;5296;p67"/>
          <p:cNvGrpSpPr/>
          <p:nvPr/>
        </p:nvGrpSpPr>
        <p:grpSpPr>
          <a:xfrm>
            <a:off x="3421841" y="2143768"/>
            <a:ext cx="1652173" cy="391517"/>
            <a:chOff x="3512551" y="2358270"/>
            <a:chExt cx="1597383" cy="378533"/>
          </a:xfrm>
        </p:grpSpPr>
        <p:cxnSp>
          <p:nvCxnSpPr>
            <p:cNvPr id="5297" name="Google Shape;5297;p67"/>
            <p:cNvCxnSpPr>
              <a:stCxn id="5298" idx="6"/>
              <a:endCxn id="5299"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300" name="Google Shape;5300;p67"/>
            <p:cNvGrpSpPr/>
            <p:nvPr/>
          </p:nvGrpSpPr>
          <p:grpSpPr>
            <a:xfrm>
              <a:off x="3512551" y="2358270"/>
              <a:ext cx="225647" cy="307714"/>
              <a:chOff x="2182679" y="2004714"/>
              <a:chExt cx="792300" cy="1080458"/>
            </a:xfrm>
          </p:grpSpPr>
          <p:cxnSp>
            <p:nvCxnSpPr>
              <p:cNvPr id="5301" name="Google Shape;5301;p67"/>
              <p:cNvCxnSpPr>
                <a:stCxn id="5302"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298" name="Google Shape;5298;p67"/>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7"/>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67"/>
            <p:cNvGrpSpPr/>
            <p:nvPr/>
          </p:nvGrpSpPr>
          <p:grpSpPr>
            <a:xfrm>
              <a:off x="3969644" y="2440153"/>
              <a:ext cx="225853" cy="296651"/>
              <a:chOff x="3775710" y="1729289"/>
              <a:chExt cx="136500" cy="179289"/>
            </a:xfrm>
          </p:grpSpPr>
          <p:cxnSp>
            <p:nvCxnSpPr>
              <p:cNvPr id="5304" name="Google Shape;5304;p67"/>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305" name="Google Shape;5305;p67"/>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7"/>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7" name="Google Shape;5307;p67"/>
            <p:cNvGrpSpPr/>
            <p:nvPr/>
          </p:nvGrpSpPr>
          <p:grpSpPr>
            <a:xfrm>
              <a:off x="4427051" y="2358270"/>
              <a:ext cx="225647" cy="307714"/>
              <a:chOff x="5393704" y="2004714"/>
              <a:chExt cx="792300" cy="1080458"/>
            </a:xfrm>
          </p:grpSpPr>
          <p:cxnSp>
            <p:nvCxnSpPr>
              <p:cNvPr id="5308" name="Google Shape;5308;p67"/>
              <p:cNvCxnSpPr>
                <a:stCxn id="5309"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310" name="Google Shape;5310;p67"/>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7"/>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1" name="Google Shape;5311;p67"/>
            <p:cNvGrpSpPr/>
            <p:nvPr/>
          </p:nvGrpSpPr>
          <p:grpSpPr>
            <a:xfrm>
              <a:off x="4884287" y="2440252"/>
              <a:ext cx="225647" cy="296532"/>
              <a:chOff x="6999166" y="2292572"/>
              <a:chExt cx="792300" cy="1041192"/>
            </a:xfrm>
          </p:grpSpPr>
          <p:cxnSp>
            <p:nvCxnSpPr>
              <p:cNvPr id="5312" name="Google Shape;5312;p67"/>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299" name="Google Shape;5299;p67"/>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7"/>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14" name="Google Shape;5314;p67"/>
          <p:cNvGrpSpPr/>
          <p:nvPr/>
        </p:nvGrpSpPr>
        <p:grpSpPr>
          <a:xfrm>
            <a:off x="6842649" y="979967"/>
            <a:ext cx="1581844" cy="732818"/>
            <a:chOff x="634175" y="2986275"/>
            <a:chExt cx="3147949" cy="1458344"/>
          </a:xfrm>
        </p:grpSpPr>
        <p:cxnSp>
          <p:nvCxnSpPr>
            <p:cNvPr id="5315" name="Google Shape;5315;p67"/>
            <p:cNvCxnSpPr>
              <a:stCxn id="5316" idx="4"/>
              <a:endCxn id="5317"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318" name="Google Shape;5318;p67"/>
            <p:cNvCxnSpPr>
              <a:stCxn id="5317" idx="0"/>
              <a:endCxn id="5319"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320" name="Google Shape;5320;p67"/>
            <p:cNvCxnSpPr>
              <a:stCxn id="5319" idx="4"/>
              <a:endCxn id="5321"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322" name="Google Shape;5322;p67"/>
            <p:cNvCxnSpPr>
              <a:stCxn id="5321" idx="0"/>
              <a:endCxn id="5323"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323" name="Google Shape;5323;p67"/>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319" name="Google Shape;5319;p67"/>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316" name="Google Shape;5316;p67"/>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321" name="Google Shape;5321;p67"/>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317" name="Google Shape;5317;p67"/>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324" name="Google Shape;5324;p67"/>
          <p:cNvGrpSpPr/>
          <p:nvPr/>
        </p:nvGrpSpPr>
        <p:grpSpPr>
          <a:xfrm>
            <a:off x="3410364" y="2674277"/>
            <a:ext cx="1675128" cy="313674"/>
            <a:chOff x="998425" y="1182125"/>
            <a:chExt cx="1065400" cy="199500"/>
          </a:xfrm>
        </p:grpSpPr>
        <p:sp>
          <p:nvSpPr>
            <p:cNvPr id="5325" name="Google Shape;5325;p67"/>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7"/>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7"/>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7"/>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7"/>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0" name="Google Shape;5330;p67"/>
          <p:cNvGrpSpPr/>
          <p:nvPr/>
        </p:nvGrpSpPr>
        <p:grpSpPr>
          <a:xfrm>
            <a:off x="3410363" y="3630244"/>
            <a:ext cx="1675129" cy="525345"/>
            <a:chOff x="5194708" y="3484366"/>
            <a:chExt cx="3148148" cy="987304"/>
          </a:xfrm>
        </p:grpSpPr>
        <p:grpSp>
          <p:nvGrpSpPr>
            <p:cNvPr id="5331" name="Google Shape;5331;p67"/>
            <p:cNvGrpSpPr/>
            <p:nvPr/>
          </p:nvGrpSpPr>
          <p:grpSpPr>
            <a:xfrm>
              <a:off x="7531521" y="3484366"/>
              <a:ext cx="811335" cy="987304"/>
              <a:chOff x="3379425" y="1617275"/>
              <a:chExt cx="1090650" cy="1327200"/>
            </a:xfrm>
          </p:grpSpPr>
          <p:sp>
            <p:nvSpPr>
              <p:cNvPr id="5332" name="Google Shape;5332;p67"/>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7"/>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7"/>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5" name="Google Shape;5335;p67"/>
            <p:cNvGrpSpPr/>
            <p:nvPr/>
          </p:nvGrpSpPr>
          <p:grpSpPr>
            <a:xfrm>
              <a:off x="6752546" y="3484366"/>
              <a:ext cx="811428" cy="987304"/>
              <a:chOff x="2332275" y="1617275"/>
              <a:chExt cx="1090775" cy="1327200"/>
            </a:xfrm>
          </p:grpSpPr>
          <p:sp>
            <p:nvSpPr>
              <p:cNvPr id="5336" name="Google Shape;5336;p67"/>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7"/>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7"/>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67"/>
            <p:cNvGrpSpPr/>
            <p:nvPr/>
          </p:nvGrpSpPr>
          <p:grpSpPr>
            <a:xfrm>
              <a:off x="5973664" y="3484366"/>
              <a:ext cx="811335" cy="987304"/>
              <a:chOff x="1285250" y="1617275"/>
              <a:chExt cx="1090650" cy="1327200"/>
            </a:xfrm>
          </p:grpSpPr>
          <p:sp>
            <p:nvSpPr>
              <p:cNvPr id="5340" name="Google Shape;5340;p67"/>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7"/>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7"/>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3" name="Google Shape;5343;p67"/>
            <p:cNvGrpSpPr/>
            <p:nvPr/>
          </p:nvGrpSpPr>
          <p:grpSpPr>
            <a:xfrm>
              <a:off x="5194708" y="3484366"/>
              <a:ext cx="811409" cy="987304"/>
              <a:chOff x="238125" y="1617275"/>
              <a:chExt cx="1090750" cy="1327200"/>
            </a:xfrm>
          </p:grpSpPr>
          <p:sp>
            <p:nvSpPr>
              <p:cNvPr id="5344" name="Google Shape;5344;p67"/>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7"/>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7"/>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47" name="Google Shape;5347;p67"/>
          <p:cNvGrpSpPr/>
          <p:nvPr/>
        </p:nvGrpSpPr>
        <p:grpSpPr>
          <a:xfrm>
            <a:off x="6844048" y="2276133"/>
            <a:ext cx="1579046" cy="522230"/>
            <a:chOff x="6853641" y="2534077"/>
            <a:chExt cx="1515545" cy="501229"/>
          </a:xfrm>
        </p:grpSpPr>
        <p:grpSp>
          <p:nvGrpSpPr>
            <p:cNvPr id="5348" name="Google Shape;5348;p67"/>
            <p:cNvGrpSpPr/>
            <p:nvPr/>
          </p:nvGrpSpPr>
          <p:grpSpPr>
            <a:xfrm>
              <a:off x="6853641" y="2618923"/>
              <a:ext cx="1515545" cy="324556"/>
              <a:chOff x="6853641" y="2618923"/>
              <a:chExt cx="1515545" cy="324556"/>
            </a:xfrm>
          </p:grpSpPr>
          <p:sp>
            <p:nvSpPr>
              <p:cNvPr id="5349" name="Google Shape;5349;p67"/>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7"/>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7"/>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7"/>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7"/>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54" name="Google Shape;5354;p67"/>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7"/>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7"/>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7"/>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7"/>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9" name="Google Shape;5359;p67"/>
          <p:cNvGrpSpPr/>
          <p:nvPr/>
        </p:nvGrpSpPr>
        <p:grpSpPr>
          <a:xfrm>
            <a:off x="3438940" y="3151173"/>
            <a:ext cx="1617976" cy="346616"/>
            <a:chOff x="1808063" y="4294338"/>
            <a:chExt cx="3370782" cy="721817"/>
          </a:xfrm>
        </p:grpSpPr>
        <p:sp>
          <p:nvSpPr>
            <p:cNvPr id="5360" name="Google Shape;5360;p67"/>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7"/>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7"/>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7"/>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7"/>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7"/>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7"/>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7"/>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7"/>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7"/>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0" name="Google Shape;5370;p67"/>
          <p:cNvGrpSpPr/>
          <p:nvPr/>
        </p:nvGrpSpPr>
        <p:grpSpPr>
          <a:xfrm>
            <a:off x="5264936" y="3817923"/>
            <a:ext cx="1417067" cy="350605"/>
            <a:chOff x="4234950" y="2101012"/>
            <a:chExt cx="4219974" cy="1044090"/>
          </a:xfrm>
        </p:grpSpPr>
        <p:sp>
          <p:nvSpPr>
            <p:cNvPr id="5371" name="Google Shape;5371;p67"/>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7"/>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7"/>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7"/>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7"/>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7"/>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7"/>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7"/>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7"/>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7"/>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7"/>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7"/>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7"/>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7"/>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7"/>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7"/>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67"/>
          <p:cNvGrpSpPr/>
          <p:nvPr/>
        </p:nvGrpSpPr>
        <p:grpSpPr>
          <a:xfrm>
            <a:off x="6840408" y="1808681"/>
            <a:ext cx="1586327" cy="371557"/>
            <a:chOff x="1247650" y="2075423"/>
            <a:chExt cx="6648477" cy="1557238"/>
          </a:xfrm>
        </p:grpSpPr>
        <p:sp>
          <p:nvSpPr>
            <p:cNvPr id="5388" name="Google Shape;5388;p67"/>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7"/>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7"/>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7"/>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7"/>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7"/>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4" name="Google Shape;5394;p67"/>
          <p:cNvGrpSpPr/>
          <p:nvPr/>
        </p:nvGrpSpPr>
        <p:grpSpPr>
          <a:xfrm>
            <a:off x="5271678" y="961870"/>
            <a:ext cx="1415601" cy="1648533"/>
            <a:chOff x="1839112" y="2209163"/>
            <a:chExt cx="1918159" cy="2233784"/>
          </a:xfrm>
        </p:grpSpPr>
        <p:sp>
          <p:nvSpPr>
            <p:cNvPr id="5395" name="Google Shape;5395;p67"/>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7"/>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7"/>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98" name="Google Shape;5398;p67"/>
            <p:cNvCxnSpPr>
              <a:stCxn id="5395" idx="6"/>
              <a:endCxn id="5396"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399" name="Google Shape;5399;p67"/>
            <p:cNvCxnSpPr>
              <a:stCxn id="5396" idx="4"/>
              <a:endCxn id="5400"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401" name="Google Shape;5401;p67"/>
            <p:cNvCxnSpPr>
              <a:stCxn id="5400" idx="6"/>
              <a:endCxn id="5397"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402" name="Google Shape;5402;p67"/>
            <p:cNvCxnSpPr>
              <a:stCxn id="5397" idx="4"/>
              <a:endCxn id="5403"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400" name="Google Shape;5400;p67"/>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7"/>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7"/>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05" name="Google Shape;5405;p67"/>
            <p:cNvCxnSpPr>
              <a:endCxn id="5404"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406" name="Google Shape;5406;p67"/>
          <p:cNvGrpSpPr/>
          <p:nvPr/>
        </p:nvGrpSpPr>
        <p:grpSpPr>
          <a:xfrm>
            <a:off x="3428944" y="979954"/>
            <a:ext cx="1637968" cy="154942"/>
            <a:chOff x="238125" y="2506075"/>
            <a:chExt cx="7115411" cy="673075"/>
          </a:xfrm>
        </p:grpSpPr>
        <p:sp>
          <p:nvSpPr>
            <p:cNvPr id="5407" name="Google Shape;5407;p67"/>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7"/>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7"/>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7"/>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7"/>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2" name="Google Shape;5412;p67"/>
          <p:cNvGrpSpPr/>
          <p:nvPr/>
        </p:nvGrpSpPr>
        <p:grpSpPr>
          <a:xfrm>
            <a:off x="1969680" y="1294672"/>
            <a:ext cx="1262932" cy="785408"/>
            <a:chOff x="548861" y="389676"/>
            <a:chExt cx="3843371" cy="2390163"/>
          </a:xfrm>
        </p:grpSpPr>
        <p:cxnSp>
          <p:nvCxnSpPr>
            <p:cNvPr id="5413" name="Google Shape;5413;p67"/>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414" name="Google Shape;5414;p67"/>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415" name="Google Shape;5415;p67"/>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416" name="Google Shape;5416;p67"/>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417" name="Google Shape;5417;p67"/>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418" name="Google Shape;5418;p67"/>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9" name="Google Shape;5419;p67"/>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420" name="Google Shape;5420;p67"/>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7"/>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7"/>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7"/>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7"/>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7"/>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67"/>
          <p:cNvGrpSpPr/>
          <p:nvPr/>
        </p:nvGrpSpPr>
        <p:grpSpPr>
          <a:xfrm>
            <a:off x="757812" y="2401550"/>
            <a:ext cx="1412054" cy="633562"/>
            <a:chOff x="1187400" y="2529299"/>
            <a:chExt cx="6769193" cy="2241903"/>
          </a:xfrm>
        </p:grpSpPr>
        <p:sp>
          <p:nvSpPr>
            <p:cNvPr id="5427" name="Google Shape;5427;p67"/>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428" name="Google Shape;5428;p67"/>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429" name="Google Shape;5429;p67"/>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430" name="Google Shape;5430;p67"/>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431" name="Google Shape;5431;p67"/>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432" name="Google Shape;5432;p67"/>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433" name="Google Shape;5433;p67"/>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434" name="Google Shape;5434;p67"/>
            <p:cNvCxnSpPr>
              <a:stCxn id="5427" idx="2"/>
              <a:endCxn id="5428"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435" name="Google Shape;5435;p67"/>
            <p:cNvCxnSpPr>
              <a:stCxn id="5429" idx="0"/>
              <a:endCxn id="5427"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436" name="Google Shape;5436;p67"/>
            <p:cNvCxnSpPr>
              <a:stCxn id="5429" idx="2"/>
              <a:endCxn id="5431"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437" name="Google Shape;5437;p67"/>
            <p:cNvCxnSpPr>
              <a:stCxn id="5430" idx="0"/>
              <a:endCxn id="5429"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438" name="Google Shape;5438;p67"/>
            <p:cNvCxnSpPr>
              <a:stCxn id="5428" idx="2"/>
              <a:endCxn id="5433"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439" name="Google Shape;5439;p67"/>
            <p:cNvCxnSpPr>
              <a:stCxn id="5432" idx="0"/>
              <a:endCxn id="5428"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440" name="Google Shape;5440;p67"/>
          <p:cNvGrpSpPr/>
          <p:nvPr/>
        </p:nvGrpSpPr>
        <p:grpSpPr>
          <a:xfrm>
            <a:off x="6844058" y="2894258"/>
            <a:ext cx="1579035" cy="540873"/>
            <a:chOff x="6895650" y="3126697"/>
            <a:chExt cx="1436662" cy="492105"/>
          </a:xfrm>
        </p:grpSpPr>
        <p:sp>
          <p:nvSpPr>
            <p:cNvPr id="5441" name="Google Shape;5441;p67"/>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7"/>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7"/>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7"/>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7"/>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6" name="Google Shape;5446;p67"/>
            <p:cNvGrpSpPr/>
            <p:nvPr/>
          </p:nvGrpSpPr>
          <p:grpSpPr>
            <a:xfrm>
              <a:off x="6995957" y="3335810"/>
              <a:ext cx="1230393" cy="71754"/>
              <a:chOff x="6995957" y="3287964"/>
              <a:chExt cx="1230393" cy="71754"/>
            </a:xfrm>
          </p:grpSpPr>
          <p:sp>
            <p:nvSpPr>
              <p:cNvPr id="5447" name="Google Shape;5447;p67"/>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7"/>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7"/>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7"/>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7"/>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2" name="Google Shape;5452;p67"/>
          <p:cNvGrpSpPr/>
          <p:nvPr/>
        </p:nvGrpSpPr>
        <p:grpSpPr>
          <a:xfrm>
            <a:off x="6842640" y="3531021"/>
            <a:ext cx="1581862" cy="650625"/>
            <a:chOff x="6777990" y="3710194"/>
            <a:chExt cx="1646915" cy="677382"/>
          </a:xfrm>
        </p:grpSpPr>
        <p:grpSp>
          <p:nvGrpSpPr>
            <p:cNvPr id="5453" name="Google Shape;5453;p67"/>
            <p:cNvGrpSpPr/>
            <p:nvPr/>
          </p:nvGrpSpPr>
          <p:grpSpPr>
            <a:xfrm>
              <a:off x="6777990" y="3874492"/>
              <a:ext cx="411129" cy="513083"/>
              <a:chOff x="6777990" y="3874492"/>
              <a:chExt cx="411129" cy="513083"/>
            </a:xfrm>
          </p:grpSpPr>
          <p:cxnSp>
            <p:nvCxnSpPr>
              <p:cNvPr id="5454" name="Google Shape;5454;p67"/>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455" name="Google Shape;5455;p67"/>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67"/>
            <p:cNvGrpSpPr/>
            <p:nvPr/>
          </p:nvGrpSpPr>
          <p:grpSpPr>
            <a:xfrm>
              <a:off x="7188425" y="3710194"/>
              <a:ext cx="411123" cy="520535"/>
              <a:chOff x="7188425" y="3710194"/>
              <a:chExt cx="411123" cy="520535"/>
            </a:xfrm>
          </p:grpSpPr>
          <p:cxnSp>
            <p:nvCxnSpPr>
              <p:cNvPr id="5457" name="Google Shape;5457;p67"/>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458" name="Google Shape;5458;p67"/>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9" name="Google Shape;5459;p67"/>
            <p:cNvGrpSpPr/>
            <p:nvPr/>
          </p:nvGrpSpPr>
          <p:grpSpPr>
            <a:xfrm>
              <a:off x="7603341" y="3874492"/>
              <a:ext cx="411474" cy="513083"/>
              <a:chOff x="7603341" y="3874492"/>
              <a:chExt cx="411474" cy="513083"/>
            </a:xfrm>
          </p:grpSpPr>
          <p:cxnSp>
            <p:nvCxnSpPr>
              <p:cNvPr id="5460" name="Google Shape;5460;p67"/>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461" name="Google Shape;5461;p67"/>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2" name="Google Shape;5462;p67"/>
            <p:cNvGrpSpPr/>
            <p:nvPr/>
          </p:nvGrpSpPr>
          <p:grpSpPr>
            <a:xfrm>
              <a:off x="8013776" y="3722847"/>
              <a:ext cx="411129" cy="507881"/>
              <a:chOff x="8013776" y="3722847"/>
              <a:chExt cx="411129" cy="507881"/>
            </a:xfrm>
          </p:grpSpPr>
          <p:cxnSp>
            <p:nvCxnSpPr>
              <p:cNvPr id="5463" name="Google Shape;5463;p67"/>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464" name="Google Shape;5464;p67"/>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65" name="Google Shape;5465;p67"/>
          <p:cNvGrpSpPr/>
          <p:nvPr/>
        </p:nvGrpSpPr>
        <p:grpSpPr>
          <a:xfrm>
            <a:off x="5262155" y="2703861"/>
            <a:ext cx="1421889" cy="1020603"/>
            <a:chOff x="5190863" y="2824811"/>
            <a:chExt cx="1544860" cy="1108869"/>
          </a:xfrm>
        </p:grpSpPr>
        <p:grpSp>
          <p:nvGrpSpPr>
            <p:cNvPr id="5466" name="Google Shape;5466;p67"/>
            <p:cNvGrpSpPr/>
            <p:nvPr/>
          </p:nvGrpSpPr>
          <p:grpSpPr>
            <a:xfrm>
              <a:off x="5938695" y="3176919"/>
              <a:ext cx="685761" cy="404739"/>
              <a:chOff x="5938695" y="3176919"/>
              <a:chExt cx="685761" cy="404739"/>
            </a:xfrm>
          </p:grpSpPr>
          <p:grpSp>
            <p:nvGrpSpPr>
              <p:cNvPr id="5467" name="Google Shape;5467;p67"/>
              <p:cNvGrpSpPr/>
              <p:nvPr/>
            </p:nvGrpSpPr>
            <p:grpSpPr>
              <a:xfrm>
                <a:off x="5938695" y="3176919"/>
                <a:ext cx="685761" cy="404739"/>
                <a:chOff x="5938695" y="3176919"/>
                <a:chExt cx="685761" cy="404739"/>
              </a:xfrm>
            </p:grpSpPr>
            <p:sp>
              <p:nvSpPr>
                <p:cNvPr id="5468" name="Google Shape;5468;p67"/>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7"/>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0" name="Google Shape;5470;p67"/>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1" name="Google Shape;5471;p67"/>
            <p:cNvGrpSpPr/>
            <p:nvPr/>
          </p:nvGrpSpPr>
          <p:grpSpPr>
            <a:xfrm>
              <a:off x="5305233" y="3176835"/>
              <a:ext cx="685971" cy="404655"/>
              <a:chOff x="5305233" y="3176835"/>
              <a:chExt cx="685971" cy="404655"/>
            </a:xfrm>
          </p:grpSpPr>
          <p:grpSp>
            <p:nvGrpSpPr>
              <p:cNvPr id="5472" name="Google Shape;5472;p67"/>
              <p:cNvGrpSpPr/>
              <p:nvPr/>
            </p:nvGrpSpPr>
            <p:grpSpPr>
              <a:xfrm>
                <a:off x="5305233" y="3176835"/>
                <a:ext cx="685971" cy="404655"/>
                <a:chOff x="5305233" y="3176835"/>
                <a:chExt cx="685971" cy="404655"/>
              </a:xfrm>
            </p:grpSpPr>
            <p:sp>
              <p:nvSpPr>
                <p:cNvPr id="5473" name="Google Shape;5473;p67"/>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7"/>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5" name="Google Shape;5475;p67"/>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76" name="Google Shape;5476;p67"/>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7" name="Google Shape;5477;p67"/>
            <p:cNvGrpSpPr/>
            <p:nvPr/>
          </p:nvGrpSpPr>
          <p:grpSpPr>
            <a:xfrm>
              <a:off x="5657361" y="2824811"/>
              <a:ext cx="1078361" cy="404655"/>
              <a:chOff x="5657361" y="2824811"/>
              <a:chExt cx="1078361" cy="404655"/>
            </a:xfrm>
          </p:grpSpPr>
          <p:grpSp>
            <p:nvGrpSpPr>
              <p:cNvPr id="5478" name="Google Shape;5478;p67"/>
              <p:cNvGrpSpPr/>
              <p:nvPr/>
            </p:nvGrpSpPr>
            <p:grpSpPr>
              <a:xfrm>
                <a:off x="5657361" y="2824811"/>
                <a:ext cx="1078361" cy="404655"/>
                <a:chOff x="5657361" y="2824811"/>
                <a:chExt cx="1078361" cy="404655"/>
              </a:xfrm>
            </p:grpSpPr>
            <p:grpSp>
              <p:nvGrpSpPr>
                <p:cNvPr id="5479" name="Google Shape;5479;p67"/>
                <p:cNvGrpSpPr/>
                <p:nvPr/>
              </p:nvGrpSpPr>
              <p:grpSpPr>
                <a:xfrm>
                  <a:off x="5938485" y="2824811"/>
                  <a:ext cx="797237" cy="404655"/>
                  <a:chOff x="5938485" y="2824811"/>
                  <a:chExt cx="797237" cy="404655"/>
                </a:xfrm>
              </p:grpSpPr>
              <p:sp>
                <p:nvSpPr>
                  <p:cNvPr id="5480" name="Google Shape;5480;p67"/>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7"/>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2" name="Google Shape;5482;p67"/>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3" name="Google Shape;5483;p67"/>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4" name="Google Shape;5484;p67"/>
            <p:cNvGrpSpPr/>
            <p:nvPr/>
          </p:nvGrpSpPr>
          <p:grpSpPr>
            <a:xfrm>
              <a:off x="5190863" y="3528942"/>
              <a:ext cx="1078026" cy="404739"/>
              <a:chOff x="5190863" y="3528942"/>
              <a:chExt cx="1078026" cy="404739"/>
            </a:xfrm>
          </p:grpSpPr>
          <p:sp>
            <p:nvSpPr>
              <p:cNvPr id="5485" name="Google Shape;5485;p67"/>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86" name="Google Shape;5486;p67"/>
              <p:cNvGrpSpPr/>
              <p:nvPr/>
            </p:nvGrpSpPr>
            <p:grpSpPr>
              <a:xfrm>
                <a:off x="5190863" y="3528942"/>
                <a:ext cx="1078026" cy="404739"/>
                <a:chOff x="5190863" y="3528942"/>
                <a:chExt cx="1078026" cy="404739"/>
              </a:xfrm>
            </p:grpSpPr>
            <p:sp>
              <p:nvSpPr>
                <p:cNvPr id="5487" name="Google Shape;5487;p67"/>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7"/>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489" name="Google Shape;5489;p67"/>
          <p:cNvGrpSpPr/>
          <p:nvPr/>
        </p:nvGrpSpPr>
        <p:grpSpPr>
          <a:xfrm>
            <a:off x="728162" y="1268329"/>
            <a:ext cx="1086719" cy="879487"/>
            <a:chOff x="803162" y="1474292"/>
            <a:chExt cx="1086719" cy="879487"/>
          </a:xfrm>
        </p:grpSpPr>
        <p:grpSp>
          <p:nvGrpSpPr>
            <p:cNvPr id="5490" name="Google Shape;5490;p67"/>
            <p:cNvGrpSpPr/>
            <p:nvPr/>
          </p:nvGrpSpPr>
          <p:grpSpPr>
            <a:xfrm>
              <a:off x="803162" y="1625948"/>
              <a:ext cx="445856" cy="576579"/>
              <a:chOff x="803162" y="1625948"/>
              <a:chExt cx="445856" cy="576579"/>
            </a:xfrm>
          </p:grpSpPr>
          <p:sp>
            <p:nvSpPr>
              <p:cNvPr id="5491" name="Google Shape;5491;p67"/>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2" name="Google Shape;5492;p67"/>
              <p:cNvGrpSpPr/>
              <p:nvPr/>
            </p:nvGrpSpPr>
            <p:grpSpPr>
              <a:xfrm>
                <a:off x="1056023" y="1625948"/>
                <a:ext cx="192995" cy="576579"/>
                <a:chOff x="1056023" y="1625948"/>
                <a:chExt cx="192995" cy="576579"/>
              </a:xfrm>
            </p:grpSpPr>
            <p:sp>
              <p:nvSpPr>
                <p:cNvPr id="5493" name="Google Shape;5493;p67"/>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7"/>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7"/>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7"/>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7"/>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98" name="Google Shape;5498;p67"/>
            <p:cNvGrpSpPr/>
            <p:nvPr/>
          </p:nvGrpSpPr>
          <p:grpSpPr>
            <a:xfrm>
              <a:off x="1371406" y="1474292"/>
              <a:ext cx="518475" cy="879487"/>
              <a:chOff x="1398231" y="1474292"/>
              <a:chExt cx="518475" cy="879487"/>
            </a:xfrm>
          </p:grpSpPr>
          <p:grpSp>
            <p:nvGrpSpPr>
              <p:cNvPr id="5499" name="Google Shape;5499;p67"/>
              <p:cNvGrpSpPr/>
              <p:nvPr/>
            </p:nvGrpSpPr>
            <p:grpSpPr>
              <a:xfrm>
                <a:off x="1398231" y="1474292"/>
                <a:ext cx="518475" cy="341643"/>
                <a:chOff x="1398231" y="1474292"/>
                <a:chExt cx="518475" cy="341643"/>
              </a:xfrm>
            </p:grpSpPr>
            <p:sp>
              <p:nvSpPr>
                <p:cNvPr id="5500" name="Google Shape;5500;p67"/>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1" name="Google Shape;5501;p67"/>
                <p:cNvGrpSpPr/>
                <p:nvPr/>
              </p:nvGrpSpPr>
              <p:grpSpPr>
                <a:xfrm>
                  <a:off x="1616453" y="1474292"/>
                  <a:ext cx="300253" cy="341643"/>
                  <a:chOff x="1616453" y="1475379"/>
                  <a:chExt cx="300253" cy="341643"/>
                </a:xfrm>
              </p:grpSpPr>
              <p:sp>
                <p:nvSpPr>
                  <p:cNvPr id="5502" name="Google Shape;5502;p67"/>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7"/>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7"/>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7"/>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7"/>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7"/>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7"/>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9" name="Google Shape;5509;p67"/>
                  <p:cNvGrpSpPr/>
                  <p:nvPr/>
                </p:nvGrpSpPr>
                <p:grpSpPr>
                  <a:xfrm>
                    <a:off x="1839639" y="1475379"/>
                    <a:ext cx="77067" cy="341643"/>
                    <a:chOff x="1839639" y="1475379"/>
                    <a:chExt cx="77067" cy="341643"/>
                  </a:xfrm>
                </p:grpSpPr>
                <p:sp>
                  <p:nvSpPr>
                    <p:cNvPr id="5510" name="Google Shape;5510;p67"/>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7"/>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12" name="Google Shape;5512;p67"/>
              <p:cNvGrpSpPr/>
              <p:nvPr/>
            </p:nvGrpSpPr>
            <p:grpSpPr>
              <a:xfrm>
                <a:off x="1398451" y="2012951"/>
                <a:ext cx="518255" cy="340828"/>
                <a:chOff x="1398451" y="2012951"/>
                <a:chExt cx="518255" cy="340828"/>
              </a:xfrm>
            </p:grpSpPr>
            <p:sp>
              <p:nvSpPr>
                <p:cNvPr id="5513" name="Google Shape;5513;p67"/>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14" name="Google Shape;5514;p67"/>
                <p:cNvGrpSpPr/>
                <p:nvPr/>
              </p:nvGrpSpPr>
              <p:grpSpPr>
                <a:xfrm>
                  <a:off x="1616453" y="2012951"/>
                  <a:ext cx="300253" cy="340828"/>
                  <a:chOff x="1616453" y="2013538"/>
                  <a:chExt cx="300253" cy="340828"/>
                </a:xfrm>
              </p:grpSpPr>
              <p:sp>
                <p:nvSpPr>
                  <p:cNvPr id="5515" name="Google Shape;5515;p67"/>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7"/>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7"/>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7"/>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7"/>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7"/>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7"/>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2" name="Google Shape;5522;p67"/>
                  <p:cNvGrpSpPr/>
                  <p:nvPr/>
                </p:nvGrpSpPr>
                <p:grpSpPr>
                  <a:xfrm>
                    <a:off x="1839639" y="2013538"/>
                    <a:ext cx="77067" cy="340828"/>
                    <a:chOff x="1839639" y="2013538"/>
                    <a:chExt cx="77067" cy="340828"/>
                  </a:xfrm>
                </p:grpSpPr>
                <p:sp>
                  <p:nvSpPr>
                    <p:cNvPr id="5523" name="Google Shape;5523;p67"/>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7"/>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525" name="Google Shape;5525;p67"/>
          <p:cNvGrpSpPr/>
          <p:nvPr/>
        </p:nvGrpSpPr>
        <p:grpSpPr>
          <a:xfrm>
            <a:off x="724986" y="3399516"/>
            <a:ext cx="1368681" cy="682918"/>
            <a:chOff x="724986" y="3605478"/>
            <a:chExt cx="1368681" cy="682918"/>
          </a:xfrm>
        </p:grpSpPr>
        <p:grpSp>
          <p:nvGrpSpPr>
            <p:cNvPr id="5526" name="Google Shape;5526;p67"/>
            <p:cNvGrpSpPr/>
            <p:nvPr/>
          </p:nvGrpSpPr>
          <p:grpSpPr>
            <a:xfrm>
              <a:off x="1289102" y="3823629"/>
              <a:ext cx="240442" cy="250435"/>
              <a:chOff x="-165066" y="3843615"/>
              <a:chExt cx="221259" cy="230455"/>
            </a:xfrm>
          </p:grpSpPr>
          <p:sp>
            <p:nvSpPr>
              <p:cNvPr id="5527" name="Google Shape;5527;p67"/>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7"/>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7"/>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7"/>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7"/>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7"/>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7"/>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7"/>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7"/>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7"/>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7"/>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7"/>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7"/>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7"/>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7"/>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7"/>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7"/>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7"/>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7"/>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7"/>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7" name="Google Shape;5547;p67"/>
            <p:cNvGrpSpPr/>
            <p:nvPr/>
          </p:nvGrpSpPr>
          <p:grpSpPr>
            <a:xfrm>
              <a:off x="724986" y="3605478"/>
              <a:ext cx="1368681" cy="682918"/>
              <a:chOff x="724986" y="3605478"/>
              <a:chExt cx="1368681" cy="682918"/>
            </a:xfrm>
          </p:grpSpPr>
          <p:grpSp>
            <p:nvGrpSpPr>
              <p:cNvPr id="5548" name="Google Shape;5548;p67"/>
              <p:cNvGrpSpPr/>
              <p:nvPr/>
            </p:nvGrpSpPr>
            <p:grpSpPr>
              <a:xfrm>
                <a:off x="1498221" y="4047614"/>
                <a:ext cx="529172" cy="240783"/>
                <a:chOff x="1498221" y="4047614"/>
                <a:chExt cx="529172" cy="240783"/>
              </a:xfrm>
            </p:grpSpPr>
            <p:grpSp>
              <p:nvGrpSpPr>
                <p:cNvPr id="5549" name="Google Shape;5549;p67"/>
                <p:cNvGrpSpPr/>
                <p:nvPr/>
              </p:nvGrpSpPr>
              <p:grpSpPr>
                <a:xfrm>
                  <a:off x="1826655" y="4224370"/>
                  <a:ext cx="200738" cy="25631"/>
                  <a:chOff x="1826655" y="4224370"/>
                  <a:chExt cx="200738" cy="25631"/>
                </a:xfrm>
              </p:grpSpPr>
              <p:sp>
                <p:nvSpPr>
                  <p:cNvPr id="5550" name="Google Shape;5550;p67"/>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7"/>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2" name="Google Shape;5552;p67"/>
                <p:cNvGrpSpPr/>
                <p:nvPr/>
              </p:nvGrpSpPr>
              <p:grpSpPr>
                <a:xfrm>
                  <a:off x="1498221" y="4047614"/>
                  <a:ext cx="328444" cy="240783"/>
                  <a:chOff x="1498221" y="4047614"/>
                  <a:chExt cx="328444" cy="240783"/>
                </a:xfrm>
              </p:grpSpPr>
              <p:sp>
                <p:nvSpPr>
                  <p:cNvPr id="5553" name="Google Shape;5553;p67"/>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4" name="Google Shape;5554;p67"/>
                  <p:cNvGrpSpPr/>
                  <p:nvPr/>
                </p:nvGrpSpPr>
                <p:grpSpPr>
                  <a:xfrm>
                    <a:off x="1498221" y="4047614"/>
                    <a:ext cx="150566" cy="190416"/>
                    <a:chOff x="1498221" y="4047614"/>
                    <a:chExt cx="150566" cy="190416"/>
                  </a:xfrm>
                </p:grpSpPr>
                <p:sp>
                  <p:nvSpPr>
                    <p:cNvPr id="5555" name="Google Shape;5555;p67"/>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7"/>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57" name="Google Shape;5557;p67"/>
              <p:cNvGrpSpPr/>
              <p:nvPr/>
            </p:nvGrpSpPr>
            <p:grpSpPr>
              <a:xfrm>
                <a:off x="1560718" y="3800594"/>
                <a:ext cx="532948" cy="302090"/>
                <a:chOff x="1560718" y="3800594"/>
                <a:chExt cx="532948" cy="302090"/>
              </a:xfrm>
            </p:grpSpPr>
            <p:grpSp>
              <p:nvGrpSpPr>
                <p:cNvPr id="5558" name="Google Shape;5558;p67"/>
                <p:cNvGrpSpPr/>
                <p:nvPr/>
              </p:nvGrpSpPr>
              <p:grpSpPr>
                <a:xfrm>
                  <a:off x="1912179" y="3827344"/>
                  <a:ext cx="181487" cy="25631"/>
                  <a:chOff x="1912179" y="3827344"/>
                  <a:chExt cx="181487" cy="25631"/>
                </a:xfrm>
              </p:grpSpPr>
              <p:sp>
                <p:nvSpPr>
                  <p:cNvPr id="5559" name="Google Shape;5559;p67"/>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7"/>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1" name="Google Shape;5561;p67"/>
                <p:cNvGrpSpPr/>
                <p:nvPr/>
              </p:nvGrpSpPr>
              <p:grpSpPr>
                <a:xfrm>
                  <a:off x="1912179" y="4044505"/>
                  <a:ext cx="181487" cy="25622"/>
                  <a:chOff x="1912179" y="4044506"/>
                  <a:chExt cx="181487" cy="25622"/>
                </a:xfrm>
              </p:grpSpPr>
              <p:sp>
                <p:nvSpPr>
                  <p:cNvPr id="5562" name="Google Shape;5562;p67"/>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7"/>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4" name="Google Shape;5564;p67"/>
                <p:cNvGrpSpPr/>
                <p:nvPr/>
              </p:nvGrpSpPr>
              <p:grpSpPr>
                <a:xfrm>
                  <a:off x="1560718" y="3800594"/>
                  <a:ext cx="351472" cy="302090"/>
                  <a:chOff x="1560718" y="3800594"/>
                  <a:chExt cx="351472" cy="302090"/>
                </a:xfrm>
              </p:grpSpPr>
              <p:grpSp>
                <p:nvGrpSpPr>
                  <p:cNvPr id="5565" name="Google Shape;5565;p67"/>
                  <p:cNvGrpSpPr/>
                  <p:nvPr/>
                </p:nvGrpSpPr>
                <p:grpSpPr>
                  <a:xfrm>
                    <a:off x="1560718" y="3842857"/>
                    <a:ext cx="173586" cy="217131"/>
                    <a:chOff x="1560718" y="3842857"/>
                    <a:chExt cx="173586" cy="217131"/>
                  </a:xfrm>
                </p:grpSpPr>
                <p:sp>
                  <p:nvSpPr>
                    <p:cNvPr id="5566" name="Google Shape;5566;p67"/>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7"/>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7"/>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9" name="Google Shape;5569;p67"/>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7"/>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571" name="Google Shape;5571;p67"/>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72" name="Google Shape;5572;p67"/>
              <p:cNvGrpSpPr/>
              <p:nvPr/>
            </p:nvGrpSpPr>
            <p:grpSpPr>
              <a:xfrm>
                <a:off x="785350" y="3605478"/>
                <a:ext cx="535311" cy="249245"/>
                <a:chOff x="785350" y="3605478"/>
                <a:chExt cx="535311" cy="249245"/>
              </a:xfrm>
            </p:grpSpPr>
            <p:grpSp>
              <p:nvGrpSpPr>
                <p:cNvPr id="5573" name="Google Shape;5573;p67"/>
                <p:cNvGrpSpPr/>
                <p:nvPr/>
              </p:nvGrpSpPr>
              <p:grpSpPr>
                <a:xfrm>
                  <a:off x="785350" y="3605478"/>
                  <a:ext cx="376191" cy="102736"/>
                  <a:chOff x="785350" y="3605478"/>
                  <a:chExt cx="376191" cy="102736"/>
                </a:xfrm>
              </p:grpSpPr>
              <p:sp>
                <p:nvSpPr>
                  <p:cNvPr id="5574" name="Google Shape;5574;p67"/>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7"/>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7"/>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67"/>
                <p:cNvGrpSpPr/>
                <p:nvPr/>
              </p:nvGrpSpPr>
              <p:grpSpPr>
                <a:xfrm>
                  <a:off x="1161530" y="3655851"/>
                  <a:ext cx="159131" cy="198872"/>
                  <a:chOff x="1161530" y="3655851"/>
                  <a:chExt cx="159131" cy="198872"/>
                </a:xfrm>
              </p:grpSpPr>
              <p:sp>
                <p:nvSpPr>
                  <p:cNvPr id="5578" name="Google Shape;5578;p67"/>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7"/>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0" name="Google Shape;5580;p67"/>
              <p:cNvGrpSpPr/>
              <p:nvPr/>
            </p:nvGrpSpPr>
            <p:grpSpPr>
              <a:xfrm>
                <a:off x="785350" y="4047614"/>
                <a:ext cx="535311" cy="240783"/>
                <a:chOff x="785350" y="4047614"/>
                <a:chExt cx="535311" cy="240783"/>
              </a:xfrm>
            </p:grpSpPr>
            <p:grpSp>
              <p:nvGrpSpPr>
                <p:cNvPr id="5581" name="Google Shape;5581;p67"/>
                <p:cNvGrpSpPr/>
                <p:nvPr/>
              </p:nvGrpSpPr>
              <p:grpSpPr>
                <a:xfrm>
                  <a:off x="1161636" y="4047614"/>
                  <a:ext cx="159025" cy="190415"/>
                  <a:chOff x="1161636" y="4047614"/>
                  <a:chExt cx="159025" cy="190415"/>
                </a:xfrm>
              </p:grpSpPr>
              <p:sp>
                <p:nvSpPr>
                  <p:cNvPr id="5582" name="Google Shape;5582;p67"/>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7"/>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4" name="Google Shape;5584;p67"/>
                <p:cNvGrpSpPr/>
                <p:nvPr/>
              </p:nvGrpSpPr>
              <p:grpSpPr>
                <a:xfrm>
                  <a:off x="785350" y="4185661"/>
                  <a:ext cx="376191" cy="102736"/>
                  <a:chOff x="785350" y="4185661"/>
                  <a:chExt cx="376191" cy="102736"/>
                </a:xfrm>
              </p:grpSpPr>
              <p:sp>
                <p:nvSpPr>
                  <p:cNvPr id="5585" name="Google Shape;5585;p67"/>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7"/>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7"/>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588" name="Google Shape;5588;p67"/>
              <p:cNvGrpSpPr/>
              <p:nvPr/>
            </p:nvGrpSpPr>
            <p:grpSpPr>
              <a:xfrm>
                <a:off x="1501054" y="3605478"/>
                <a:ext cx="526340" cy="249240"/>
                <a:chOff x="1501054" y="3605478"/>
                <a:chExt cx="526340" cy="249240"/>
              </a:xfrm>
            </p:grpSpPr>
            <p:grpSp>
              <p:nvGrpSpPr>
                <p:cNvPr id="5589" name="Google Shape;5589;p67"/>
                <p:cNvGrpSpPr/>
                <p:nvPr/>
              </p:nvGrpSpPr>
              <p:grpSpPr>
                <a:xfrm>
                  <a:off x="1834208" y="3643867"/>
                  <a:ext cx="193185" cy="25622"/>
                  <a:chOff x="1834208" y="3643867"/>
                  <a:chExt cx="193185" cy="25622"/>
                </a:xfrm>
              </p:grpSpPr>
              <p:sp>
                <p:nvSpPr>
                  <p:cNvPr id="5590" name="Google Shape;5590;p67"/>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7"/>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2" name="Google Shape;5592;p67"/>
                <p:cNvGrpSpPr/>
                <p:nvPr/>
              </p:nvGrpSpPr>
              <p:grpSpPr>
                <a:xfrm>
                  <a:off x="1501054" y="3605478"/>
                  <a:ext cx="333165" cy="249240"/>
                  <a:chOff x="1501054" y="3605478"/>
                  <a:chExt cx="333165" cy="249240"/>
                </a:xfrm>
              </p:grpSpPr>
              <p:sp>
                <p:nvSpPr>
                  <p:cNvPr id="5593" name="Google Shape;5593;p67"/>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4" name="Google Shape;5594;p67"/>
                  <p:cNvGrpSpPr/>
                  <p:nvPr/>
                </p:nvGrpSpPr>
                <p:grpSpPr>
                  <a:xfrm>
                    <a:off x="1501054" y="3655851"/>
                    <a:ext cx="155286" cy="198867"/>
                    <a:chOff x="1501054" y="3655851"/>
                    <a:chExt cx="155286" cy="198867"/>
                  </a:xfrm>
                </p:grpSpPr>
                <p:sp>
                  <p:nvSpPr>
                    <p:cNvPr id="5595" name="Google Shape;5595;p67"/>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7"/>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597" name="Google Shape;5597;p67"/>
              <p:cNvGrpSpPr/>
              <p:nvPr/>
            </p:nvGrpSpPr>
            <p:grpSpPr>
              <a:xfrm>
                <a:off x="724986" y="3800594"/>
                <a:ext cx="532950" cy="302090"/>
                <a:chOff x="724986" y="3800594"/>
                <a:chExt cx="532950" cy="302090"/>
              </a:xfrm>
            </p:grpSpPr>
            <p:grpSp>
              <p:nvGrpSpPr>
                <p:cNvPr id="5598" name="Google Shape;5598;p67"/>
                <p:cNvGrpSpPr/>
                <p:nvPr/>
              </p:nvGrpSpPr>
              <p:grpSpPr>
                <a:xfrm>
                  <a:off x="724986" y="4044367"/>
                  <a:ext cx="181314" cy="25626"/>
                  <a:chOff x="724986" y="4044367"/>
                  <a:chExt cx="181314" cy="25626"/>
                </a:xfrm>
              </p:grpSpPr>
              <p:sp>
                <p:nvSpPr>
                  <p:cNvPr id="5599" name="Google Shape;5599;p67"/>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7"/>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1" name="Google Shape;5601;p67"/>
                <p:cNvGrpSpPr/>
                <p:nvPr/>
              </p:nvGrpSpPr>
              <p:grpSpPr>
                <a:xfrm>
                  <a:off x="906290" y="3800594"/>
                  <a:ext cx="351646" cy="302090"/>
                  <a:chOff x="906290" y="3800594"/>
                  <a:chExt cx="351646" cy="302090"/>
                </a:xfrm>
              </p:grpSpPr>
              <p:grpSp>
                <p:nvGrpSpPr>
                  <p:cNvPr id="5602" name="Google Shape;5602;p67"/>
                  <p:cNvGrpSpPr/>
                  <p:nvPr/>
                </p:nvGrpSpPr>
                <p:grpSpPr>
                  <a:xfrm>
                    <a:off x="1084172" y="3842857"/>
                    <a:ext cx="173764" cy="217131"/>
                    <a:chOff x="1084172" y="3842857"/>
                    <a:chExt cx="173764" cy="217131"/>
                  </a:xfrm>
                </p:grpSpPr>
                <p:grpSp>
                  <p:nvGrpSpPr>
                    <p:cNvPr id="5603" name="Google Shape;5603;p67"/>
                    <p:cNvGrpSpPr/>
                    <p:nvPr/>
                  </p:nvGrpSpPr>
                  <p:grpSpPr>
                    <a:xfrm>
                      <a:off x="1156862" y="3936509"/>
                      <a:ext cx="101073" cy="25622"/>
                      <a:chOff x="1156862" y="3936509"/>
                      <a:chExt cx="101073" cy="25622"/>
                    </a:xfrm>
                  </p:grpSpPr>
                  <p:sp>
                    <p:nvSpPr>
                      <p:cNvPr id="5604" name="Google Shape;5604;p67"/>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7"/>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6" name="Google Shape;5606;p67"/>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07" name="Google Shape;5607;p67"/>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7"/>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9" name="Google Shape;5609;p67"/>
                <p:cNvGrpSpPr/>
                <p:nvPr/>
              </p:nvGrpSpPr>
              <p:grpSpPr>
                <a:xfrm>
                  <a:off x="724986" y="3830189"/>
                  <a:ext cx="189533" cy="25626"/>
                  <a:chOff x="724986" y="3830189"/>
                  <a:chExt cx="189533" cy="25626"/>
                </a:xfrm>
              </p:grpSpPr>
              <p:sp>
                <p:nvSpPr>
                  <p:cNvPr id="5610" name="Google Shape;5610;p67"/>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7"/>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612" name="Google Shape;5612;p67"/>
          <p:cNvGrpSpPr/>
          <p:nvPr/>
        </p:nvGrpSpPr>
        <p:grpSpPr>
          <a:xfrm>
            <a:off x="2253298" y="2249677"/>
            <a:ext cx="948701" cy="935378"/>
            <a:chOff x="2253298" y="2428317"/>
            <a:chExt cx="948701" cy="935378"/>
          </a:xfrm>
        </p:grpSpPr>
        <p:sp>
          <p:nvSpPr>
            <p:cNvPr id="5613" name="Google Shape;5613;p67"/>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7"/>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7"/>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7"/>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7"/>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7"/>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7"/>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7"/>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7"/>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7"/>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7"/>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7"/>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7"/>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7"/>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7"/>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7"/>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7"/>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7"/>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7"/>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7"/>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7"/>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7"/>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7"/>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7"/>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7"/>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7"/>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7"/>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7"/>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7"/>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7"/>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7"/>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7"/>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7"/>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2"/>
          <p:cNvSpPr/>
          <p:nvPr/>
        </p:nvSpPr>
        <p:spPr>
          <a:xfrm>
            <a:off x="720000" y="1675875"/>
            <a:ext cx="3127857" cy="1985967"/>
          </a:xfrm>
          <a:custGeom>
            <a:rect b="b" l="l" r="r" t="t"/>
            <a:pathLst>
              <a:path extrusionOk="0" h="24025" w="44577">
                <a:moveTo>
                  <a:pt x="212" y="0"/>
                </a:moveTo>
                <a:cubicBezTo>
                  <a:pt x="124" y="0"/>
                  <a:pt x="54" y="53"/>
                  <a:pt x="19" y="140"/>
                </a:cubicBezTo>
                <a:cubicBezTo>
                  <a:pt x="1" y="210"/>
                  <a:pt x="37" y="297"/>
                  <a:pt x="107" y="332"/>
                </a:cubicBezTo>
                <a:lnTo>
                  <a:pt x="4660" y="3245"/>
                </a:lnTo>
                <a:lnTo>
                  <a:pt x="4660" y="21582"/>
                </a:lnTo>
                <a:cubicBezTo>
                  <a:pt x="4660" y="22925"/>
                  <a:pt x="5760" y="24024"/>
                  <a:pt x="7102" y="24024"/>
                </a:cubicBezTo>
                <a:lnTo>
                  <a:pt x="42134" y="24024"/>
                </a:lnTo>
                <a:cubicBezTo>
                  <a:pt x="43478" y="24024"/>
                  <a:pt x="44577" y="22925"/>
                  <a:pt x="44577" y="21582"/>
                </a:cubicBezTo>
                <a:lnTo>
                  <a:pt x="44577" y="2443"/>
                </a:lnTo>
                <a:cubicBezTo>
                  <a:pt x="44577" y="1100"/>
                  <a:pt x="43478" y="0"/>
                  <a:pt x="42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2"/>
          <p:cNvSpPr txBox="1"/>
          <p:nvPr>
            <p:ph idx="1" type="body"/>
          </p:nvPr>
        </p:nvSpPr>
        <p:spPr>
          <a:xfrm>
            <a:off x="4252400" y="1389600"/>
            <a:ext cx="4701900" cy="317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273D40"/>
              </a:buClr>
              <a:buSzPts val="600"/>
              <a:buFont typeface="Arial"/>
              <a:buNone/>
            </a:pPr>
            <a:r>
              <a:rPr lang="en">
                <a:solidFill>
                  <a:srgbClr val="191919"/>
                </a:solidFill>
              </a:rPr>
              <a:t>Do you know what helps you make your point clear?</a:t>
            </a:r>
            <a:br>
              <a:rPr lang="en">
                <a:solidFill>
                  <a:srgbClr val="191919"/>
                </a:solidFill>
              </a:rPr>
            </a:br>
            <a:r>
              <a:rPr lang="en">
                <a:solidFill>
                  <a:srgbClr val="191919"/>
                </a:solidFill>
              </a:rPr>
              <a:t>Lists like this one:</a:t>
            </a:r>
            <a:endParaRPr>
              <a:solidFill>
                <a:srgbClr val="191919"/>
              </a:solidFill>
            </a:endParaRPr>
          </a:p>
          <a:p>
            <a:pPr indent="-238759" lvl="0" marL="365760" rtl="0" algn="l">
              <a:spcBef>
                <a:spcPts val="1600"/>
              </a:spcBef>
              <a:spcAft>
                <a:spcPts val="0"/>
              </a:spcAft>
              <a:buClr>
                <a:srgbClr val="191919"/>
              </a:buClr>
              <a:buSzPts val="1600"/>
              <a:buAutoNum type="arabicPeriod"/>
            </a:pPr>
            <a:r>
              <a:rPr lang="en">
                <a:solidFill>
                  <a:srgbClr val="191919"/>
                </a:solidFill>
              </a:rPr>
              <a:t>They’re simple </a:t>
            </a:r>
            <a:endParaRPr>
              <a:solidFill>
                <a:srgbClr val="191919"/>
              </a:solidFill>
            </a:endParaRPr>
          </a:p>
          <a:p>
            <a:pPr indent="-238759" lvl="0" marL="365760" rtl="0" algn="l">
              <a:spcBef>
                <a:spcPts val="0"/>
              </a:spcBef>
              <a:spcAft>
                <a:spcPts val="0"/>
              </a:spcAft>
              <a:buClr>
                <a:srgbClr val="191919"/>
              </a:buClr>
              <a:buSzPts val="1600"/>
              <a:buAutoNum type="arabicPeriod"/>
            </a:pPr>
            <a:r>
              <a:rPr lang="en">
                <a:solidFill>
                  <a:srgbClr val="191919"/>
                </a:solidFill>
              </a:rPr>
              <a:t>You can organize your ideas clearly</a:t>
            </a:r>
            <a:endParaRPr>
              <a:solidFill>
                <a:srgbClr val="191919"/>
              </a:solidFill>
            </a:endParaRPr>
          </a:p>
          <a:p>
            <a:pPr indent="-238759" lvl="0" marL="365760" rtl="0" algn="l">
              <a:spcBef>
                <a:spcPts val="0"/>
              </a:spcBef>
              <a:spcAft>
                <a:spcPts val="0"/>
              </a:spcAft>
              <a:buClr>
                <a:srgbClr val="191919"/>
              </a:buClr>
              <a:buSzPts val="1600"/>
              <a:buAutoNum type="arabicPeriod"/>
            </a:pPr>
            <a:r>
              <a:rPr lang="en">
                <a:solidFill>
                  <a:srgbClr val="191919"/>
                </a:solidFill>
              </a:rPr>
              <a:t>You’ll never forget to buy milk!</a:t>
            </a:r>
            <a:endParaRPr>
              <a:solidFill>
                <a:srgbClr val="191919"/>
              </a:solidFill>
            </a:endParaRPr>
          </a:p>
          <a:p>
            <a:pPr indent="0" lvl="0" marL="0" rtl="0" algn="l">
              <a:spcBef>
                <a:spcPts val="1600"/>
              </a:spcBef>
              <a:spcAft>
                <a:spcPts val="1600"/>
              </a:spcAft>
              <a:buClr>
                <a:srgbClr val="273D40"/>
              </a:buClr>
              <a:buSzPts val="600"/>
              <a:buFont typeface="Arial"/>
              <a:buNone/>
            </a:pPr>
            <a:r>
              <a:rPr lang="en">
                <a:solidFill>
                  <a:srgbClr val="191919"/>
                </a:solidFill>
              </a:rPr>
              <a:t>And the most important thing: the audience won’t miss the point of your presentation</a:t>
            </a:r>
            <a:endParaRPr/>
          </a:p>
        </p:txBody>
      </p:sp>
      <p:sp>
        <p:nvSpPr>
          <p:cNvPr id="315" name="Google Shape;315;p32"/>
          <p:cNvSpPr txBox="1"/>
          <p:nvPr>
            <p:ph type="title"/>
          </p:nvPr>
        </p:nvSpPr>
        <p:spPr>
          <a:xfrm>
            <a:off x="1056075" y="2340213"/>
            <a:ext cx="2791800" cy="65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Introduction</a:t>
            </a:r>
            <a:endParaRPr>
              <a:solidFill>
                <a:schemeClr val="lt1"/>
              </a:solidFill>
            </a:endParaRPr>
          </a:p>
        </p:txBody>
      </p:sp>
      <p:sp>
        <p:nvSpPr>
          <p:cNvPr id="316" name="Google Shape;316;p32"/>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17" name="Google Shape;317;p32"/>
          <p:cNvPicPr preferRelativeResize="0"/>
          <p:nvPr/>
        </p:nvPicPr>
        <p:blipFill rotWithShape="1">
          <a:blip r:embed="rId3">
            <a:alphaModFix/>
          </a:blip>
          <a:srcRect b="0" l="14113" r="25415" t="0"/>
          <a:stretch/>
        </p:blipFill>
        <p:spPr>
          <a:xfrm>
            <a:off x="1185749" y="476225"/>
            <a:ext cx="433800" cy="433800"/>
          </a:xfrm>
          <a:prstGeom prst="ellipse">
            <a:avLst/>
          </a:prstGeom>
          <a:noFill/>
          <a:ln cap="flat" cmpd="sng" w="28575">
            <a:solidFill>
              <a:schemeClr val="lt1"/>
            </a:solidFill>
            <a:prstDash val="solid"/>
            <a:round/>
            <a:headEnd len="sm" w="sm" type="none"/>
            <a:tailEnd len="sm" w="sm" type="none"/>
          </a:ln>
        </p:spPr>
      </p:pic>
      <p:grpSp>
        <p:nvGrpSpPr>
          <p:cNvPr id="318" name="Google Shape;318;p32"/>
          <p:cNvGrpSpPr/>
          <p:nvPr/>
        </p:nvGrpSpPr>
        <p:grpSpPr>
          <a:xfrm>
            <a:off x="7526973" y="530839"/>
            <a:ext cx="897018" cy="324596"/>
            <a:chOff x="7526973" y="530839"/>
            <a:chExt cx="897018" cy="324596"/>
          </a:xfrm>
        </p:grpSpPr>
        <p:grpSp>
          <p:nvGrpSpPr>
            <p:cNvPr id="319" name="Google Shape;319;p32"/>
            <p:cNvGrpSpPr/>
            <p:nvPr/>
          </p:nvGrpSpPr>
          <p:grpSpPr>
            <a:xfrm>
              <a:off x="7526973" y="530839"/>
              <a:ext cx="332201" cy="324420"/>
              <a:chOff x="3380213" y="4209475"/>
              <a:chExt cx="403450" cy="394000"/>
            </a:xfrm>
          </p:grpSpPr>
          <p:sp>
            <p:nvSpPr>
              <p:cNvPr id="320" name="Google Shape;320;p32"/>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2"/>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32"/>
            <p:cNvGrpSpPr/>
            <p:nvPr/>
          </p:nvGrpSpPr>
          <p:grpSpPr>
            <a:xfrm>
              <a:off x="8054864" y="531011"/>
              <a:ext cx="369126" cy="324424"/>
              <a:chOff x="4467200" y="877100"/>
              <a:chExt cx="481825" cy="423475"/>
            </a:xfrm>
          </p:grpSpPr>
          <p:sp>
            <p:nvSpPr>
              <p:cNvPr id="323" name="Google Shape;323;p32"/>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4" name="Google Shape;324;p32"/>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5" name="Google Shape;325;p32"/>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26" name="Google Shape;326;p32"/>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grpSp>
        <p:nvGrpSpPr>
          <p:cNvPr id="327" name="Google Shape;327;p32"/>
          <p:cNvGrpSpPr/>
          <p:nvPr/>
        </p:nvGrpSpPr>
        <p:grpSpPr>
          <a:xfrm>
            <a:off x="8054884" y="4613755"/>
            <a:ext cx="332212" cy="332592"/>
            <a:chOff x="6674938" y="1490925"/>
            <a:chExt cx="393850" cy="394300"/>
          </a:xfrm>
        </p:grpSpPr>
        <p:sp>
          <p:nvSpPr>
            <p:cNvPr id="328" name="Google Shape;328;p32"/>
            <p:cNvSpPr/>
            <p:nvPr/>
          </p:nvSpPr>
          <p:spPr>
            <a:xfrm>
              <a:off x="6767813" y="1514925"/>
              <a:ext cx="23150" cy="46250"/>
            </a:xfrm>
            <a:custGeom>
              <a:rect b="b" l="l" r="r" t="t"/>
              <a:pathLst>
                <a:path extrusionOk="0" h="1850" w="926">
                  <a:moveTo>
                    <a:pt x="472" y="0"/>
                  </a:moveTo>
                  <a:cubicBezTo>
                    <a:pt x="210" y="0"/>
                    <a:pt x="0" y="210"/>
                    <a:pt x="0" y="471"/>
                  </a:cubicBezTo>
                  <a:lnTo>
                    <a:pt x="0" y="1396"/>
                  </a:lnTo>
                  <a:cubicBezTo>
                    <a:pt x="0" y="1640"/>
                    <a:pt x="210" y="1850"/>
                    <a:pt x="472" y="1850"/>
                  </a:cubicBezTo>
                  <a:cubicBezTo>
                    <a:pt x="716" y="1850"/>
                    <a:pt x="926" y="1640"/>
                    <a:pt x="926" y="1396"/>
                  </a:cubicBezTo>
                  <a:lnTo>
                    <a:pt x="926" y="471"/>
                  </a:lnTo>
                  <a:cubicBezTo>
                    <a:pt x="926" y="210"/>
                    <a:pt x="716"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2"/>
            <p:cNvSpPr/>
            <p:nvPr/>
          </p:nvSpPr>
          <p:spPr>
            <a:xfrm>
              <a:off x="6721588" y="1490925"/>
              <a:ext cx="23150" cy="70250"/>
            </a:xfrm>
            <a:custGeom>
              <a:rect b="b" l="l" r="r" t="t"/>
              <a:pathLst>
                <a:path extrusionOk="0" h="2810" w="926">
                  <a:moveTo>
                    <a:pt x="472" y="0"/>
                  </a:moveTo>
                  <a:cubicBezTo>
                    <a:pt x="209" y="0"/>
                    <a:pt x="0" y="209"/>
                    <a:pt x="0" y="472"/>
                  </a:cubicBezTo>
                  <a:lnTo>
                    <a:pt x="0" y="2338"/>
                  </a:lnTo>
                  <a:cubicBezTo>
                    <a:pt x="0" y="2600"/>
                    <a:pt x="209" y="2810"/>
                    <a:pt x="472" y="2810"/>
                  </a:cubicBezTo>
                  <a:cubicBezTo>
                    <a:pt x="733" y="2810"/>
                    <a:pt x="925" y="2600"/>
                    <a:pt x="925" y="2338"/>
                  </a:cubicBezTo>
                  <a:lnTo>
                    <a:pt x="925" y="472"/>
                  </a:lnTo>
                  <a:cubicBezTo>
                    <a:pt x="925" y="209"/>
                    <a:pt x="733"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2"/>
            <p:cNvSpPr/>
            <p:nvPr/>
          </p:nvSpPr>
          <p:spPr>
            <a:xfrm>
              <a:off x="6998963" y="1490925"/>
              <a:ext cx="22725" cy="70250"/>
            </a:xfrm>
            <a:custGeom>
              <a:rect b="b" l="l" r="r" t="t"/>
              <a:pathLst>
                <a:path extrusionOk="0" h="2810" w="909">
                  <a:moveTo>
                    <a:pt x="455" y="0"/>
                  </a:moveTo>
                  <a:cubicBezTo>
                    <a:pt x="194" y="0"/>
                    <a:pt x="1" y="209"/>
                    <a:pt x="1" y="472"/>
                  </a:cubicBezTo>
                  <a:lnTo>
                    <a:pt x="1" y="2356"/>
                  </a:lnTo>
                  <a:cubicBezTo>
                    <a:pt x="1" y="2600"/>
                    <a:pt x="194" y="2810"/>
                    <a:pt x="455" y="2810"/>
                  </a:cubicBezTo>
                  <a:cubicBezTo>
                    <a:pt x="717" y="2810"/>
                    <a:pt x="908" y="2600"/>
                    <a:pt x="908" y="2356"/>
                  </a:cubicBezTo>
                  <a:lnTo>
                    <a:pt x="908" y="472"/>
                  </a:lnTo>
                  <a:cubicBezTo>
                    <a:pt x="908" y="209"/>
                    <a:pt x="717" y="0"/>
                    <a:pt x="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2"/>
            <p:cNvSpPr/>
            <p:nvPr/>
          </p:nvSpPr>
          <p:spPr>
            <a:xfrm>
              <a:off x="6952738" y="1514925"/>
              <a:ext cx="23150" cy="46250"/>
            </a:xfrm>
            <a:custGeom>
              <a:rect b="b" l="l" r="r" t="t"/>
              <a:pathLst>
                <a:path extrusionOk="0" h="1850" w="926">
                  <a:moveTo>
                    <a:pt x="454" y="0"/>
                  </a:moveTo>
                  <a:cubicBezTo>
                    <a:pt x="210" y="0"/>
                    <a:pt x="1" y="210"/>
                    <a:pt x="1" y="471"/>
                  </a:cubicBezTo>
                  <a:lnTo>
                    <a:pt x="1" y="1396"/>
                  </a:lnTo>
                  <a:cubicBezTo>
                    <a:pt x="1" y="1640"/>
                    <a:pt x="210" y="1850"/>
                    <a:pt x="454" y="1850"/>
                  </a:cubicBezTo>
                  <a:cubicBezTo>
                    <a:pt x="717" y="1850"/>
                    <a:pt x="926" y="1640"/>
                    <a:pt x="926" y="1396"/>
                  </a:cubicBezTo>
                  <a:lnTo>
                    <a:pt x="926" y="471"/>
                  </a:lnTo>
                  <a:cubicBezTo>
                    <a:pt x="926" y="210"/>
                    <a:pt x="717"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2"/>
            <p:cNvSpPr/>
            <p:nvPr/>
          </p:nvSpPr>
          <p:spPr>
            <a:xfrm>
              <a:off x="6674938" y="1584250"/>
              <a:ext cx="393850" cy="300975"/>
            </a:xfrm>
            <a:custGeom>
              <a:rect b="b" l="l" r="r" t="t"/>
              <a:pathLst>
                <a:path extrusionOk="0" h="12039" w="15754">
                  <a:moveTo>
                    <a:pt x="454" y="0"/>
                  </a:moveTo>
                  <a:cubicBezTo>
                    <a:pt x="209" y="0"/>
                    <a:pt x="0" y="210"/>
                    <a:pt x="0" y="472"/>
                  </a:cubicBezTo>
                  <a:lnTo>
                    <a:pt x="0" y="11568"/>
                  </a:lnTo>
                  <a:cubicBezTo>
                    <a:pt x="0" y="11851"/>
                    <a:pt x="223" y="12038"/>
                    <a:pt x="459" y="12038"/>
                  </a:cubicBezTo>
                  <a:cubicBezTo>
                    <a:pt x="572" y="12038"/>
                    <a:pt x="689" y="11995"/>
                    <a:pt x="784" y="11899"/>
                  </a:cubicBezTo>
                  <a:lnTo>
                    <a:pt x="3454" y="9230"/>
                  </a:lnTo>
                  <a:lnTo>
                    <a:pt x="15300" y="9230"/>
                  </a:lnTo>
                  <a:cubicBezTo>
                    <a:pt x="15544" y="9230"/>
                    <a:pt x="15753" y="9021"/>
                    <a:pt x="15753" y="8777"/>
                  </a:cubicBezTo>
                  <a:lnTo>
                    <a:pt x="15753" y="472"/>
                  </a:lnTo>
                  <a:cubicBezTo>
                    <a:pt x="15753" y="210"/>
                    <a:pt x="15544" y="0"/>
                    <a:pt x="15300" y="0"/>
                  </a:cubicBezTo>
                  <a:lnTo>
                    <a:pt x="10189" y="0"/>
                  </a:lnTo>
                  <a:lnTo>
                    <a:pt x="10189" y="2268"/>
                  </a:lnTo>
                  <a:cubicBezTo>
                    <a:pt x="10189" y="3385"/>
                    <a:pt x="9386" y="4327"/>
                    <a:pt x="8339" y="4537"/>
                  </a:cubicBezTo>
                  <a:lnTo>
                    <a:pt x="8339" y="5532"/>
                  </a:lnTo>
                  <a:lnTo>
                    <a:pt x="9263" y="5532"/>
                  </a:lnTo>
                  <a:cubicBezTo>
                    <a:pt x="9508" y="5532"/>
                    <a:pt x="9717" y="5741"/>
                    <a:pt x="9717" y="6002"/>
                  </a:cubicBezTo>
                  <a:cubicBezTo>
                    <a:pt x="9717" y="6264"/>
                    <a:pt x="9508" y="6456"/>
                    <a:pt x="9263" y="6456"/>
                  </a:cubicBezTo>
                  <a:lnTo>
                    <a:pt x="6490" y="6456"/>
                  </a:lnTo>
                  <a:cubicBezTo>
                    <a:pt x="6228" y="6456"/>
                    <a:pt x="6036" y="6264"/>
                    <a:pt x="6036" y="6002"/>
                  </a:cubicBezTo>
                  <a:cubicBezTo>
                    <a:pt x="6036" y="5741"/>
                    <a:pt x="6228" y="5532"/>
                    <a:pt x="6490" y="5532"/>
                  </a:cubicBezTo>
                  <a:lnTo>
                    <a:pt x="7414" y="5532"/>
                  </a:lnTo>
                  <a:lnTo>
                    <a:pt x="7414" y="4537"/>
                  </a:lnTo>
                  <a:cubicBezTo>
                    <a:pt x="6367" y="4327"/>
                    <a:pt x="5565" y="3385"/>
                    <a:pt x="5565" y="2268"/>
                  </a:cubicBezTo>
                  <a:lnTo>
                    <a:pt x="5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2"/>
            <p:cNvSpPr/>
            <p:nvPr/>
          </p:nvSpPr>
          <p:spPr>
            <a:xfrm>
              <a:off x="6837188" y="1502700"/>
              <a:ext cx="69350" cy="104700"/>
            </a:xfrm>
            <a:custGeom>
              <a:rect b="b" l="l" r="r" t="t"/>
              <a:pathLst>
                <a:path extrusionOk="0" h="4188" w="2774">
                  <a:moveTo>
                    <a:pt x="1378" y="1"/>
                  </a:moveTo>
                  <a:cubicBezTo>
                    <a:pt x="628" y="1"/>
                    <a:pt x="0" y="629"/>
                    <a:pt x="0" y="1378"/>
                  </a:cubicBezTo>
                  <a:lnTo>
                    <a:pt x="0" y="4188"/>
                  </a:lnTo>
                  <a:lnTo>
                    <a:pt x="2773" y="4188"/>
                  </a:lnTo>
                  <a:lnTo>
                    <a:pt x="2773" y="1378"/>
                  </a:lnTo>
                  <a:cubicBezTo>
                    <a:pt x="2773" y="629"/>
                    <a:pt x="2145" y="1"/>
                    <a:pt x="1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2"/>
            <p:cNvSpPr/>
            <p:nvPr/>
          </p:nvSpPr>
          <p:spPr>
            <a:xfrm>
              <a:off x="6837188" y="1630475"/>
              <a:ext cx="69350" cy="45400"/>
            </a:xfrm>
            <a:custGeom>
              <a:rect b="b" l="l" r="r" t="t"/>
              <a:pathLst>
                <a:path extrusionOk="0" h="1816" w="2774">
                  <a:moveTo>
                    <a:pt x="0" y="1"/>
                  </a:moveTo>
                  <a:lnTo>
                    <a:pt x="0" y="419"/>
                  </a:lnTo>
                  <a:cubicBezTo>
                    <a:pt x="0" y="1187"/>
                    <a:pt x="628" y="1815"/>
                    <a:pt x="1378" y="1815"/>
                  </a:cubicBezTo>
                  <a:cubicBezTo>
                    <a:pt x="2145" y="1815"/>
                    <a:pt x="2773" y="1187"/>
                    <a:pt x="2773" y="419"/>
                  </a:cubicBez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32"/>
          <p:cNvGrpSpPr/>
          <p:nvPr/>
        </p:nvGrpSpPr>
        <p:grpSpPr>
          <a:xfrm>
            <a:off x="7495358" y="4615864"/>
            <a:ext cx="332239" cy="328589"/>
            <a:chOff x="3385438" y="2850425"/>
            <a:chExt cx="398225" cy="393850"/>
          </a:xfrm>
        </p:grpSpPr>
        <p:sp>
          <p:nvSpPr>
            <p:cNvPr id="336" name="Google Shape;336;p32"/>
            <p:cNvSpPr/>
            <p:nvPr/>
          </p:nvSpPr>
          <p:spPr>
            <a:xfrm>
              <a:off x="3482688" y="2966450"/>
              <a:ext cx="207625" cy="122150"/>
            </a:xfrm>
            <a:custGeom>
              <a:rect b="b" l="l" r="r" t="t"/>
              <a:pathLst>
                <a:path extrusionOk="0" h="4886" w="8305">
                  <a:moveTo>
                    <a:pt x="5078" y="471"/>
                  </a:moveTo>
                  <a:cubicBezTo>
                    <a:pt x="5846" y="471"/>
                    <a:pt x="6456" y="1082"/>
                    <a:pt x="6456" y="1850"/>
                  </a:cubicBezTo>
                  <a:cubicBezTo>
                    <a:pt x="6456" y="2617"/>
                    <a:pt x="5846" y="3245"/>
                    <a:pt x="5078" y="3245"/>
                  </a:cubicBezTo>
                  <a:cubicBezTo>
                    <a:pt x="4310" y="3245"/>
                    <a:pt x="3699" y="2617"/>
                    <a:pt x="3699" y="1850"/>
                  </a:cubicBezTo>
                  <a:cubicBezTo>
                    <a:pt x="3699" y="1082"/>
                    <a:pt x="4310" y="471"/>
                    <a:pt x="5078" y="471"/>
                  </a:cubicBezTo>
                  <a:close/>
                  <a:moveTo>
                    <a:pt x="1" y="0"/>
                  </a:moveTo>
                  <a:lnTo>
                    <a:pt x="1" y="4432"/>
                  </a:lnTo>
                  <a:lnTo>
                    <a:pt x="1973" y="2443"/>
                  </a:lnTo>
                  <a:cubicBezTo>
                    <a:pt x="2068" y="2355"/>
                    <a:pt x="2190" y="2312"/>
                    <a:pt x="2310" y="2312"/>
                  </a:cubicBezTo>
                  <a:cubicBezTo>
                    <a:pt x="2430" y="2312"/>
                    <a:pt x="2548" y="2355"/>
                    <a:pt x="2636" y="2443"/>
                  </a:cubicBezTo>
                  <a:lnTo>
                    <a:pt x="5078" y="4885"/>
                  </a:lnTo>
                  <a:lnTo>
                    <a:pt x="6595" y="3367"/>
                  </a:lnTo>
                  <a:cubicBezTo>
                    <a:pt x="6682" y="3279"/>
                    <a:pt x="6800" y="3236"/>
                    <a:pt x="6920" y="3236"/>
                  </a:cubicBezTo>
                  <a:cubicBezTo>
                    <a:pt x="7040" y="3236"/>
                    <a:pt x="7163" y="3279"/>
                    <a:pt x="7258" y="3367"/>
                  </a:cubicBezTo>
                  <a:lnTo>
                    <a:pt x="8305" y="4432"/>
                  </a:lnTo>
                  <a:lnTo>
                    <a:pt x="8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2"/>
            <p:cNvSpPr/>
            <p:nvPr/>
          </p:nvSpPr>
          <p:spPr>
            <a:xfrm>
              <a:off x="3598288" y="3001325"/>
              <a:ext cx="23125" cy="23125"/>
            </a:xfrm>
            <a:custGeom>
              <a:rect b="b" l="l" r="r" t="t"/>
              <a:pathLst>
                <a:path extrusionOk="0" h="925" w="925">
                  <a:moveTo>
                    <a:pt x="454" y="1"/>
                  </a:moveTo>
                  <a:cubicBezTo>
                    <a:pt x="192" y="1"/>
                    <a:pt x="0" y="210"/>
                    <a:pt x="0" y="455"/>
                  </a:cubicBezTo>
                  <a:cubicBezTo>
                    <a:pt x="0" y="716"/>
                    <a:pt x="192" y="925"/>
                    <a:pt x="454" y="925"/>
                  </a:cubicBezTo>
                  <a:cubicBezTo>
                    <a:pt x="715" y="925"/>
                    <a:pt x="924" y="716"/>
                    <a:pt x="924" y="455"/>
                  </a:cubicBezTo>
                  <a:cubicBezTo>
                    <a:pt x="924" y="210"/>
                    <a:pt x="715"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2"/>
            <p:cNvSpPr/>
            <p:nvPr/>
          </p:nvSpPr>
          <p:spPr>
            <a:xfrm>
              <a:off x="3385438" y="2850425"/>
              <a:ext cx="398225" cy="393850"/>
            </a:xfrm>
            <a:custGeom>
              <a:rect b="b" l="l" r="r" t="t"/>
              <a:pathLst>
                <a:path extrusionOk="0" h="15754" w="15929">
                  <a:moveTo>
                    <a:pt x="12195" y="3716"/>
                  </a:moveTo>
                  <a:cubicBezTo>
                    <a:pt x="12702" y="3716"/>
                    <a:pt x="13120" y="4135"/>
                    <a:pt x="13120" y="4641"/>
                  </a:cubicBezTo>
                  <a:lnTo>
                    <a:pt x="13120" y="11113"/>
                  </a:lnTo>
                  <a:cubicBezTo>
                    <a:pt x="13120" y="11620"/>
                    <a:pt x="12702" y="12038"/>
                    <a:pt x="12195" y="12038"/>
                  </a:cubicBezTo>
                  <a:lnTo>
                    <a:pt x="3891" y="12038"/>
                  </a:lnTo>
                  <a:cubicBezTo>
                    <a:pt x="3385" y="12038"/>
                    <a:pt x="2967" y="11620"/>
                    <a:pt x="2967" y="11113"/>
                  </a:cubicBezTo>
                  <a:lnTo>
                    <a:pt x="2967" y="4641"/>
                  </a:lnTo>
                  <a:cubicBezTo>
                    <a:pt x="2967" y="4135"/>
                    <a:pt x="3385" y="3716"/>
                    <a:pt x="3891" y="3716"/>
                  </a:cubicBezTo>
                  <a:close/>
                  <a:moveTo>
                    <a:pt x="8043" y="1"/>
                  </a:moveTo>
                  <a:cubicBezTo>
                    <a:pt x="3681" y="1"/>
                    <a:pt x="157" y="3525"/>
                    <a:pt x="157" y="7868"/>
                  </a:cubicBezTo>
                  <a:cubicBezTo>
                    <a:pt x="157" y="9927"/>
                    <a:pt x="978" y="11899"/>
                    <a:pt x="2390" y="13364"/>
                  </a:cubicBezTo>
                  <a:lnTo>
                    <a:pt x="350" y="14935"/>
                  </a:lnTo>
                  <a:cubicBezTo>
                    <a:pt x="1" y="15196"/>
                    <a:pt x="192" y="15754"/>
                    <a:pt x="629" y="15754"/>
                  </a:cubicBezTo>
                  <a:lnTo>
                    <a:pt x="8078" y="15754"/>
                  </a:lnTo>
                  <a:cubicBezTo>
                    <a:pt x="12404" y="15737"/>
                    <a:pt x="15928" y="12230"/>
                    <a:pt x="15928" y="7868"/>
                  </a:cubicBezTo>
                  <a:cubicBezTo>
                    <a:pt x="15928" y="3525"/>
                    <a:pt x="12404" y="1"/>
                    <a:pt x="8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2"/>
            <p:cNvSpPr/>
            <p:nvPr/>
          </p:nvSpPr>
          <p:spPr>
            <a:xfrm>
              <a:off x="3482688" y="3051925"/>
              <a:ext cx="207625" cy="76350"/>
            </a:xfrm>
            <a:custGeom>
              <a:rect b="b" l="l" r="r" t="t"/>
              <a:pathLst>
                <a:path extrusionOk="0" h="3054" w="8305">
                  <a:moveTo>
                    <a:pt x="2303" y="1"/>
                  </a:moveTo>
                  <a:lnTo>
                    <a:pt x="1" y="2320"/>
                  </a:lnTo>
                  <a:lnTo>
                    <a:pt x="1" y="3053"/>
                  </a:lnTo>
                  <a:lnTo>
                    <a:pt x="8305" y="3053"/>
                  </a:lnTo>
                  <a:lnTo>
                    <a:pt x="8305" y="2320"/>
                  </a:lnTo>
                  <a:lnTo>
                    <a:pt x="6927" y="925"/>
                  </a:lnTo>
                  <a:lnTo>
                    <a:pt x="5409" y="2443"/>
                  </a:lnTo>
                  <a:cubicBezTo>
                    <a:pt x="5313" y="2539"/>
                    <a:pt x="5196" y="2587"/>
                    <a:pt x="5078" y="2587"/>
                  </a:cubicBezTo>
                  <a:cubicBezTo>
                    <a:pt x="4960" y="2587"/>
                    <a:pt x="4842" y="2539"/>
                    <a:pt x="4746" y="2443"/>
                  </a:cubicBezTo>
                  <a:lnTo>
                    <a:pt x="23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 name="Google Shape;340;p32"/>
          <p:cNvSpPr/>
          <p:nvPr/>
        </p:nvSpPr>
        <p:spPr>
          <a:xfrm>
            <a:off x="719988" y="2588163"/>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2"/>
          <p:cNvSpPr txBox="1"/>
          <p:nvPr/>
        </p:nvSpPr>
        <p:spPr>
          <a:xfrm>
            <a:off x="1691950" y="446150"/>
            <a:ext cx="3409500" cy="4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Texting App Pitch Deck</a:t>
            </a:r>
            <a:endParaRPr b="1" sz="2000">
              <a:solidFill>
                <a:schemeClr val="lt1"/>
              </a:solidFill>
              <a:latin typeface="Lexend Deca"/>
              <a:ea typeface="Lexend Deca"/>
              <a:cs typeface="Lexend Deca"/>
              <a:sym typeface="Lexend Deca"/>
            </a:endParaRPr>
          </a:p>
        </p:txBody>
      </p:sp>
      <p:sp>
        <p:nvSpPr>
          <p:cNvPr id="342" name="Google Shape;342;p32"/>
          <p:cNvSpPr txBox="1"/>
          <p:nvPr/>
        </p:nvSpPr>
        <p:spPr>
          <a:xfrm>
            <a:off x="833325" y="4563150"/>
            <a:ext cx="34095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lt1"/>
                </a:solidFill>
                <a:latin typeface="Lexend Deca"/>
                <a:ea typeface="Lexend Deca"/>
                <a:cs typeface="Lexend Deca"/>
                <a:sym typeface="Lexend Deca"/>
              </a:rPr>
              <a:t>Write your message</a:t>
            </a:r>
            <a:endParaRPr b="1" sz="1700">
              <a:solidFill>
                <a:schemeClr val="lt1"/>
              </a:solidFill>
              <a:latin typeface="Lexend Deca"/>
              <a:ea typeface="Lexend Deca"/>
              <a:cs typeface="Lexend Deca"/>
              <a:sym typeface="Lexend Deca"/>
            </a:endParaRPr>
          </a:p>
        </p:txBody>
      </p:sp>
      <p:sp>
        <p:nvSpPr>
          <p:cNvPr id="343" name="Google Shape;343;p32"/>
          <p:cNvSpPr txBox="1"/>
          <p:nvPr/>
        </p:nvSpPr>
        <p:spPr>
          <a:xfrm>
            <a:off x="3045825" y="1413850"/>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11:25 AM</a:t>
            </a:r>
            <a:endParaRPr sz="1000">
              <a:solidFill>
                <a:schemeClr val="dk2"/>
              </a:solidFill>
              <a:latin typeface="Lexend Deca"/>
              <a:ea typeface="Lexend Deca"/>
              <a:cs typeface="Lexend Deca"/>
              <a:sym typeface="Lexend Deca"/>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49" name="Shape 5649"/>
        <p:cNvGrpSpPr/>
        <p:nvPr/>
      </p:nvGrpSpPr>
      <p:grpSpPr>
        <a:xfrm>
          <a:off x="0" y="0"/>
          <a:ext cx="0" cy="0"/>
          <a:chOff x="0" y="0"/>
          <a:chExt cx="0" cy="0"/>
        </a:xfrm>
      </p:grpSpPr>
      <p:grpSp>
        <p:nvGrpSpPr>
          <p:cNvPr id="5650" name="Google Shape;5650;p68"/>
          <p:cNvGrpSpPr/>
          <p:nvPr/>
        </p:nvGrpSpPr>
        <p:grpSpPr>
          <a:xfrm>
            <a:off x="3339744" y="952977"/>
            <a:ext cx="2363393" cy="1017867"/>
            <a:chOff x="3292400" y="1219146"/>
            <a:chExt cx="2615240" cy="1110239"/>
          </a:xfrm>
        </p:grpSpPr>
        <p:sp>
          <p:nvSpPr>
            <p:cNvPr id="5651" name="Google Shape;5651;p68"/>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5652" name="Google Shape;5652;p68"/>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53" name="Google Shape;5653;p68"/>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5654" name="Google Shape;5654;p68"/>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5655" name="Google Shape;5655;p68"/>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5656" name="Google Shape;5656;p68"/>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5657" name="Google Shape;5657;p68"/>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5658" name="Google Shape;5658;p68"/>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5659" name="Google Shape;5659;p68"/>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5660" name="Google Shape;5660;p68"/>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5661" name="Google Shape;5661;p68"/>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662" name="Google Shape;5662;p68"/>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663" name="Google Shape;5663;p68"/>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664" name="Google Shape;5664;p68"/>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665" name="Google Shape;5665;p68"/>
            <p:cNvGrpSpPr/>
            <p:nvPr/>
          </p:nvGrpSpPr>
          <p:grpSpPr>
            <a:xfrm>
              <a:off x="3748438" y="1378608"/>
              <a:ext cx="2159202" cy="903971"/>
              <a:chOff x="1683525" y="2179850"/>
              <a:chExt cx="4519050" cy="2134525"/>
            </a:xfrm>
          </p:grpSpPr>
          <p:sp>
            <p:nvSpPr>
              <p:cNvPr id="5666" name="Google Shape;5666;p68"/>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67" name="Google Shape;5667;p68"/>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68" name="Google Shape;5668;p68"/>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69" name="Google Shape;5669;p68"/>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70" name="Google Shape;5670;p68"/>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71" name="Google Shape;5671;p68"/>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72" name="Google Shape;5672;p68"/>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73" name="Google Shape;5673;p68"/>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74" name="Google Shape;5674;p68"/>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75" name="Google Shape;5675;p68"/>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76" name="Google Shape;5676;p68"/>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5677" name="Google Shape;5677;p68"/>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5678" name="Google Shape;5678;p68"/>
          <p:cNvGraphicFramePr/>
          <p:nvPr/>
        </p:nvGraphicFramePr>
        <p:xfrm>
          <a:off x="5935838" y="2130450"/>
          <a:ext cx="3000000" cy="3000000"/>
        </p:xfrm>
        <a:graphic>
          <a:graphicData uri="http://schemas.openxmlformats.org/drawingml/2006/table">
            <a:tbl>
              <a:tblPr>
                <a:noFill/>
                <a:tableStyleId>{8C31E28F-BA88-4142-804E-981B956B853D}</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5679" name="Google Shape;5679;p68"/>
          <p:cNvGrpSpPr/>
          <p:nvPr/>
        </p:nvGrpSpPr>
        <p:grpSpPr>
          <a:xfrm>
            <a:off x="5913087" y="3189047"/>
            <a:ext cx="2519825" cy="1001454"/>
            <a:chOff x="1906114" y="789980"/>
            <a:chExt cx="1487676" cy="606868"/>
          </a:xfrm>
        </p:grpSpPr>
        <p:cxnSp>
          <p:nvCxnSpPr>
            <p:cNvPr id="5680" name="Google Shape;5680;p68"/>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681" name="Google Shape;5681;p68"/>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5682" name="Google Shape;5682;p68"/>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5683" name="Google Shape;5683;p68"/>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5684" name="Google Shape;5684;p68"/>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5685" name="Google Shape;5685;p68"/>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5686" name="Google Shape;5686;p68"/>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5687" name="Google Shape;5687;p68"/>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8"/>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8"/>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8"/>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8"/>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8"/>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8"/>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5694" name="Google Shape;5694;p68"/>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695" name="Google Shape;5695;p68"/>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696" name="Google Shape;5696;p68"/>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68"/>
          <p:cNvGrpSpPr/>
          <p:nvPr/>
        </p:nvGrpSpPr>
        <p:grpSpPr>
          <a:xfrm>
            <a:off x="712562" y="998005"/>
            <a:ext cx="2394370" cy="976502"/>
            <a:chOff x="749309" y="1112739"/>
            <a:chExt cx="2371603" cy="976502"/>
          </a:xfrm>
        </p:grpSpPr>
        <p:sp>
          <p:nvSpPr>
            <p:cNvPr id="5698" name="Google Shape;5698;p68"/>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8"/>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8"/>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8"/>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8"/>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8"/>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8"/>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8"/>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8"/>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8"/>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8"/>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8"/>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8"/>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8"/>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8"/>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8"/>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8"/>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8"/>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8"/>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8"/>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8"/>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8"/>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8"/>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8"/>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8"/>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8"/>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8"/>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8"/>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8"/>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8"/>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8"/>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8"/>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5730" name="Google Shape;5730;p68"/>
          <p:cNvGraphicFramePr/>
          <p:nvPr/>
        </p:nvGraphicFramePr>
        <p:xfrm>
          <a:off x="5935863" y="996300"/>
          <a:ext cx="3000000" cy="3000000"/>
        </p:xfrm>
        <a:graphic>
          <a:graphicData uri="http://schemas.openxmlformats.org/drawingml/2006/table">
            <a:tbl>
              <a:tblPr>
                <a:noFill/>
                <a:tableStyleId>{8C31E28F-BA88-4142-804E-981B956B853D}</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5731" name="Google Shape;5731;p68"/>
          <p:cNvGraphicFramePr/>
          <p:nvPr/>
        </p:nvGraphicFramePr>
        <p:xfrm>
          <a:off x="3342575" y="2130450"/>
          <a:ext cx="3000000" cy="3000000"/>
        </p:xfrm>
        <a:graphic>
          <a:graphicData uri="http://schemas.openxmlformats.org/drawingml/2006/table">
            <a:tbl>
              <a:tblPr>
                <a:noFill/>
                <a:tableStyleId>{8C31E28F-BA88-4142-804E-981B956B853D}</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732" name="Google Shape;5732;p68"/>
          <p:cNvGrpSpPr/>
          <p:nvPr/>
        </p:nvGrpSpPr>
        <p:grpSpPr>
          <a:xfrm>
            <a:off x="4086504" y="2517093"/>
            <a:ext cx="1517436" cy="74460"/>
            <a:chOff x="3980086" y="2804397"/>
            <a:chExt cx="1227600" cy="66900"/>
          </a:xfrm>
        </p:grpSpPr>
        <p:sp>
          <p:nvSpPr>
            <p:cNvPr id="5733" name="Google Shape;5733;p6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5" name="Google Shape;5735;p68"/>
          <p:cNvGrpSpPr/>
          <p:nvPr/>
        </p:nvGrpSpPr>
        <p:grpSpPr>
          <a:xfrm>
            <a:off x="4711569" y="2809680"/>
            <a:ext cx="892956" cy="74460"/>
            <a:chOff x="3980086" y="2804397"/>
            <a:chExt cx="1227600" cy="66900"/>
          </a:xfrm>
        </p:grpSpPr>
        <p:sp>
          <p:nvSpPr>
            <p:cNvPr id="5736" name="Google Shape;5736;p68"/>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8"/>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68"/>
          <p:cNvGrpSpPr/>
          <p:nvPr/>
        </p:nvGrpSpPr>
        <p:grpSpPr>
          <a:xfrm>
            <a:off x="3344661" y="3168563"/>
            <a:ext cx="2363244" cy="1005943"/>
            <a:chOff x="3358415" y="3361302"/>
            <a:chExt cx="2363244" cy="1024695"/>
          </a:xfrm>
        </p:grpSpPr>
        <p:grpSp>
          <p:nvGrpSpPr>
            <p:cNvPr id="5739" name="Google Shape;5739;p68"/>
            <p:cNvGrpSpPr/>
            <p:nvPr/>
          </p:nvGrpSpPr>
          <p:grpSpPr>
            <a:xfrm>
              <a:off x="3358415" y="3361302"/>
              <a:ext cx="441300" cy="1024695"/>
              <a:chOff x="3358415" y="3361302"/>
              <a:chExt cx="441300" cy="1024695"/>
            </a:xfrm>
          </p:grpSpPr>
          <p:sp>
            <p:nvSpPr>
              <p:cNvPr id="5740" name="Google Shape;5740;p68"/>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8"/>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8"/>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8"/>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8"/>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8"/>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68"/>
            <p:cNvGrpSpPr/>
            <p:nvPr/>
          </p:nvGrpSpPr>
          <p:grpSpPr>
            <a:xfrm>
              <a:off x="3838901" y="3361302"/>
              <a:ext cx="441300" cy="1024695"/>
              <a:chOff x="3838901" y="3361302"/>
              <a:chExt cx="441300" cy="1024695"/>
            </a:xfrm>
          </p:grpSpPr>
          <p:sp>
            <p:nvSpPr>
              <p:cNvPr id="5747" name="Google Shape;5747;p68"/>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8"/>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8"/>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8"/>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8"/>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8"/>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68"/>
            <p:cNvGrpSpPr/>
            <p:nvPr/>
          </p:nvGrpSpPr>
          <p:grpSpPr>
            <a:xfrm>
              <a:off x="4319387" y="3361302"/>
              <a:ext cx="441300" cy="1024695"/>
              <a:chOff x="4319387" y="3361302"/>
              <a:chExt cx="441300" cy="1024695"/>
            </a:xfrm>
          </p:grpSpPr>
          <p:sp>
            <p:nvSpPr>
              <p:cNvPr id="5754" name="Google Shape;5754;p68"/>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8"/>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8"/>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8"/>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8"/>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8"/>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68"/>
            <p:cNvGrpSpPr/>
            <p:nvPr/>
          </p:nvGrpSpPr>
          <p:grpSpPr>
            <a:xfrm>
              <a:off x="4799873" y="3361302"/>
              <a:ext cx="441300" cy="1024695"/>
              <a:chOff x="4799873" y="3361302"/>
              <a:chExt cx="441300" cy="1024695"/>
            </a:xfrm>
          </p:grpSpPr>
          <p:sp>
            <p:nvSpPr>
              <p:cNvPr id="5761" name="Google Shape;5761;p68"/>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8"/>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8"/>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8"/>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8"/>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8"/>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7" name="Google Shape;5767;p68"/>
            <p:cNvGrpSpPr/>
            <p:nvPr/>
          </p:nvGrpSpPr>
          <p:grpSpPr>
            <a:xfrm>
              <a:off x="5280360" y="3361302"/>
              <a:ext cx="441300" cy="1024695"/>
              <a:chOff x="5280360" y="3361302"/>
              <a:chExt cx="441300" cy="1024695"/>
            </a:xfrm>
          </p:grpSpPr>
          <p:sp>
            <p:nvSpPr>
              <p:cNvPr id="5768" name="Google Shape;5768;p68"/>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8"/>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8"/>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8"/>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8"/>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8"/>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5774" name="Google Shape;5774;p68"/>
          <p:cNvGraphicFramePr/>
          <p:nvPr/>
        </p:nvGraphicFramePr>
        <p:xfrm>
          <a:off x="711088" y="2130450"/>
          <a:ext cx="3000000" cy="3000000"/>
        </p:xfrm>
        <a:graphic>
          <a:graphicData uri="http://schemas.openxmlformats.org/drawingml/2006/table">
            <a:tbl>
              <a:tblPr>
                <a:noFill/>
                <a:tableStyleId>{8C31E28F-BA88-4142-804E-981B956B853D}</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5775" name="Google Shape;5775;p68"/>
          <p:cNvGrpSpPr/>
          <p:nvPr/>
        </p:nvGrpSpPr>
        <p:grpSpPr>
          <a:xfrm>
            <a:off x="712613" y="3180175"/>
            <a:ext cx="2403614" cy="1005900"/>
            <a:chOff x="726450" y="3372825"/>
            <a:chExt cx="2403614" cy="1005900"/>
          </a:xfrm>
        </p:grpSpPr>
        <p:grpSp>
          <p:nvGrpSpPr>
            <p:cNvPr id="5776" name="Google Shape;5776;p68"/>
            <p:cNvGrpSpPr/>
            <p:nvPr/>
          </p:nvGrpSpPr>
          <p:grpSpPr>
            <a:xfrm>
              <a:off x="726450" y="3696000"/>
              <a:ext cx="2403614" cy="500898"/>
              <a:chOff x="726450" y="3696000"/>
              <a:chExt cx="2403614" cy="500898"/>
            </a:xfrm>
          </p:grpSpPr>
          <p:sp>
            <p:nvSpPr>
              <p:cNvPr id="5777" name="Google Shape;5777;p68"/>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778" name="Google Shape;5778;p68"/>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779" name="Google Shape;5779;p68"/>
            <p:cNvGrpSpPr/>
            <p:nvPr/>
          </p:nvGrpSpPr>
          <p:grpSpPr>
            <a:xfrm>
              <a:off x="1348050" y="3372825"/>
              <a:ext cx="1720425" cy="1005900"/>
              <a:chOff x="1348050" y="3372825"/>
              <a:chExt cx="1720425" cy="1005900"/>
            </a:xfrm>
          </p:grpSpPr>
          <p:sp>
            <p:nvSpPr>
              <p:cNvPr id="5780" name="Google Shape;5780;p68"/>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781" name="Google Shape;5781;p68"/>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782" name="Google Shape;5782;p68"/>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783" name="Google Shape;5783;p68"/>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5784" name="Google Shape;5784;p68"/>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5785" name="Google Shape;5785;p68"/>
            <p:cNvGrpSpPr/>
            <p:nvPr/>
          </p:nvGrpSpPr>
          <p:grpSpPr>
            <a:xfrm>
              <a:off x="1455707" y="3731058"/>
              <a:ext cx="1491150" cy="417657"/>
              <a:chOff x="1455707" y="3731058"/>
              <a:chExt cx="1491150" cy="417657"/>
            </a:xfrm>
          </p:grpSpPr>
          <p:grpSp>
            <p:nvGrpSpPr>
              <p:cNvPr id="5786" name="Google Shape;5786;p68"/>
              <p:cNvGrpSpPr/>
              <p:nvPr/>
            </p:nvGrpSpPr>
            <p:grpSpPr>
              <a:xfrm>
                <a:off x="1472938" y="3745828"/>
                <a:ext cx="72126" cy="53788"/>
                <a:chOff x="1472938" y="3745828"/>
                <a:chExt cx="72126" cy="53788"/>
              </a:xfrm>
            </p:grpSpPr>
            <p:sp>
              <p:nvSpPr>
                <p:cNvPr id="5787" name="Google Shape;5787;p68"/>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8"/>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9" name="Google Shape;5789;p68"/>
              <p:cNvGrpSpPr/>
              <p:nvPr/>
            </p:nvGrpSpPr>
            <p:grpSpPr>
              <a:xfrm>
                <a:off x="1819181" y="4089633"/>
                <a:ext cx="72126" cy="53788"/>
                <a:chOff x="1819181" y="4089633"/>
                <a:chExt cx="72126" cy="53788"/>
              </a:xfrm>
            </p:grpSpPr>
            <p:sp>
              <p:nvSpPr>
                <p:cNvPr id="5790" name="Google Shape;5790;p68"/>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8"/>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68"/>
              <p:cNvGrpSpPr/>
              <p:nvPr/>
            </p:nvGrpSpPr>
            <p:grpSpPr>
              <a:xfrm>
                <a:off x="1455707" y="4084171"/>
                <a:ext cx="64321" cy="64544"/>
                <a:chOff x="1455707" y="4084171"/>
                <a:chExt cx="64321" cy="64544"/>
              </a:xfrm>
            </p:grpSpPr>
            <p:sp>
              <p:nvSpPr>
                <p:cNvPr id="5793" name="Google Shape;5793;p68"/>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8"/>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5" name="Google Shape;5795;p68"/>
              <p:cNvGrpSpPr/>
              <p:nvPr/>
            </p:nvGrpSpPr>
            <p:grpSpPr>
              <a:xfrm>
                <a:off x="1818610" y="3731058"/>
                <a:ext cx="64321" cy="64544"/>
                <a:chOff x="1818610" y="3731058"/>
                <a:chExt cx="64321" cy="64544"/>
              </a:xfrm>
            </p:grpSpPr>
            <p:sp>
              <p:nvSpPr>
                <p:cNvPr id="5796" name="Google Shape;5796;p68"/>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8"/>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68"/>
              <p:cNvGrpSpPr/>
              <p:nvPr/>
            </p:nvGrpSpPr>
            <p:grpSpPr>
              <a:xfrm>
                <a:off x="2172491" y="4089633"/>
                <a:ext cx="72126" cy="53788"/>
                <a:chOff x="2172491" y="4089633"/>
                <a:chExt cx="72126" cy="53788"/>
              </a:xfrm>
            </p:grpSpPr>
            <p:sp>
              <p:nvSpPr>
                <p:cNvPr id="5799" name="Google Shape;5799;p68"/>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8"/>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1" name="Google Shape;5801;p68"/>
              <p:cNvGrpSpPr/>
              <p:nvPr/>
            </p:nvGrpSpPr>
            <p:grpSpPr>
              <a:xfrm>
                <a:off x="2171920" y="3731058"/>
                <a:ext cx="64321" cy="64544"/>
                <a:chOff x="2171920" y="3731058"/>
                <a:chExt cx="64321" cy="64544"/>
              </a:xfrm>
            </p:grpSpPr>
            <p:sp>
              <p:nvSpPr>
                <p:cNvPr id="5802" name="Google Shape;5802;p68"/>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8"/>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4" name="Google Shape;5804;p68"/>
              <p:cNvGrpSpPr/>
              <p:nvPr/>
            </p:nvGrpSpPr>
            <p:grpSpPr>
              <a:xfrm>
                <a:off x="2874730" y="3745828"/>
                <a:ext cx="72126" cy="53788"/>
                <a:chOff x="2874730" y="3745828"/>
                <a:chExt cx="72126" cy="53788"/>
              </a:xfrm>
            </p:grpSpPr>
            <p:sp>
              <p:nvSpPr>
                <p:cNvPr id="5805" name="Google Shape;5805;p68"/>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8"/>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68"/>
              <p:cNvGrpSpPr/>
              <p:nvPr/>
            </p:nvGrpSpPr>
            <p:grpSpPr>
              <a:xfrm>
                <a:off x="2878589" y="4081481"/>
                <a:ext cx="64321" cy="64544"/>
                <a:chOff x="2878589" y="4081481"/>
                <a:chExt cx="64321" cy="64544"/>
              </a:xfrm>
            </p:grpSpPr>
            <p:sp>
              <p:nvSpPr>
                <p:cNvPr id="5808" name="Google Shape;5808;p68"/>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8"/>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0" name="Google Shape;5810;p68"/>
              <p:cNvGrpSpPr/>
              <p:nvPr/>
            </p:nvGrpSpPr>
            <p:grpSpPr>
              <a:xfrm>
                <a:off x="2525796" y="4089633"/>
                <a:ext cx="72126" cy="53788"/>
                <a:chOff x="2525796" y="4089633"/>
                <a:chExt cx="72126" cy="53788"/>
              </a:xfrm>
            </p:grpSpPr>
            <p:sp>
              <p:nvSpPr>
                <p:cNvPr id="5811" name="Google Shape;5811;p68"/>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8"/>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3" name="Google Shape;5813;p68"/>
              <p:cNvGrpSpPr/>
              <p:nvPr/>
            </p:nvGrpSpPr>
            <p:grpSpPr>
              <a:xfrm>
                <a:off x="2525225" y="3731058"/>
                <a:ext cx="64321" cy="64544"/>
                <a:chOff x="2525225" y="3731058"/>
                <a:chExt cx="64321" cy="64544"/>
              </a:xfrm>
            </p:grpSpPr>
            <p:sp>
              <p:nvSpPr>
                <p:cNvPr id="5814" name="Google Shape;5814;p68"/>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8"/>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19" name="Shape 5819"/>
        <p:cNvGrpSpPr/>
        <p:nvPr/>
      </p:nvGrpSpPr>
      <p:grpSpPr>
        <a:xfrm>
          <a:off x="0" y="0"/>
          <a:ext cx="0" cy="0"/>
          <a:chOff x="0" y="0"/>
          <a:chExt cx="0" cy="0"/>
        </a:xfrm>
      </p:grpSpPr>
      <p:grpSp>
        <p:nvGrpSpPr>
          <p:cNvPr id="5820" name="Google Shape;5820;p69"/>
          <p:cNvGrpSpPr/>
          <p:nvPr/>
        </p:nvGrpSpPr>
        <p:grpSpPr>
          <a:xfrm>
            <a:off x="716991" y="971306"/>
            <a:ext cx="845921" cy="690752"/>
            <a:chOff x="732428" y="1198513"/>
            <a:chExt cx="845921" cy="690752"/>
          </a:xfrm>
        </p:grpSpPr>
        <p:grpSp>
          <p:nvGrpSpPr>
            <p:cNvPr id="5821" name="Google Shape;5821;p69"/>
            <p:cNvGrpSpPr/>
            <p:nvPr/>
          </p:nvGrpSpPr>
          <p:grpSpPr>
            <a:xfrm>
              <a:off x="823030" y="1198513"/>
              <a:ext cx="755319" cy="690752"/>
              <a:chOff x="823030" y="1198513"/>
              <a:chExt cx="755319" cy="690752"/>
            </a:xfrm>
          </p:grpSpPr>
          <p:sp>
            <p:nvSpPr>
              <p:cNvPr id="5822" name="Google Shape;5822;p69"/>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9"/>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69"/>
            <p:cNvGrpSpPr/>
            <p:nvPr/>
          </p:nvGrpSpPr>
          <p:grpSpPr>
            <a:xfrm>
              <a:off x="732428" y="1239937"/>
              <a:ext cx="739912" cy="607886"/>
              <a:chOff x="732428" y="1239937"/>
              <a:chExt cx="739912" cy="607886"/>
            </a:xfrm>
          </p:grpSpPr>
          <p:sp>
            <p:nvSpPr>
              <p:cNvPr id="5825" name="Google Shape;5825;p69"/>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9"/>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7" name="Google Shape;5827;p69"/>
            <p:cNvGrpSpPr/>
            <p:nvPr/>
          </p:nvGrpSpPr>
          <p:grpSpPr>
            <a:xfrm>
              <a:off x="732428" y="1277018"/>
              <a:ext cx="702832" cy="533758"/>
              <a:chOff x="732428" y="1277018"/>
              <a:chExt cx="702832" cy="533758"/>
            </a:xfrm>
          </p:grpSpPr>
          <p:sp>
            <p:nvSpPr>
              <p:cNvPr id="5828" name="Google Shape;5828;p69"/>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9"/>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0" name="Google Shape;5830;p69"/>
            <p:cNvGrpSpPr/>
            <p:nvPr/>
          </p:nvGrpSpPr>
          <p:grpSpPr>
            <a:xfrm>
              <a:off x="931170" y="1306653"/>
              <a:ext cx="647179" cy="474455"/>
              <a:chOff x="931170" y="1306653"/>
              <a:chExt cx="647179" cy="474455"/>
            </a:xfrm>
          </p:grpSpPr>
          <p:sp>
            <p:nvSpPr>
              <p:cNvPr id="5831" name="Google Shape;5831;p69"/>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9"/>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33" name="Google Shape;5833;p69"/>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69"/>
          <p:cNvGrpSpPr/>
          <p:nvPr/>
        </p:nvGrpSpPr>
        <p:grpSpPr>
          <a:xfrm>
            <a:off x="3948600" y="971313"/>
            <a:ext cx="634656" cy="699982"/>
            <a:chOff x="5985650" y="2860025"/>
            <a:chExt cx="1396075" cy="1539775"/>
          </a:xfrm>
        </p:grpSpPr>
        <p:sp>
          <p:nvSpPr>
            <p:cNvPr id="5835" name="Google Shape;5835;p69"/>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9"/>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9"/>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9"/>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9"/>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9"/>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9"/>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9"/>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9"/>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9"/>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9"/>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9"/>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9"/>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9"/>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9"/>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9"/>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9"/>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9"/>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9"/>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9"/>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9"/>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9"/>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9"/>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9"/>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9"/>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9"/>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9"/>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9"/>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9"/>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9"/>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9"/>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9"/>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7" name="Google Shape;5867;p69"/>
          <p:cNvGrpSpPr/>
          <p:nvPr/>
        </p:nvGrpSpPr>
        <p:grpSpPr>
          <a:xfrm>
            <a:off x="4704250" y="971306"/>
            <a:ext cx="725845" cy="699975"/>
            <a:chOff x="4249973" y="1201875"/>
            <a:chExt cx="1958568" cy="1888762"/>
          </a:xfrm>
        </p:grpSpPr>
        <p:sp>
          <p:nvSpPr>
            <p:cNvPr id="5868" name="Google Shape;5868;p69"/>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9" name="Google Shape;5869;p69"/>
            <p:cNvGrpSpPr/>
            <p:nvPr/>
          </p:nvGrpSpPr>
          <p:grpSpPr>
            <a:xfrm>
              <a:off x="5853086" y="1789142"/>
              <a:ext cx="355454" cy="1048099"/>
              <a:chOff x="5576108" y="2016725"/>
              <a:chExt cx="565200" cy="1666560"/>
            </a:xfrm>
          </p:grpSpPr>
          <p:sp>
            <p:nvSpPr>
              <p:cNvPr id="5870" name="Google Shape;5870;p69"/>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871" name="Google Shape;5871;p69"/>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2" name="Google Shape;5872;p69"/>
            <p:cNvGrpSpPr/>
            <p:nvPr/>
          </p:nvGrpSpPr>
          <p:grpSpPr>
            <a:xfrm>
              <a:off x="4869455" y="2691676"/>
              <a:ext cx="1013897" cy="398961"/>
              <a:chOff x="4012057" y="3451825"/>
              <a:chExt cx="1612175" cy="634379"/>
            </a:xfrm>
          </p:grpSpPr>
          <p:sp>
            <p:nvSpPr>
              <p:cNvPr id="5873" name="Google Shape;5873;p69"/>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874" name="Google Shape;5874;p69"/>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5" name="Google Shape;5875;p69"/>
            <p:cNvGrpSpPr/>
            <p:nvPr/>
          </p:nvGrpSpPr>
          <p:grpSpPr>
            <a:xfrm>
              <a:off x="4276937" y="2155961"/>
              <a:ext cx="651965" cy="891358"/>
              <a:chOff x="3069908" y="2599997"/>
              <a:chExt cx="1036675" cy="1417328"/>
            </a:xfrm>
          </p:grpSpPr>
          <p:sp>
            <p:nvSpPr>
              <p:cNvPr id="5876" name="Google Shape;5876;p69"/>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877" name="Google Shape;5877;p69"/>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8" name="Google Shape;5878;p69"/>
            <p:cNvGrpSpPr/>
            <p:nvPr/>
          </p:nvGrpSpPr>
          <p:grpSpPr>
            <a:xfrm>
              <a:off x="5054918" y="1201875"/>
              <a:ext cx="999548" cy="602711"/>
              <a:chOff x="4306958" y="1082925"/>
              <a:chExt cx="1589359" cy="958358"/>
            </a:xfrm>
          </p:grpSpPr>
          <p:sp>
            <p:nvSpPr>
              <p:cNvPr id="5879" name="Google Shape;5879;p69"/>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880" name="Google Shape;5880;p69"/>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1" name="Google Shape;5881;p69"/>
            <p:cNvGrpSpPr/>
            <p:nvPr/>
          </p:nvGrpSpPr>
          <p:grpSpPr>
            <a:xfrm>
              <a:off x="4249973" y="1303451"/>
              <a:ext cx="799317" cy="841334"/>
              <a:chOff x="3027033" y="1244439"/>
              <a:chExt cx="1270977" cy="1337786"/>
            </a:xfrm>
          </p:grpSpPr>
          <p:sp>
            <p:nvSpPr>
              <p:cNvPr id="5882" name="Google Shape;5882;p69"/>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5883" name="Google Shape;5883;p69"/>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84" name="Google Shape;5884;p69"/>
          <p:cNvGrpSpPr/>
          <p:nvPr/>
        </p:nvGrpSpPr>
        <p:grpSpPr>
          <a:xfrm>
            <a:off x="4057114" y="1858087"/>
            <a:ext cx="750769" cy="683784"/>
            <a:chOff x="4204684" y="2104422"/>
            <a:chExt cx="699822" cy="637382"/>
          </a:xfrm>
        </p:grpSpPr>
        <p:grpSp>
          <p:nvGrpSpPr>
            <p:cNvPr id="5885" name="Google Shape;5885;p69"/>
            <p:cNvGrpSpPr/>
            <p:nvPr/>
          </p:nvGrpSpPr>
          <p:grpSpPr>
            <a:xfrm>
              <a:off x="4204684" y="2430067"/>
              <a:ext cx="342957" cy="311738"/>
              <a:chOff x="4204684" y="2430067"/>
              <a:chExt cx="342957" cy="311738"/>
            </a:xfrm>
          </p:grpSpPr>
          <p:sp>
            <p:nvSpPr>
              <p:cNvPr id="5886" name="Google Shape;5886;p69"/>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9"/>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69"/>
            <p:cNvGrpSpPr/>
            <p:nvPr/>
          </p:nvGrpSpPr>
          <p:grpSpPr>
            <a:xfrm>
              <a:off x="4561586" y="2430067"/>
              <a:ext cx="342920" cy="311738"/>
              <a:chOff x="4561586" y="2430067"/>
              <a:chExt cx="342920" cy="311738"/>
            </a:xfrm>
          </p:grpSpPr>
          <p:sp>
            <p:nvSpPr>
              <p:cNvPr id="5889" name="Google Shape;5889;p69"/>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9"/>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1" name="Google Shape;5891;p69"/>
            <p:cNvGrpSpPr/>
            <p:nvPr/>
          </p:nvGrpSpPr>
          <p:grpSpPr>
            <a:xfrm>
              <a:off x="4561586" y="2104422"/>
              <a:ext cx="342920" cy="311738"/>
              <a:chOff x="4561586" y="2104422"/>
              <a:chExt cx="342920" cy="311738"/>
            </a:xfrm>
          </p:grpSpPr>
          <p:sp>
            <p:nvSpPr>
              <p:cNvPr id="5892" name="Google Shape;5892;p69"/>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9"/>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4" name="Google Shape;5894;p69"/>
            <p:cNvGrpSpPr/>
            <p:nvPr/>
          </p:nvGrpSpPr>
          <p:grpSpPr>
            <a:xfrm>
              <a:off x="4204684" y="2104422"/>
              <a:ext cx="342957" cy="311664"/>
              <a:chOff x="4204684" y="2104422"/>
              <a:chExt cx="342957" cy="311664"/>
            </a:xfrm>
          </p:grpSpPr>
          <p:sp>
            <p:nvSpPr>
              <p:cNvPr id="5895" name="Google Shape;5895;p69"/>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9"/>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97" name="Google Shape;5897;p69"/>
          <p:cNvGrpSpPr/>
          <p:nvPr/>
        </p:nvGrpSpPr>
        <p:grpSpPr>
          <a:xfrm>
            <a:off x="5521547" y="971301"/>
            <a:ext cx="660591" cy="688867"/>
            <a:chOff x="5830645" y="1267368"/>
            <a:chExt cx="530340" cy="553040"/>
          </a:xfrm>
        </p:grpSpPr>
        <p:sp>
          <p:nvSpPr>
            <p:cNvPr id="5898" name="Google Shape;5898;p69"/>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9" name="Google Shape;5899;p69"/>
            <p:cNvGrpSpPr/>
            <p:nvPr/>
          </p:nvGrpSpPr>
          <p:grpSpPr>
            <a:xfrm>
              <a:off x="5830645" y="1267368"/>
              <a:ext cx="259743" cy="269909"/>
              <a:chOff x="5830645" y="1267368"/>
              <a:chExt cx="259743" cy="269909"/>
            </a:xfrm>
          </p:grpSpPr>
          <p:sp>
            <p:nvSpPr>
              <p:cNvPr id="5900" name="Google Shape;5900;p69"/>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9"/>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2" name="Google Shape;5902;p69"/>
            <p:cNvGrpSpPr/>
            <p:nvPr/>
          </p:nvGrpSpPr>
          <p:grpSpPr>
            <a:xfrm>
              <a:off x="6101293" y="1267368"/>
              <a:ext cx="259692" cy="269909"/>
              <a:chOff x="6101293" y="1267368"/>
              <a:chExt cx="259692" cy="269909"/>
            </a:xfrm>
          </p:grpSpPr>
          <p:sp>
            <p:nvSpPr>
              <p:cNvPr id="5903" name="Google Shape;5903;p69"/>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9"/>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5" name="Google Shape;5905;p69"/>
            <p:cNvGrpSpPr/>
            <p:nvPr/>
          </p:nvGrpSpPr>
          <p:grpSpPr>
            <a:xfrm>
              <a:off x="5830645" y="1550500"/>
              <a:ext cx="259692" cy="269909"/>
              <a:chOff x="5830645" y="1550500"/>
              <a:chExt cx="259692" cy="269909"/>
            </a:xfrm>
          </p:grpSpPr>
          <p:sp>
            <p:nvSpPr>
              <p:cNvPr id="5906" name="Google Shape;5906;p69"/>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9"/>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8" name="Google Shape;5908;p69"/>
            <p:cNvGrpSpPr/>
            <p:nvPr/>
          </p:nvGrpSpPr>
          <p:grpSpPr>
            <a:xfrm>
              <a:off x="6101293" y="1550500"/>
              <a:ext cx="259692" cy="269909"/>
              <a:chOff x="6101293" y="1550500"/>
              <a:chExt cx="259692" cy="269909"/>
            </a:xfrm>
          </p:grpSpPr>
          <p:sp>
            <p:nvSpPr>
              <p:cNvPr id="5909" name="Google Shape;5909;p69"/>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9"/>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11" name="Google Shape;5911;p69"/>
          <p:cNvGrpSpPr/>
          <p:nvPr/>
        </p:nvGrpSpPr>
        <p:grpSpPr>
          <a:xfrm>
            <a:off x="723700" y="1861760"/>
            <a:ext cx="697154" cy="679574"/>
            <a:chOff x="2679875" y="2361475"/>
            <a:chExt cx="780425" cy="760575"/>
          </a:xfrm>
        </p:grpSpPr>
        <p:sp>
          <p:nvSpPr>
            <p:cNvPr id="5912" name="Google Shape;5912;p69"/>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9"/>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9"/>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9"/>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9"/>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9"/>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8" name="Google Shape;5918;p69"/>
          <p:cNvGrpSpPr/>
          <p:nvPr/>
        </p:nvGrpSpPr>
        <p:grpSpPr>
          <a:xfrm>
            <a:off x="3122859" y="971352"/>
            <a:ext cx="735829" cy="684547"/>
            <a:chOff x="3351965" y="1148808"/>
            <a:chExt cx="750770" cy="698375"/>
          </a:xfrm>
        </p:grpSpPr>
        <p:grpSp>
          <p:nvGrpSpPr>
            <p:cNvPr id="5919" name="Google Shape;5919;p69"/>
            <p:cNvGrpSpPr/>
            <p:nvPr/>
          </p:nvGrpSpPr>
          <p:grpSpPr>
            <a:xfrm>
              <a:off x="3586796" y="1148808"/>
              <a:ext cx="294857" cy="286830"/>
              <a:chOff x="3750225" y="1774000"/>
              <a:chExt cx="149575" cy="145525"/>
            </a:xfrm>
          </p:grpSpPr>
          <p:sp>
            <p:nvSpPr>
              <p:cNvPr id="5920" name="Google Shape;5920;p69"/>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9"/>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2" name="Google Shape;5922;p69"/>
            <p:cNvGrpSpPr/>
            <p:nvPr/>
          </p:nvGrpSpPr>
          <p:grpSpPr>
            <a:xfrm>
              <a:off x="3779245" y="1375768"/>
              <a:ext cx="323490" cy="286978"/>
              <a:chOff x="3847850" y="1889150"/>
              <a:chExt cx="164100" cy="145600"/>
            </a:xfrm>
          </p:grpSpPr>
          <p:sp>
            <p:nvSpPr>
              <p:cNvPr id="5923" name="Google Shape;5923;p69"/>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9"/>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5" name="Google Shape;5925;p69"/>
            <p:cNvGrpSpPr/>
            <p:nvPr/>
          </p:nvGrpSpPr>
          <p:grpSpPr>
            <a:xfrm>
              <a:off x="3351965" y="1330435"/>
              <a:ext cx="295449" cy="285401"/>
              <a:chOff x="3631100" y="1866150"/>
              <a:chExt cx="149875" cy="144800"/>
            </a:xfrm>
          </p:grpSpPr>
          <p:sp>
            <p:nvSpPr>
              <p:cNvPr id="5926" name="Google Shape;5926;p69"/>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9"/>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69"/>
            <p:cNvGrpSpPr/>
            <p:nvPr/>
          </p:nvGrpSpPr>
          <p:grpSpPr>
            <a:xfrm>
              <a:off x="3548208" y="1560352"/>
              <a:ext cx="294808" cy="286830"/>
              <a:chOff x="3730650" y="1982800"/>
              <a:chExt cx="149550" cy="145525"/>
            </a:xfrm>
          </p:grpSpPr>
          <p:sp>
            <p:nvSpPr>
              <p:cNvPr id="5929" name="Google Shape;5929;p69"/>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9"/>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31" name="Google Shape;5931;p69"/>
          <p:cNvGrpSpPr/>
          <p:nvPr/>
        </p:nvGrpSpPr>
        <p:grpSpPr>
          <a:xfrm>
            <a:off x="7624512" y="971306"/>
            <a:ext cx="804565" cy="677795"/>
            <a:chOff x="7636443" y="1204988"/>
            <a:chExt cx="804565" cy="677795"/>
          </a:xfrm>
        </p:grpSpPr>
        <p:grpSp>
          <p:nvGrpSpPr>
            <p:cNvPr id="5932" name="Google Shape;5932;p69"/>
            <p:cNvGrpSpPr/>
            <p:nvPr/>
          </p:nvGrpSpPr>
          <p:grpSpPr>
            <a:xfrm>
              <a:off x="7636443" y="1509705"/>
              <a:ext cx="804565" cy="373078"/>
              <a:chOff x="7636443" y="1509705"/>
              <a:chExt cx="804565" cy="373078"/>
            </a:xfrm>
          </p:grpSpPr>
          <p:sp>
            <p:nvSpPr>
              <p:cNvPr id="5933" name="Google Shape;5933;p69"/>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9"/>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5" name="Google Shape;5935;p69"/>
            <p:cNvGrpSpPr/>
            <p:nvPr/>
          </p:nvGrpSpPr>
          <p:grpSpPr>
            <a:xfrm>
              <a:off x="7636443" y="1408133"/>
              <a:ext cx="804565" cy="373078"/>
              <a:chOff x="7636443" y="1408133"/>
              <a:chExt cx="804565" cy="373078"/>
            </a:xfrm>
          </p:grpSpPr>
          <p:sp>
            <p:nvSpPr>
              <p:cNvPr id="5936" name="Google Shape;5936;p69"/>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9"/>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8" name="Google Shape;5938;p69"/>
            <p:cNvGrpSpPr/>
            <p:nvPr/>
          </p:nvGrpSpPr>
          <p:grpSpPr>
            <a:xfrm>
              <a:off x="7636443" y="1306560"/>
              <a:ext cx="804565" cy="373078"/>
              <a:chOff x="7636443" y="1306560"/>
              <a:chExt cx="804565" cy="373078"/>
            </a:xfrm>
          </p:grpSpPr>
          <p:sp>
            <p:nvSpPr>
              <p:cNvPr id="5939" name="Google Shape;5939;p69"/>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9"/>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1" name="Google Shape;5941;p69"/>
            <p:cNvGrpSpPr/>
            <p:nvPr/>
          </p:nvGrpSpPr>
          <p:grpSpPr>
            <a:xfrm>
              <a:off x="7636443" y="1204988"/>
              <a:ext cx="804565" cy="373078"/>
              <a:chOff x="7636443" y="1204988"/>
              <a:chExt cx="804565" cy="373078"/>
            </a:xfrm>
          </p:grpSpPr>
          <p:sp>
            <p:nvSpPr>
              <p:cNvPr id="5942" name="Google Shape;5942;p69"/>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9"/>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44" name="Google Shape;5944;p69"/>
          <p:cNvGrpSpPr/>
          <p:nvPr/>
        </p:nvGrpSpPr>
        <p:grpSpPr>
          <a:xfrm>
            <a:off x="4963358" y="1878721"/>
            <a:ext cx="661339" cy="661188"/>
            <a:chOff x="3990000" y="975400"/>
            <a:chExt cx="3934200" cy="3933300"/>
          </a:xfrm>
        </p:grpSpPr>
        <p:sp>
          <p:nvSpPr>
            <p:cNvPr id="5945" name="Google Shape;5945;p69"/>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9"/>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9"/>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9"/>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9" name="Google Shape;5949;p69"/>
          <p:cNvGrpSpPr/>
          <p:nvPr/>
        </p:nvGrpSpPr>
        <p:grpSpPr>
          <a:xfrm>
            <a:off x="6607006" y="1857359"/>
            <a:ext cx="868881" cy="684241"/>
            <a:chOff x="6598259" y="2078634"/>
            <a:chExt cx="868881" cy="684241"/>
          </a:xfrm>
        </p:grpSpPr>
        <p:sp>
          <p:nvSpPr>
            <p:cNvPr id="5950" name="Google Shape;5950;p69"/>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9"/>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9"/>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9"/>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9"/>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9"/>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6" name="Google Shape;5956;p69"/>
            <p:cNvGrpSpPr/>
            <p:nvPr/>
          </p:nvGrpSpPr>
          <p:grpSpPr>
            <a:xfrm>
              <a:off x="6808175" y="2078634"/>
              <a:ext cx="452229" cy="684241"/>
              <a:chOff x="6808175" y="2078634"/>
              <a:chExt cx="452229" cy="684241"/>
            </a:xfrm>
          </p:grpSpPr>
          <p:sp>
            <p:nvSpPr>
              <p:cNvPr id="5957" name="Google Shape;5957;p69"/>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9"/>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9"/>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9"/>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9"/>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9"/>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63" name="Google Shape;5963;p69"/>
              <p:cNvGrpSpPr/>
              <p:nvPr/>
            </p:nvGrpSpPr>
            <p:grpSpPr>
              <a:xfrm>
                <a:off x="6821586" y="2078634"/>
                <a:ext cx="426871" cy="684241"/>
                <a:chOff x="6821586" y="2078634"/>
                <a:chExt cx="426871" cy="684241"/>
              </a:xfrm>
            </p:grpSpPr>
            <p:grpSp>
              <p:nvGrpSpPr>
                <p:cNvPr id="5964" name="Google Shape;5964;p69"/>
                <p:cNvGrpSpPr/>
                <p:nvPr/>
              </p:nvGrpSpPr>
              <p:grpSpPr>
                <a:xfrm>
                  <a:off x="6821586" y="2078634"/>
                  <a:ext cx="426871" cy="684241"/>
                  <a:chOff x="6821586" y="2078634"/>
                  <a:chExt cx="426871" cy="684241"/>
                </a:xfrm>
              </p:grpSpPr>
              <p:sp>
                <p:nvSpPr>
                  <p:cNvPr id="5965" name="Google Shape;5965;p69"/>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9"/>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9"/>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9"/>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9"/>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9"/>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9"/>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9"/>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9"/>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9"/>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9"/>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9"/>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9"/>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9"/>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9"/>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9"/>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9"/>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9"/>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9"/>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4" name="Google Shape;5984;p69"/>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9"/>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9"/>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9"/>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9"/>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9"/>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90" name="Google Shape;5990;p69"/>
          <p:cNvGrpSpPr/>
          <p:nvPr/>
        </p:nvGrpSpPr>
        <p:grpSpPr>
          <a:xfrm>
            <a:off x="5780173" y="1862968"/>
            <a:ext cx="671358" cy="671358"/>
            <a:chOff x="6535625" y="760425"/>
            <a:chExt cx="1665900" cy="1665900"/>
          </a:xfrm>
        </p:grpSpPr>
        <p:sp>
          <p:nvSpPr>
            <p:cNvPr id="5991" name="Google Shape;5991;p69"/>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9"/>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9"/>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9"/>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5" name="Google Shape;5995;p69"/>
          <p:cNvGrpSpPr/>
          <p:nvPr/>
        </p:nvGrpSpPr>
        <p:grpSpPr>
          <a:xfrm>
            <a:off x="716989" y="3531368"/>
            <a:ext cx="1340789" cy="640830"/>
            <a:chOff x="238125" y="1151100"/>
            <a:chExt cx="7139450" cy="3412300"/>
          </a:xfrm>
        </p:grpSpPr>
        <p:sp>
          <p:nvSpPr>
            <p:cNvPr id="5996" name="Google Shape;5996;p69"/>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9"/>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9"/>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9"/>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9"/>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9"/>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9"/>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9"/>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9"/>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9"/>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9"/>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9"/>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8" name="Google Shape;6008;p69"/>
          <p:cNvGrpSpPr/>
          <p:nvPr/>
        </p:nvGrpSpPr>
        <p:grpSpPr>
          <a:xfrm>
            <a:off x="5584212" y="2734649"/>
            <a:ext cx="985357" cy="585764"/>
            <a:chOff x="5145061" y="2881789"/>
            <a:chExt cx="1107641" cy="658458"/>
          </a:xfrm>
        </p:grpSpPr>
        <p:grpSp>
          <p:nvGrpSpPr>
            <p:cNvPr id="6009" name="Google Shape;6009;p69"/>
            <p:cNvGrpSpPr/>
            <p:nvPr/>
          </p:nvGrpSpPr>
          <p:grpSpPr>
            <a:xfrm>
              <a:off x="5722989" y="3244587"/>
              <a:ext cx="529713" cy="295659"/>
              <a:chOff x="5722989" y="3244587"/>
              <a:chExt cx="529713" cy="295659"/>
            </a:xfrm>
          </p:grpSpPr>
          <p:sp>
            <p:nvSpPr>
              <p:cNvPr id="6010" name="Google Shape;6010;p69"/>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011" name="Google Shape;6011;p69"/>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012" name="Google Shape;6012;p69"/>
            <p:cNvGrpSpPr/>
            <p:nvPr/>
          </p:nvGrpSpPr>
          <p:grpSpPr>
            <a:xfrm>
              <a:off x="5145061" y="3244587"/>
              <a:ext cx="536807" cy="295659"/>
              <a:chOff x="5145061" y="3244587"/>
              <a:chExt cx="536807" cy="295659"/>
            </a:xfrm>
          </p:grpSpPr>
          <p:sp>
            <p:nvSpPr>
              <p:cNvPr id="6013" name="Google Shape;6013;p69"/>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014" name="Google Shape;6014;p69"/>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015" name="Google Shape;6015;p69"/>
            <p:cNvGrpSpPr/>
            <p:nvPr/>
          </p:nvGrpSpPr>
          <p:grpSpPr>
            <a:xfrm>
              <a:off x="5341327" y="2898245"/>
              <a:ext cx="532309" cy="614891"/>
              <a:chOff x="5341327" y="2898245"/>
              <a:chExt cx="532309" cy="614891"/>
            </a:xfrm>
          </p:grpSpPr>
          <p:sp>
            <p:nvSpPr>
              <p:cNvPr id="6016" name="Google Shape;6016;p69"/>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017" name="Google Shape;6017;p69"/>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018" name="Google Shape;6018;p69"/>
            <p:cNvGrpSpPr/>
            <p:nvPr/>
          </p:nvGrpSpPr>
          <p:grpSpPr>
            <a:xfrm>
              <a:off x="5532290" y="2881789"/>
              <a:ext cx="620516" cy="305456"/>
              <a:chOff x="5532290" y="2881789"/>
              <a:chExt cx="620516" cy="305456"/>
            </a:xfrm>
          </p:grpSpPr>
          <p:sp>
            <p:nvSpPr>
              <p:cNvPr id="6019" name="Google Shape;6019;p69"/>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020" name="Google Shape;6020;p69"/>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021" name="Google Shape;6021;p69"/>
          <p:cNvGrpSpPr/>
          <p:nvPr/>
        </p:nvGrpSpPr>
        <p:grpSpPr>
          <a:xfrm>
            <a:off x="8163135" y="3526707"/>
            <a:ext cx="269068" cy="645491"/>
            <a:chOff x="7026852" y="3311869"/>
            <a:chExt cx="434331" cy="1041954"/>
          </a:xfrm>
        </p:grpSpPr>
        <p:sp>
          <p:nvSpPr>
            <p:cNvPr id="6022" name="Google Shape;6022;p69"/>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9"/>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9"/>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5" name="Google Shape;6025;p69"/>
          <p:cNvGrpSpPr/>
          <p:nvPr/>
        </p:nvGrpSpPr>
        <p:grpSpPr>
          <a:xfrm>
            <a:off x="6179716" y="3565945"/>
            <a:ext cx="293882" cy="293836"/>
            <a:chOff x="4873519" y="3311869"/>
            <a:chExt cx="499374" cy="499296"/>
          </a:xfrm>
        </p:grpSpPr>
        <p:sp>
          <p:nvSpPr>
            <p:cNvPr id="6026" name="Google Shape;6026;p69"/>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9"/>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69"/>
          <p:cNvGrpSpPr/>
          <p:nvPr/>
        </p:nvGrpSpPr>
        <p:grpSpPr>
          <a:xfrm>
            <a:off x="6179716" y="3878316"/>
            <a:ext cx="293882" cy="293882"/>
            <a:chOff x="4873519" y="3875839"/>
            <a:chExt cx="499374" cy="499374"/>
          </a:xfrm>
        </p:grpSpPr>
        <p:sp>
          <p:nvSpPr>
            <p:cNvPr id="6029" name="Google Shape;6029;p69"/>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9"/>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1" name="Google Shape;6031;p69"/>
          <p:cNvGrpSpPr/>
          <p:nvPr/>
        </p:nvGrpSpPr>
        <p:grpSpPr>
          <a:xfrm>
            <a:off x="2410244" y="1850269"/>
            <a:ext cx="698104" cy="698208"/>
            <a:chOff x="2565073" y="2075876"/>
            <a:chExt cx="672482" cy="672518"/>
          </a:xfrm>
        </p:grpSpPr>
        <p:sp>
          <p:nvSpPr>
            <p:cNvPr id="6032" name="Google Shape;6032;p69"/>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9"/>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9"/>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9"/>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9"/>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9"/>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69"/>
          <p:cNvGrpSpPr/>
          <p:nvPr/>
        </p:nvGrpSpPr>
        <p:grpSpPr>
          <a:xfrm>
            <a:off x="5633655" y="3534869"/>
            <a:ext cx="438354" cy="637329"/>
            <a:chOff x="1697726" y="3244179"/>
            <a:chExt cx="788124" cy="1146069"/>
          </a:xfrm>
        </p:grpSpPr>
        <p:sp>
          <p:nvSpPr>
            <p:cNvPr id="6039" name="Google Shape;6039;p69"/>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9"/>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1" name="Google Shape;6041;p69"/>
          <p:cNvSpPr/>
          <p:nvPr/>
        </p:nvSpPr>
        <p:spPr>
          <a:xfrm>
            <a:off x="8130914"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2" name="Google Shape;6042;p69"/>
          <p:cNvGrpSpPr/>
          <p:nvPr/>
        </p:nvGrpSpPr>
        <p:grpSpPr>
          <a:xfrm>
            <a:off x="7634869" y="1863232"/>
            <a:ext cx="799565" cy="670282"/>
            <a:chOff x="7617850" y="2063282"/>
            <a:chExt cx="799565" cy="670282"/>
          </a:xfrm>
        </p:grpSpPr>
        <p:cxnSp>
          <p:nvCxnSpPr>
            <p:cNvPr id="6043" name="Google Shape;6043;p69"/>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044" name="Google Shape;6044;p69"/>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045" name="Google Shape;6045;p69"/>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046" name="Google Shape;6046;p69"/>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047" name="Google Shape;6047;p69"/>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048" name="Google Shape;6048;p69"/>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049" name="Google Shape;6049;p69"/>
            <p:cNvGrpSpPr/>
            <p:nvPr/>
          </p:nvGrpSpPr>
          <p:grpSpPr>
            <a:xfrm>
              <a:off x="7734309" y="2063282"/>
              <a:ext cx="570957" cy="620095"/>
              <a:chOff x="7734309" y="2063282"/>
              <a:chExt cx="570957" cy="620095"/>
            </a:xfrm>
          </p:grpSpPr>
          <p:grpSp>
            <p:nvGrpSpPr>
              <p:cNvPr id="6050" name="Google Shape;6050;p69"/>
              <p:cNvGrpSpPr/>
              <p:nvPr/>
            </p:nvGrpSpPr>
            <p:grpSpPr>
              <a:xfrm>
                <a:off x="8031573" y="2063282"/>
                <a:ext cx="273693" cy="620095"/>
                <a:chOff x="8031573" y="2063282"/>
                <a:chExt cx="273693" cy="620095"/>
              </a:xfrm>
            </p:grpSpPr>
            <p:sp>
              <p:nvSpPr>
                <p:cNvPr id="6051" name="Google Shape;6051;p6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69"/>
              <p:cNvGrpSpPr/>
              <p:nvPr/>
            </p:nvGrpSpPr>
            <p:grpSpPr>
              <a:xfrm flipH="1">
                <a:off x="7734309" y="2063282"/>
                <a:ext cx="273693" cy="620095"/>
                <a:chOff x="8031573" y="2063282"/>
                <a:chExt cx="273693" cy="620095"/>
              </a:xfrm>
            </p:grpSpPr>
            <p:sp>
              <p:nvSpPr>
                <p:cNvPr id="6056" name="Google Shape;6056;p69"/>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9"/>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9"/>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9"/>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060" name="Google Shape;6060;p69"/>
          <p:cNvSpPr/>
          <p:nvPr/>
        </p:nvSpPr>
        <p:spPr>
          <a:xfrm>
            <a:off x="7095123"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9"/>
          <p:cNvSpPr/>
          <p:nvPr/>
        </p:nvSpPr>
        <p:spPr>
          <a:xfrm rot="10800000">
            <a:off x="6581305"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2" name="Google Shape;6062;p69"/>
          <p:cNvGrpSpPr/>
          <p:nvPr/>
        </p:nvGrpSpPr>
        <p:grpSpPr>
          <a:xfrm>
            <a:off x="7821475" y="2716715"/>
            <a:ext cx="602567" cy="601884"/>
            <a:chOff x="1186975" y="238125"/>
            <a:chExt cx="5244275" cy="5238325"/>
          </a:xfrm>
        </p:grpSpPr>
        <p:sp>
          <p:nvSpPr>
            <p:cNvPr id="6063" name="Google Shape;6063;p69"/>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9"/>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9"/>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9"/>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7" name="Google Shape;6067;p69"/>
          <p:cNvGrpSpPr/>
          <p:nvPr/>
        </p:nvGrpSpPr>
        <p:grpSpPr>
          <a:xfrm>
            <a:off x="3264213" y="1856199"/>
            <a:ext cx="651848" cy="687338"/>
            <a:chOff x="3400515" y="2056248"/>
            <a:chExt cx="698134" cy="735987"/>
          </a:xfrm>
        </p:grpSpPr>
        <p:grpSp>
          <p:nvGrpSpPr>
            <p:cNvPr id="6068" name="Google Shape;6068;p69"/>
            <p:cNvGrpSpPr/>
            <p:nvPr/>
          </p:nvGrpSpPr>
          <p:grpSpPr>
            <a:xfrm>
              <a:off x="3400515" y="2283913"/>
              <a:ext cx="312919" cy="219900"/>
              <a:chOff x="3400515" y="2283913"/>
              <a:chExt cx="312919" cy="219900"/>
            </a:xfrm>
          </p:grpSpPr>
          <p:sp>
            <p:nvSpPr>
              <p:cNvPr id="6069" name="Google Shape;6069;p69"/>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070" name="Google Shape;6070;p69"/>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071" name="Google Shape;6071;p69"/>
            <p:cNvGrpSpPr/>
            <p:nvPr/>
          </p:nvGrpSpPr>
          <p:grpSpPr>
            <a:xfrm>
              <a:off x="3547823" y="2461089"/>
              <a:ext cx="219900" cy="331146"/>
              <a:chOff x="3547823" y="2461089"/>
              <a:chExt cx="219900" cy="331146"/>
            </a:xfrm>
          </p:grpSpPr>
          <p:sp>
            <p:nvSpPr>
              <p:cNvPr id="6072" name="Google Shape;6072;p69"/>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073" name="Google Shape;6073;p69"/>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074" name="Google Shape;6074;p69"/>
            <p:cNvGrpSpPr/>
            <p:nvPr/>
          </p:nvGrpSpPr>
          <p:grpSpPr>
            <a:xfrm>
              <a:off x="3734138" y="2461089"/>
              <a:ext cx="219900" cy="331146"/>
              <a:chOff x="3734138" y="2461089"/>
              <a:chExt cx="219900" cy="331146"/>
            </a:xfrm>
          </p:grpSpPr>
          <p:sp>
            <p:nvSpPr>
              <p:cNvPr id="6075" name="Google Shape;6075;p69"/>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076" name="Google Shape;6076;p69"/>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077" name="Google Shape;6077;p69"/>
            <p:cNvGrpSpPr/>
            <p:nvPr/>
          </p:nvGrpSpPr>
          <p:grpSpPr>
            <a:xfrm>
              <a:off x="3787560" y="2281742"/>
              <a:ext cx="311089" cy="219900"/>
              <a:chOff x="3787560" y="2281742"/>
              <a:chExt cx="311089" cy="219900"/>
            </a:xfrm>
          </p:grpSpPr>
          <p:sp>
            <p:nvSpPr>
              <p:cNvPr id="6078" name="Google Shape;6078;p69"/>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079" name="Google Shape;6079;p69"/>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080" name="Google Shape;6080;p69"/>
            <p:cNvGrpSpPr/>
            <p:nvPr/>
          </p:nvGrpSpPr>
          <p:grpSpPr>
            <a:xfrm>
              <a:off x="3637290" y="2056248"/>
              <a:ext cx="219900" cy="330736"/>
              <a:chOff x="3637290" y="2056248"/>
              <a:chExt cx="219900" cy="330736"/>
            </a:xfrm>
          </p:grpSpPr>
          <p:sp>
            <p:nvSpPr>
              <p:cNvPr id="6081" name="Google Shape;6081;p69"/>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082" name="Google Shape;6082;p69"/>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083" name="Google Shape;6083;p69"/>
          <p:cNvGrpSpPr/>
          <p:nvPr/>
        </p:nvGrpSpPr>
        <p:grpSpPr>
          <a:xfrm>
            <a:off x="2555919" y="2726205"/>
            <a:ext cx="1268144" cy="592394"/>
            <a:chOff x="238125" y="1188750"/>
            <a:chExt cx="7140450" cy="3335550"/>
          </a:xfrm>
        </p:grpSpPr>
        <p:sp>
          <p:nvSpPr>
            <p:cNvPr id="6084" name="Google Shape;6084;p69"/>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9"/>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9"/>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9"/>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9"/>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9" name="Google Shape;6089;p69"/>
          <p:cNvGrpSpPr/>
          <p:nvPr/>
        </p:nvGrpSpPr>
        <p:grpSpPr>
          <a:xfrm>
            <a:off x="6663819" y="2728360"/>
            <a:ext cx="1053944" cy="590147"/>
            <a:chOff x="238125" y="1335475"/>
            <a:chExt cx="5418735" cy="3034175"/>
          </a:xfrm>
        </p:grpSpPr>
        <p:sp>
          <p:nvSpPr>
            <p:cNvPr id="6090" name="Google Shape;6090;p69"/>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9"/>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9"/>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3" name="Google Shape;6093;p69"/>
          <p:cNvGrpSpPr/>
          <p:nvPr/>
        </p:nvGrpSpPr>
        <p:grpSpPr>
          <a:xfrm>
            <a:off x="4094628" y="3533259"/>
            <a:ext cx="1268207" cy="638939"/>
            <a:chOff x="3967651" y="3645904"/>
            <a:chExt cx="1479304" cy="745292"/>
          </a:xfrm>
        </p:grpSpPr>
        <p:grpSp>
          <p:nvGrpSpPr>
            <p:cNvPr id="6094" name="Google Shape;6094;p69"/>
            <p:cNvGrpSpPr/>
            <p:nvPr/>
          </p:nvGrpSpPr>
          <p:grpSpPr>
            <a:xfrm>
              <a:off x="3967651" y="4009026"/>
              <a:ext cx="1479304" cy="382170"/>
              <a:chOff x="3967651" y="4009026"/>
              <a:chExt cx="1479304" cy="382170"/>
            </a:xfrm>
          </p:grpSpPr>
          <p:grpSp>
            <p:nvGrpSpPr>
              <p:cNvPr id="6095" name="Google Shape;6095;p69"/>
              <p:cNvGrpSpPr/>
              <p:nvPr/>
            </p:nvGrpSpPr>
            <p:grpSpPr>
              <a:xfrm>
                <a:off x="4892216" y="4195630"/>
                <a:ext cx="554739" cy="195566"/>
                <a:chOff x="3604375" y="4892160"/>
                <a:chExt cx="1651500" cy="582215"/>
              </a:xfrm>
            </p:grpSpPr>
            <p:sp>
              <p:nvSpPr>
                <p:cNvPr id="6096" name="Google Shape;6096;p69"/>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9"/>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8" name="Google Shape;6098;p69"/>
              <p:cNvGrpSpPr/>
              <p:nvPr/>
            </p:nvGrpSpPr>
            <p:grpSpPr>
              <a:xfrm>
                <a:off x="3967651" y="4146303"/>
                <a:ext cx="579402" cy="244893"/>
                <a:chOff x="851875" y="4745310"/>
                <a:chExt cx="1724925" cy="729065"/>
              </a:xfrm>
            </p:grpSpPr>
            <p:sp>
              <p:nvSpPr>
                <p:cNvPr id="6099" name="Google Shape;6099;p69"/>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9"/>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1" name="Google Shape;6101;p69"/>
              <p:cNvGrpSpPr/>
              <p:nvPr/>
            </p:nvGrpSpPr>
            <p:grpSpPr>
              <a:xfrm>
                <a:off x="4460753" y="4009026"/>
                <a:ext cx="493110" cy="382170"/>
                <a:chOff x="2319875" y="4336625"/>
                <a:chExt cx="1468025" cy="1137750"/>
              </a:xfrm>
            </p:grpSpPr>
            <p:sp>
              <p:nvSpPr>
                <p:cNvPr id="6102" name="Google Shape;6102;p69"/>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9"/>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04" name="Google Shape;6104;p69"/>
            <p:cNvGrpSpPr/>
            <p:nvPr/>
          </p:nvGrpSpPr>
          <p:grpSpPr>
            <a:xfrm>
              <a:off x="4479443" y="3645904"/>
              <a:ext cx="455965" cy="388789"/>
              <a:chOff x="2957425" y="238100"/>
              <a:chExt cx="1910200" cy="1628775"/>
            </a:xfrm>
          </p:grpSpPr>
          <p:sp>
            <p:nvSpPr>
              <p:cNvPr id="6105" name="Google Shape;6105;p69"/>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9"/>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9"/>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9"/>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9"/>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9"/>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9"/>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9"/>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9"/>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9"/>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15" name="Google Shape;6115;p69"/>
          <p:cNvGrpSpPr/>
          <p:nvPr/>
        </p:nvGrpSpPr>
        <p:grpSpPr>
          <a:xfrm>
            <a:off x="2480742" y="3534460"/>
            <a:ext cx="1243128" cy="637739"/>
            <a:chOff x="2496310" y="3693351"/>
            <a:chExt cx="1342906" cy="688926"/>
          </a:xfrm>
        </p:grpSpPr>
        <p:grpSp>
          <p:nvGrpSpPr>
            <p:cNvPr id="6116" name="Google Shape;6116;p69"/>
            <p:cNvGrpSpPr/>
            <p:nvPr/>
          </p:nvGrpSpPr>
          <p:grpSpPr>
            <a:xfrm>
              <a:off x="2496310" y="3693351"/>
              <a:ext cx="1342906" cy="688875"/>
              <a:chOff x="2496310" y="3693351"/>
              <a:chExt cx="1342906" cy="688875"/>
            </a:xfrm>
          </p:grpSpPr>
          <p:sp>
            <p:nvSpPr>
              <p:cNvPr id="6117" name="Google Shape;6117;p69"/>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9"/>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9"/>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9"/>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9"/>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9"/>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3" name="Google Shape;6123;p69"/>
              <p:cNvCxnSpPr>
                <a:stCxn id="6121"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124" name="Google Shape;6124;p69"/>
              <p:cNvCxnSpPr>
                <a:stCxn id="6118"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125" name="Google Shape;6125;p69"/>
              <p:cNvCxnSpPr>
                <a:stCxn id="6119"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126" name="Google Shape;6126;p69"/>
              <p:cNvCxnSpPr>
                <a:stCxn id="6122"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127" name="Google Shape;6127;p69"/>
              <p:cNvCxnSpPr>
                <a:stCxn id="6120"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128" name="Google Shape;6128;p69"/>
            <p:cNvGrpSpPr/>
            <p:nvPr/>
          </p:nvGrpSpPr>
          <p:grpSpPr>
            <a:xfrm>
              <a:off x="2675275" y="3930557"/>
              <a:ext cx="1003306" cy="451719"/>
              <a:chOff x="2675275" y="4174282"/>
              <a:chExt cx="1003306" cy="451719"/>
            </a:xfrm>
          </p:grpSpPr>
          <p:sp>
            <p:nvSpPr>
              <p:cNvPr id="6129" name="Google Shape;6129;p69"/>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9"/>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9"/>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32" name="Google Shape;6132;p69"/>
          <p:cNvGrpSpPr/>
          <p:nvPr/>
        </p:nvGrpSpPr>
        <p:grpSpPr>
          <a:xfrm>
            <a:off x="1654412" y="971306"/>
            <a:ext cx="574511" cy="874709"/>
            <a:chOff x="1715404" y="1112080"/>
            <a:chExt cx="642270" cy="977984"/>
          </a:xfrm>
        </p:grpSpPr>
        <p:grpSp>
          <p:nvGrpSpPr>
            <p:cNvPr id="6133" name="Google Shape;6133;p69"/>
            <p:cNvGrpSpPr/>
            <p:nvPr/>
          </p:nvGrpSpPr>
          <p:grpSpPr>
            <a:xfrm>
              <a:off x="1715404" y="1112080"/>
              <a:ext cx="642270" cy="977984"/>
              <a:chOff x="1715404" y="1112080"/>
              <a:chExt cx="642270" cy="977984"/>
            </a:xfrm>
          </p:grpSpPr>
          <p:sp>
            <p:nvSpPr>
              <p:cNvPr id="6134" name="Google Shape;6134;p69"/>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9"/>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6" name="Google Shape;6136;p69"/>
            <p:cNvGrpSpPr/>
            <p:nvPr/>
          </p:nvGrpSpPr>
          <p:grpSpPr>
            <a:xfrm>
              <a:off x="1768927" y="1165603"/>
              <a:ext cx="535225" cy="851367"/>
              <a:chOff x="1768927" y="1165603"/>
              <a:chExt cx="535225" cy="851367"/>
            </a:xfrm>
          </p:grpSpPr>
          <p:sp>
            <p:nvSpPr>
              <p:cNvPr id="6137" name="Google Shape;6137;p69"/>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9"/>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9" name="Google Shape;6139;p69"/>
            <p:cNvGrpSpPr/>
            <p:nvPr/>
          </p:nvGrpSpPr>
          <p:grpSpPr>
            <a:xfrm>
              <a:off x="1822449" y="1219125"/>
              <a:ext cx="428180" cy="718859"/>
              <a:chOff x="1822449" y="1219125"/>
              <a:chExt cx="428180" cy="718859"/>
            </a:xfrm>
          </p:grpSpPr>
          <p:sp>
            <p:nvSpPr>
              <p:cNvPr id="6140" name="Google Shape;6140;p69"/>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9"/>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2" name="Google Shape;6142;p69"/>
            <p:cNvGrpSpPr/>
            <p:nvPr/>
          </p:nvGrpSpPr>
          <p:grpSpPr>
            <a:xfrm>
              <a:off x="1875972" y="1272648"/>
              <a:ext cx="321135" cy="586939"/>
              <a:chOff x="1875972" y="1272648"/>
              <a:chExt cx="321135" cy="586939"/>
            </a:xfrm>
          </p:grpSpPr>
          <p:sp>
            <p:nvSpPr>
              <p:cNvPr id="6143" name="Google Shape;6143;p69"/>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9"/>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45" name="Google Shape;6145;p69"/>
          <p:cNvGrpSpPr/>
          <p:nvPr/>
        </p:nvGrpSpPr>
        <p:grpSpPr>
          <a:xfrm>
            <a:off x="7761573" y="3528028"/>
            <a:ext cx="293855" cy="644170"/>
            <a:chOff x="241025" y="3151575"/>
            <a:chExt cx="293855" cy="644170"/>
          </a:xfrm>
        </p:grpSpPr>
        <p:sp>
          <p:nvSpPr>
            <p:cNvPr id="6146" name="Google Shape;6146;p69"/>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9"/>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69"/>
          <p:cNvGrpSpPr/>
          <p:nvPr/>
        </p:nvGrpSpPr>
        <p:grpSpPr>
          <a:xfrm>
            <a:off x="709557" y="2728028"/>
            <a:ext cx="1779649" cy="591620"/>
            <a:chOff x="246070" y="1983375"/>
            <a:chExt cx="1855347" cy="616849"/>
          </a:xfrm>
        </p:grpSpPr>
        <p:sp>
          <p:nvSpPr>
            <p:cNvPr id="6149" name="Google Shape;6149;p69"/>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9"/>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9"/>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9"/>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9"/>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9"/>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9"/>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9"/>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9"/>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8" name="Google Shape;6158;p69"/>
          <p:cNvGrpSpPr/>
          <p:nvPr/>
        </p:nvGrpSpPr>
        <p:grpSpPr>
          <a:xfrm>
            <a:off x="2320424" y="971306"/>
            <a:ext cx="711055" cy="745993"/>
            <a:chOff x="2496269" y="1171698"/>
            <a:chExt cx="761953" cy="799392"/>
          </a:xfrm>
        </p:grpSpPr>
        <p:grpSp>
          <p:nvGrpSpPr>
            <p:cNvPr id="6159" name="Google Shape;6159;p69"/>
            <p:cNvGrpSpPr/>
            <p:nvPr/>
          </p:nvGrpSpPr>
          <p:grpSpPr>
            <a:xfrm>
              <a:off x="2496269" y="1171698"/>
              <a:ext cx="761953" cy="723022"/>
              <a:chOff x="2496269" y="1171698"/>
              <a:chExt cx="761953" cy="723022"/>
            </a:xfrm>
          </p:grpSpPr>
          <p:sp>
            <p:nvSpPr>
              <p:cNvPr id="6160" name="Google Shape;6160;p69"/>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9"/>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2" name="Google Shape;6162;p69"/>
              <p:cNvGrpSpPr/>
              <p:nvPr/>
            </p:nvGrpSpPr>
            <p:grpSpPr>
              <a:xfrm>
                <a:off x="2496269" y="1171698"/>
                <a:ext cx="761953" cy="723022"/>
                <a:chOff x="2496269" y="1120652"/>
                <a:chExt cx="761953" cy="723022"/>
              </a:xfrm>
            </p:grpSpPr>
            <p:grpSp>
              <p:nvGrpSpPr>
                <p:cNvPr id="6163" name="Google Shape;6163;p69"/>
                <p:cNvGrpSpPr/>
                <p:nvPr/>
              </p:nvGrpSpPr>
              <p:grpSpPr>
                <a:xfrm>
                  <a:off x="2496269" y="1120652"/>
                  <a:ext cx="761953" cy="723022"/>
                  <a:chOff x="2496269" y="1120652"/>
                  <a:chExt cx="761953" cy="723022"/>
                </a:xfrm>
              </p:grpSpPr>
              <p:grpSp>
                <p:nvGrpSpPr>
                  <p:cNvPr id="6164" name="Google Shape;6164;p69"/>
                  <p:cNvGrpSpPr/>
                  <p:nvPr/>
                </p:nvGrpSpPr>
                <p:grpSpPr>
                  <a:xfrm>
                    <a:off x="2496269" y="1304589"/>
                    <a:ext cx="407089" cy="305057"/>
                    <a:chOff x="2496269" y="1304589"/>
                    <a:chExt cx="407089" cy="305057"/>
                  </a:xfrm>
                </p:grpSpPr>
                <p:sp>
                  <p:nvSpPr>
                    <p:cNvPr id="6165" name="Google Shape;6165;p69"/>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9"/>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7" name="Google Shape;6167;p69"/>
                  <p:cNvGrpSpPr/>
                  <p:nvPr/>
                </p:nvGrpSpPr>
                <p:grpSpPr>
                  <a:xfrm>
                    <a:off x="2586468" y="1493376"/>
                    <a:ext cx="358850" cy="349656"/>
                    <a:chOff x="2586468" y="1493376"/>
                    <a:chExt cx="358850" cy="349656"/>
                  </a:xfrm>
                </p:grpSpPr>
                <p:sp>
                  <p:nvSpPr>
                    <p:cNvPr id="6168" name="Google Shape;6168;p69"/>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9"/>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69"/>
                  <p:cNvGrpSpPr/>
                  <p:nvPr/>
                </p:nvGrpSpPr>
                <p:grpSpPr>
                  <a:xfrm>
                    <a:off x="2807939" y="1494024"/>
                    <a:ext cx="358857" cy="349650"/>
                    <a:chOff x="2807939" y="1494024"/>
                    <a:chExt cx="358857" cy="349650"/>
                  </a:xfrm>
                </p:grpSpPr>
                <p:sp>
                  <p:nvSpPr>
                    <p:cNvPr id="6171" name="Google Shape;6171;p69"/>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9"/>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69"/>
                  <p:cNvGrpSpPr/>
                  <p:nvPr/>
                </p:nvGrpSpPr>
                <p:grpSpPr>
                  <a:xfrm>
                    <a:off x="2851133" y="1305635"/>
                    <a:ext cx="407089" cy="305057"/>
                    <a:chOff x="2851133" y="1305635"/>
                    <a:chExt cx="407089" cy="305057"/>
                  </a:xfrm>
                </p:grpSpPr>
                <p:sp>
                  <p:nvSpPr>
                    <p:cNvPr id="6174" name="Google Shape;6174;p69"/>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9"/>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69"/>
                  <p:cNvGrpSpPr/>
                  <p:nvPr/>
                </p:nvGrpSpPr>
                <p:grpSpPr>
                  <a:xfrm>
                    <a:off x="2727495" y="1120652"/>
                    <a:ext cx="300271" cy="396358"/>
                    <a:chOff x="2727495" y="1120652"/>
                    <a:chExt cx="300271" cy="396358"/>
                  </a:xfrm>
                </p:grpSpPr>
                <p:sp>
                  <p:nvSpPr>
                    <p:cNvPr id="6177" name="Google Shape;6177;p69"/>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9"/>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179" name="Google Shape;6179;p69"/>
                <p:cNvGrpSpPr/>
                <p:nvPr/>
              </p:nvGrpSpPr>
              <p:grpSpPr>
                <a:xfrm>
                  <a:off x="2722305" y="1350460"/>
                  <a:ext cx="308357" cy="308344"/>
                  <a:chOff x="2722305" y="1350460"/>
                  <a:chExt cx="308357" cy="308344"/>
                </a:xfrm>
              </p:grpSpPr>
              <p:sp>
                <p:nvSpPr>
                  <p:cNvPr id="6180" name="Google Shape;6180;p69"/>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81" name="Google Shape;6181;p69"/>
                  <p:cNvGrpSpPr/>
                  <p:nvPr/>
                </p:nvGrpSpPr>
                <p:grpSpPr>
                  <a:xfrm>
                    <a:off x="2725064" y="1364529"/>
                    <a:ext cx="297954" cy="280182"/>
                    <a:chOff x="2725064" y="1364529"/>
                    <a:chExt cx="297954" cy="280182"/>
                  </a:xfrm>
                </p:grpSpPr>
                <p:sp>
                  <p:nvSpPr>
                    <p:cNvPr id="6182" name="Google Shape;6182;p69"/>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9"/>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9"/>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9"/>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9"/>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187" name="Google Shape;6187;p69"/>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9"/>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9"/>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9"/>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9"/>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2" name="Google Shape;6192;p69"/>
          <p:cNvGrpSpPr/>
          <p:nvPr/>
        </p:nvGrpSpPr>
        <p:grpSpPr>
          <a:xfrm>
            <a:off x="3909124" y="2727412"/>
            <a:ext cx="1569144" cy="591015"/>
            <a:chOff x="3820100" y="3023049"/>
            <a:chExt cx="1303926" cy="491162"/>
          </a:xfrm>
        </p:grpSpPr>
        <p:grpSp>
          <p:nvGrpSpPr>
            <p:cNvPr id="6193" name="Google Shape;6193;p69"/>
            <p:cNvGrpSpPr/>
            <p:nvPr/>
          </p:nvGrpSpPr>
          <p:grpSpPr>
            <a:xfrm>
              <a:off x="3820100" y="3023072"/>
              <a:ext cx="1303926" cy="491139"/>
              <a:chOff x="3820100" y="3023072"/>
              <a:chExt cx="1303926" cy="491139"/>
            </a:xfrm>
          </p:grpSpPr>
          <p:sp>
            <p:nvSpPr>
              <p:cNvPr id="6194" name="Google Shape;6194;p69"/>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9"/>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6" name="Google Shape;6196;p69"/>
            <p:cNvGrpSpPr/>
            <p:nvPr/>
          </p:nvGrpSpPr>
          <p:grpSpPr>
            <a:xfrm>
              <a:off x="4132439" y="3023645"/>
              <a:ext cx="393633" cy="177096"/>
              <a:chOff x="4132439" y="3023645"/>
              <a:chExt cx="393633" cy="177096"/>
            </a:xfrm>
          </p:grpSpPr>
          <p:sp>
            <p:nvSpPr>
              <p:cNvPr id="6197" name="Google Shape;6197;p69"/>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9"/>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9" name="Google Shape;6199;p69"/>
            <p:cNvGrpSpPr/>
            <p:nvPr/>
          </p:nvGrpSpPr>
          <p:grpSpPr>
            <a:xfrm>
              <a:off x="3921811" y="3023049"/>
              <a:ext cx="1002397" cy="388943"/>
              <a:chOff x="3921811" y="3023049"/>
              <a:chExt cx="1002397" cy="388943"/>
            </a:xfrm>
          </p:grpSpPr>
          <p:sp>
            <p:nvSpPr>
              <p:cNvPr id="6200" name="Google Shape;6200;p69"/>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9"/>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2" name="Google Shape;6202;p69"/>
            <p:cNvGrpSpPr/>
            <p:nvPr/>
          </p:nvGrpSpPr>
          <p:grpSpPr>
            <a:xfrm>
              <a:off x="4023645" y="3023049"/>
              <a:ext cx="683032" cy="286722"/>
              <a:chOff x="4023645" y="3023049"/>
              <a:chExt cx="683032" cy="286722"/>
            </a:xfrm>
          </p:grpSpPr>
          <p:sp>
            <p:nvSpPr>
              <p:cNvPr id="6203" name="Google Shape;6203;p69"/>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9"/>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05" name="Google Shape;6205;p69"/>
          <p:cNvGrpSpPr/>
          <p:nvPr/>
        </p:nvGrpSpPr>
        <p:grpSpPr>
          <a:xfrm>
            <a:off x="1541246" y="1854257"/>
            <a:ext cx="713522" cy="688025"/>
            <a:chOff x="1706078" y="2092648"/>
            <a:chExt cx="660913" cy="637296"/>
          </a:xfrm>
        </p:grpSpPr>
        <p:sp>
          <p:nvSpPr>
            <p:cNvPr id="6206" name="Google Shape;6206;p69"/>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7" name="Google Shape;6207;p69"/>
            <p:cNvGrpSpPr/>
            <p:nvPr/>
          </p:nvGrpSpPr>
          <p:grpSpPr>
            <a:xfrm>
              <a:off x="1706078" y="2092648"/>
              <a:ext cx="660913" cy="575241"/>
              <a:chOff x="1706078" y="2092648"/>
              <a:chExt cx="660913" cy="575241"/>
            </a:xfrm>
          </p:grpSpPr>
          <p:sp>
            <p:nvSpPr>
              <p:cNvPr id="6208" name="Google Shape;6208;p69"/>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9"/>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9"/>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11" name="Google Shape;6211;p69"/>
          <p:cNvGrpSpPr/>
          <p:nvPr/>
        </p:nvGrpSpPr>
        <p:grpSpPr>
          <a:xfrm>
            <a:off x="6303104" y="971806"/>
            <a:ext cx="1317459" cy="684168"/>
            <a:chOff x="238125" y="999450"/>
            <a:chExt cx="7140700" cy="3708225"/>
          </a:xfrm>
        </p:grpSpPr>
        <p:sp>
          <p:nvSpPr>
            <p:cNvPr id="6212" name="Google Shape;6212;p69"/>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9"/>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9"/>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9"/>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9"/>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9"/>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9"/>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9"/>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9"/>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24" name="Shape 6224"/>
        <p:cNvGrpSpPr/>
        <p:nvPr/>
      </p:nvGrpSpPr>
      <p:grpSpPr>
        <a:xfrm>
          <a:off x="0" y="0"/>
          <a:ext cx="0" cy="0"/>
          <a:chOff x="0" y="0"/>
          <a:chExt cx="0" cy="0"/>
        </a:xfrm>
      </p:grpSpPr>
      <p:grpSp>
        <p:nvGrpSpPr>
          <p:cNvPr id="6225" name="Google Shape;6225;p70"/>
          <p:cNvGrpSpPr/>
          <p:nvPr/>
        </p:nvGrpSpPr>
        <p:grpSpPr>
          <a:xfrm>
            <a:off x="717025" y="967615"/>
            <a:ext cx="1636117" cy="1526144"/>
            <a:chOff x="729238" y="1179665"/>
            <a:chExt cx="1636117" cy="1526144"/>
          </a:xfrm>
        </p:grpSpPr>
        <p:grpSp>
          <p:nvGrpSpPr>
            <p:cNvPr id="6226" name="Google Shape;6226;p70"/>
            <p:cNvGrpSpPr/>
            <p:nvPr/>
          </p:nvGrpSpPr>
          <p:grpSpPr>
            <a:xfrm>
              <a:off x="729238" y="1179665"/>
              <a:ext cx="80700" cy="1526144"/>
              <a:chOff x="729238" y="1179665"/>
              <a:chExt cx="80700" cy="1526144"/>
            </a:xfrm>
          </p:grpSpPr>
          <p:sp>
            <p:nvSpPr>
              <p:cNvPr id="6227" name="Google Shape;6227;p70"/>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0"/>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0"/>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0"/>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0"/>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0"/>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0"/>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0"/>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0"/>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0"/>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7" name="Google Shape;6237;p70"/>
            <p:cNvGrpSpPr/>
            <p:nvPr/>
          </p:nvGrpSpPr>
          <p:grpSpPr>
            <a:xfrm>
              <a:off x="903098" y="1179665"/>
              <a:ext cx="80700" cy="1526144"/>
              <a:chOff x="903098" y="1179665"/>
              <a:chExt cx="80700" cy="1526144"/>
            </a:xfrm>
          </p:grpSpPr>
          <p:sp>
            <p:nvSpPr>
              <p:cNvPr id="6238" name="Google Shape;6238;p70"/>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0"/>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0"/>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0"/>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0"/>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0"/>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0"/>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0"/>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0"/>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0"/>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70"/>
            <p:cNvGrpSpPr/>
            <p:nvPr/>
          </p:nvGrpSpPr>
          <p:grpSpPr>
            <a:xfrm>
              <a:off x="1076958" y="1179665"/>
              <a:ext cx="80700" cy="1526144"/>
              <a:chOff x="1076958" y="1179665"/>
              <a:chExt cx="80700" cy="1526144"/>
            </a:xfrm>
          </p:grpSpPr>
          <p:sp>
            <p:nvSpPr>
              <p:cNvPr id="6249" name="Google Shape;6249;p70"/>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0"/>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0"/>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0"/>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0"/>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0"/>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0"/>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0"/>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0"/>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0"/>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70"/>
            <p:cNvGrpSpPr/>
            <p:nvPr/>
          </p:nvGrpSpPr>
          <p:grpSpPr>
            <a:xfrm>
              <a:off x="1247707" y="1179665"/>
              <a:ext cx="80700" cy="1526144"/>
              <a:chOff x="1247707" y="1179665"/>
              <a:chExt cx="80700" cy="1526144"/>
            </a:xfrm>
          </p:grpSpPr>
          <p:sp>
            <p:nvSpPr>
              <p:cNvPr id="6260" name="Google Shape;6260;p70"/>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0"/>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0"/>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0"/>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0"/>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0"/>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0"/>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0"/>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0"/>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0"/>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70"/>
            <p:cNvGrpSpPr/>
            <p:nvPr/>
          </p:nvGrpSpPr>
          <p:grpSpPr>
            <a:xfrm>
              <a:off x="1421567" y="1179665"/>
              <a:ext cx="80700" cy="1526144"/>
              <a:chOff x="1421567" y="1179665"/>
              <a:chExt cx="80700" cy="1526144"/>
            </a:xfrm>
          </p:grpSpPr>
          <p:sp>
            <p:nvSpPr>
              <p:cNvPr id="6271" name="Google Shape;6271;p70"/>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0"/>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0"/>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0"/>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0"/>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0"/>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0"/>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0"/>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0"/>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0"/>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1" name="Google Shape;6281;p70"/>
            <p:cNvGrpSpPr/>
            <p:nvPr/>
          </p:nvGrpSpPr>
          <p:grpSpPr>
            <a:xfrm>
              <a:off x="1592327" y="1179665"/>
              <a:ext cx="80700" cy="1526144"/>
              <a:chOff x="1592327" y="1179665"/>
              <a:chExt cx="80700" cy="1526144"/>
            </a:xfrm>
          </p:grpSpPr>
          <p:sp>
            <p:nvSpPr>
              <p:cNvPr id="6282" name="Google Shape;6282;p70"/>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0"/>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0"/>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0"/>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0"/>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0"/>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0"/>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0"/>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0"/>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0"/>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2" name="Google Shape;6292;p70"/>
            <p:cNvGrpSpPr/>
            <p:nvPr/>
          </p:nvGrpSpPr>
          <p:grpSpPr>
            <a:xfrm>
              <a:off x="1766187" y="1179665"/>
              <a:ext cx="80700" cy="1526144"/>
              <a:chOff x="1766187" y="1179665"/>
              <a:chExt cx="80700" cy="1526144"/>
            </a:xfrm>
          </p:grpSpPr>
          <p:sp>
            <p:nvSpPr>
              <p:cNvPr id="6293" name="Google Shape;6293;p70"/>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0"/>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0"/>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0"/>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0"/>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0"/>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0"/>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0"/>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0"/>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0"/>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3" name="Google Shape;6303;p70"/>
            <p:cNvGrpSpPr/>
            <p:nvPr/>
          </p:nvGrpSpPr>
          <p:grpSpPr>
            <a:xfrm>
              <a:off x="1936935" y="1179665"/>
              <a:ext cx="80700" cy="1526144"/>
              <a:chOff x="1936935" y="1179665"/>
              <a:chExt cx="80700" cy="1526144"/>
            </a:xfrm>
          </p:grpSpPr>
          <p:sp>
            <p:nvSpPr>
              <p:cNvPr id="6304" name="Google Shape;6304;p70"/>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0"/>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0"/>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0"/>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0"/>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0"/>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0"/>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0"/>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0"/>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0"/>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4" name="Google Shape;6314;p70"/>
            <p:cNvGrpSpPr/>
            <p:nvPr/>
          </p:nvGrpSpPr>
          <p:grpSpPr>
            <a:xfrm>
              <a:off x="2110795" y="1179665"/>
              <a:ext cx="80700" cy="1526144"/>
              <a:chOff x="2110795" y="1179665"/>
              <a:chExt cx="80700" cy="1526144"/>
            </a:xfrm>
          </p:grpSpPr>
          <p:sp>
            <p:nvSpPr>
              <p:cNvPr id="6315" name="Google Shape;6315;p70"/>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0"/>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0"/>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0"/>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0"/>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0"/>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0"/>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0"/>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0"/>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0"/>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70"/>
            <p:cNvGrpSpPr/>
            <p:nvPr/>
          </p:nvGrpSpPr>
          <p:grpSpPr>
            <a:xfrm>
              <a:off x="2284655" y="1179665"/>
              <a:ext cx="80700" cy="1526144"/>
              <a:chOff x="2284655" y="1179665"/>
              <a:chExt cx="80700" cy="1526144"/>
            </a:xfrm>
          </p:grpSpPr>
          <p:sp>
            <p:nvSpPr>
              <p:cNvPr id="6326" name="Google Shape;6326;p70"/>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0"/>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0"/>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0"/>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0"/>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0"/>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0"/>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0"/>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0"/>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0"/>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36" name="Google Shape;6336;p70"/>
          <p:cNvGrpSpPr/>
          <p:nvPr/>
        </p:nvGrpSpPr>
        <p:grpSpPr>
          <a:xfrm>
            <a:off x="2611692" y="986753"/>
            <a:ext cx="1364248" cy="1102133"/>
            <a:chOff x="2623904" y="1198803"/>
            <a:chExt cx="1364248" cy="1102133"/>
          </a:xfrm>
        </p:grpSpPr>
        <p:grpSp>
          <p:nvGrpSpPr>
            <p:cNvPr id="6337" name="Google Shape;6337;p70"/>
            <p:cNvGrpSpPr/>
            <p:nvPr/>
          </p:nvGrpSpPr>
          <p:grpSpPr>
            <a:xfrm>
              <a:off x="2623907" y="1198803"/>
              <a:ext cx="1364245" cy="273000"/>
              <a:chOff x="2623907" y="1198803"/>
              <a:chExt cx="1364245" cy="273000"/>
            </a:xfrm>
          </p:grpSpPr>
          <p:sp>
            <p:nvSpPr>
              <p:cNvPr id="6338" name="Google Shape;6338;p70"/>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0"/>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0"/>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0"/>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0"/>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70"/>
            <p:cNvGrpSpPr/>
            <p:nvPr/>
          </p:nvGrpSpPr>
          <p:grpSpPr>
            <a:xfrm>
              <a:off x="2623904" y="1476964"/>
              <a:ext cx="1364245" cy="273000"/>
              <a:chOff x="2623904" y="1476964"/>
              <a:chExt cx="1364245" cy="273000"/>
            </a:xfrm>
          </p:grpSpPr>
          <p:sp>
            <p:nvSpPr>
              <p:cNvPr id="6344" name="Google Shape;6344;p70"/>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0"/>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0"/>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0"/>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0"/>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9" name="Google Shape;6349;p70"/>
            <p:cNvGrpSpPr/>
            <p:nvPr/>
          </p:nvGrpSpPr>
          <p:grpSpPr>
            <a:xfrm>
              <a:off x="2623907" y="1749775"/>
              <a:ext cx="1364245" cy="273000"/>
              <a:chOff x="2623907" y="1749775"/>
              <a:chExt cx="1364245" cy="273000"/>
            </a:xfrm>
          </p:grpSpPr>
          <p:sp>
            <p:nvSpPr>
              <p:cNvPr id="6350" name="Google Shape;6350;p70"/>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0"/>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0"/>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0"/>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0"/>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70"/>
            <p:cNvGrpSpPr/>
            <p:nvPr/>
          </p:nvGrpSpPr>
          <p:grpSpPr>
            <a:xfrm>
              <a:off x="2623904" y="2027936"/>
              <a:ext cx="1364245" cy="273000"/>
              <a:chOff x="2623904" y="2027936"/>
              <a:chExt cx="1364245" cy="273000"/>
            </a:xfrm>
          </p:grpSpPr>
          <p:sp>
            <p:nvSpPr>
              <p:cNvPr id="6356" name="Google Shape;6356;p70"/>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0"/>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0"/>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0"/>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0"/>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61" name="Google Shape;6361;p70"/>
          <p:cNvGrpSpPr/>
          <p:nvPr/>
        </p:nvGrpSpPr>
        <p:grpSpPr>
          <a:xfrm>
            <a:off x="2601153" y="2445826"/>
            <a:ext cx="1387541" cy="159124"/>
            <a:chOff x="3200660" y="2180272"/>
            <a:chExt cx="2563824" cy="378237"/>
          </a:xfrm>
        </p:grpSpPr>
        <p:sp>
          <p:nvSpPr>
            <p:cNvPr id="6362" name="Google Shape;6362;p70"/>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0"/>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0"/>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0"/>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0"/>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0"/>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0"/>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0"/>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0"/>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0"/>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0"/>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0"/>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0"/>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0"/>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0"/>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0"/>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0"/>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0"/>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0" name="Google Shape;6380;p70"/>
          <p:cNvGrpSpPr/>
          <p:nvPr/>
        </p:nvGrpSpPr>
        <p:grpSpPr>
          <a:xfrm>
            <a:off x="2597677" y="2723590"/>
            <a:ext cx="1390502" cy="159625"/>
            <a:chOff x="3530150" y="2790075"/>
            <a:chExt cx="1962600" cy="225300"/>
          </a:xfrm>
        </p:grpSpPr>
        <p:sp>
          <p:nvSpPr>
            <p:cNvPr id="6381" name="Google Shape;6381;p70"/>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0"/>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3" name="Google Shape;6383;p70"/>
          <p:cNvGrpSpPr/>
          <p:nvPr/>
        </p:nvGrpSpPr>
        <p:grpSpPr>
          <a:xfrm>
            <a:off x="2597735" y="3001855"/>
            <a:ext cx="1411629" cy="154175"/>
            <a:chOff x="3558802" y="4011244"/>
            <a:chExt cx="1866000" cy="111600"/>
          </a:xfrm>
        </p:grpSpPr>
        <p:sp>
          <p:nvSpPr>
            <p:cNvPr id="6384" name="Google Shape;6384;p70"/>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0"/>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70"/>
          <p:cNvGrpSpPr/>
          <p:nvPr/>
        </p:nvGrpSpPr>
        <p:grpSpPr>
          <a:xfrm>
            <a:off x="2598023" y="2207425"/>
            <a:ext cx="1383503" cy="119761"/>
            <a:chOff x="3465975" y="2270258"/>
            <a:chExt cx="1986364" cy="171947"/>
          </a:xfrm>
        </p:grpSpPr>
        <p:sp>
          <p:nvSpPr>
            <p:cNvPr id="6387" name="Google Shape;6387;p70"/>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0"/>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0"/>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0"/>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0"/>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0"/>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0"/>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0"/>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70"/>
          <p:cNvGrpSpPr/>
          <p:nvPr/>
        </p:nvGrpSpPr>
        <p:grpSpPr>
          <a:xfrm>
            <a:off x="2609030" y="3571198"/>
            <a:ext cx="1369531" cy="195460"/>
            <a:chOff x="723300" y="4253549"/>
            <a:chExt cx="2276482" cy="324900"/>
          </a:xfrm>
        </p:grpSpPr>
        <p:sp>
          <p:nvSpPr>
            <p:cNvPr id="6396" name="Google Shape;6396;p70"/>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0"/>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0"/>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0"/>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0"/>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1" name="Google Shape;6401;p70"/>
          <p:cNvGrpSpPr/>
          <p:nvPr/>
        </p:nvGrpSpPr>
        <p:grpSpPr>
          <a:xfrm>
            <a:off x="2598591" y="3272439"/>
            <a:ext cx="1389066" cy="180119"/>
            <a:chOff x="705948" y="3788465"/>
            <a:chExt cx="2308953" cy="299400"/>
          </a:xfrm>
        </p:grpSpPr>
        <p:sp>
          <p:nvSpPr>
            <p:cNvPr id="6402" name="Google Shape;6402;p70"/>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0"/>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0"/>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0"/>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0"/>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7" name="Google Shape;6407;p70"/>
          <p:cNvGrpSpPr/>
          <p:nvPr/>
        </p:nvGrpSpPr>
        <p:grpSpPr>
          <a:xfrm>
            <a:off x="4195581" y="1876393"/>
            <a:ext cx="1433821" cy="191501"/>
            <a:chOff x="4273350" y="2088443"/>
            <a:chExt cx="1433821" cy="191501"/>
          </a:xfrm>
        </p:grpSpPr>
        <p:grpSp>
          <p:nvGrpSpPr>
            <p:cNvPr id="6408" name="Google Shape;6408;p70"/>
            <p:cNvGrpSpPr/>
            <p:nvPr/>
          </p:nvGrpSpPr>
          <p:grpSpPr>
            <a:xfrm>
              <a:off x="4273350" y="2088443"/>
              <a:ext cx="1433821" cy="0"/>
              <a:chOff x="5224975" y="2962250"/>
              <a:chExt cx="1544400" cy="0"/>
            </a:xfrm>
          </p:grpSpPr>
          <p:cxnSp>
            <p:nvCxnSpPr>
              <p:cNvPr id="6409" name="Google Shape;6409;p7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410" name="Google Shape;6410;p70"/>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411" name="Google Shape;6411;p70"/>
            <p:cNvGrpSpPr/>
            <p:nvPr/>
          </p:nvGrpSpPr>
          <p:grpSpPr>
            <a:xfrm>
              <a:off x="4273350" y="2279944"/>
              <a:ext cx="1433821" cy="0"/>
              <a:chOff x="5224975" y="2962250"/>
              <a:chExt cx="1544400" cy="0"/>
            </a:xfrm>
          </p:grpSpPr>
          <p:cxnSp>
            <p:nvCxnSpPr>
              <p:cNvPr id="6412" name="Google Shape;6412;p70"/>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413" name="Google Shape;6413;p70"/>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414" name="Google Shape;6414;p70"/>
          <p:cNvGrpSpPr/>
          <p:nvPr/>
        </p:nvGrpSpPr>
        <p:grpSpPr>
          <a:xfrm>
            <a:off x="2646528" y="3885297"/>
            <a:ext cx="1304609" cy="294074"/>
            <a:chOff x="2658741" y="4097347"/>
            <a:chExt cx="1304609" cy="294074"/>
          </a:xfrm>
        </p:grpSpPr>
        <p:grpSp>
          <p:nvGrpSpPr>
            <p:cNvPr id="6415" name="Google Shape;6415;p70"/>
            <p:cNvGrpSpPr/>
            <p:nvPr/>
          </p:nvGrpSpPr>
          <p:grpSpPr>
            <a:xfrm>
              <a:off x="2658741" y="4097347"/>
              <a:ext cx="118572" cy="294074"/>
              <a:chOff x="3343310" y="4475555"/>
              <a:chExt cx="127717" cy="316753"/>
            </a:xfrm>
          </p:grpSpPr>
          <p:sp>
            <p:nvSpPr>
              <p:cNvPr id="6416" name="Google Shape;6416;p7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8" name="Google Shape;6418;p70"/>
            <p:cNvGrpSpPr/>
            <p:nvPr/>
          </p:nvGrpSpPr>
          <p:grpSpPr>
            <a:xfrm>
              <a:off x="3815519" y="4098388"/>
              <a:ext cx="147831" cy="291991"/>
              <a:chOff x="3527539" y="4476677"/>
              <a:chExt cx="159232" cy="314510"/>
            </a:xfrm>
          </p:grpSpPr>
          <p:sp>
            <p:nvSpPr>
              <p:cNvPr id="6419" name="Google Shape;6419;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1" name="Google Shape;6421;p70"/>
            <p:cNvGrpSpPr/>
            <p:nvPr/>
          </p:nvGrpSpPr>
          <p:grpSpPr>
            <a:xfrm>
              <a:off x="3511696" y="4098388"/>
              <a:ext cx="147831" cy="291991"/>
              <a:chOff x="3527539" y="4476677"/>
              <a:chExt cx="159232" cy="314510"/>
            </a:xfrm>
          </p:grpSpPr>
          <p:sp>
            <p:nvSpPr>
              <p:cNvPr id="6422" name="Google Shape;6422;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4" name="Google Shape;6424;p70"/>
            <p:cNvGrpSpPr/>
            <p:nvPr/>
          </p:nvGrpSpPr>
          <p:grpSpPr>
            <a:xfrm>
              <a:off x="3207874" y="4098388"/>
              <a:ext cx="147831" cy="291991"/>
              <a:chOff x="3527539" y="4476677"/>
              <a:chExt cx="159232" cy="314510"/>
            </a:xfrm>
          </p:grpSpPr>
          <p:sp>
            <p:nvSpPr>
              <p:cNvPr id="6425" name="Google Shape;6425;p70"/>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0"/>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7" name="Google Shape;6427;p70"/>
            <p:cNvGrpSpPr/>
            <p:nvPr/>
          </p:nvGrpSpPr>
          <p:grpSpPr>
            <a:xfrm>
              <a:off x="2933305" y="4097347"/>
              <a:ext cx="118572" cy="294074"/>
              <a:chOff x="3343310" y="4475555"/>
              <a:chExt cx="127717" cy="316753"/>
            </a:xfrm>
          </p:grpSpPr>
          <p:sp>
            <p:nvSpPr>
              <p:cNvPr id="6428" name="Google Shape;6428;p70"/>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0"/>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30" name="Google Shape;6430;p70"/>
          <p:cNvGrpSpPr/>
          <p:nvPr/>
        </p:nvGrpSpPr>
        <p:grpSpPr>
          <a:xfrm>
            <a:off x="4197136" y="963991"/>
            <a:ext cx="1430711" cy="751237"/>
            <a:chOff x="5159450" y="1919950"/>
            <a:chExt cx="1541050" cy="862500"/>
          </a:xfrm>
        </p:grpSpPr>
        <p:sp>
          <p:nvSpPr>
            <p:cNvPr id="6431" name="Google Shape;6431;p70"/>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432" name="Google Shape;6432;p70"/>
            <p:cNvGrpSpPr/>
            <p:nvPr/>
          </p:nvGrpSpPr>
          <p:grpSpPr>
            <a:xfrm>
              <a:off x="5159450" y="1919950"/>
              <a:ext cx="1541050" cy="862500"/>
              <a:chOff x="5159450" y="1919950"/>
              <a:chExt cx="1541050" cy="862500"/>
            </a:xfrm>
          </p:grpSpPr>
          <p:cxnSp>
            <p:nvCxnSpPr>
              <p:cNvPr id="6433" name="Google Shape;6433;p70"/>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434" name="Google Shape;6434;p70"/>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435" name="Google Shape;6435;p70"/>
          <p:cNvGrpSpPr/>
          <p:nvPr/>
        </p:nvGrpSpPr>
        <p:grpSpPr>
          <a:xfrm>
            <a:off x="4245274" y="2227761"/>
            <a:ext cx="1334436" cy="967914"/>
            <a:chOff x="4294923" y="2439811"/>
            <a:chExt cx="1334436" cy="967914"/>
          </a:xfrm>
        </p:grpSpPr>
        <p:grpSp>
          <p:nvGrpSpPr>
            <p:cNvPr id="6436" name="Google Shape;6436;p70"/>
            <p:cNvGrpSpPr/>
            <p:nvPr/>
          </p:nvGrpSpPr>
          <p:grpSpPr>
            <a:xfrm>
              <a:off x="4960455" y="2469658"/>
              <a:ext cx="668904" cy="885524"/>
              <a:chOff x="4960455" y="2469658"/>
              <a:chExt cx="668904" cy="885524"/>
            </a:xfrm>
          </p:grpSpPr>
          <p:sp>
            <p:nvSpPr>
              <p:cNvPr id="6437" name="Google Shape;6437;p70"/>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0"/>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0"/>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0"/>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0"/>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0"/>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3" name="Google Shape;6443;p70"/>
            <p:cNvGrpSpPr/>
            <p:nvPr/>
          </p:nvGrpSpPr>
          <p:grpSpPr>
            <a:xfrm>
              <a:off x="4294923" y="2469658"/>
              <a:ext cx="668951" cy="885524"/>
              <a:chOff x="4294923" y="2469658"/>
              <a:chExt cx="668951" cy="885524"/>
            </a:xfrm>
          </p:grpSpPr>
          <p:sp>
            <p:nvSpPr>
              <p:cNvPr id="6444" name="Google Shape;6444;p70"/>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0"/>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0"/>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0"/>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0"/>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0"/>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50" name="Google Shape;6450;p70"/>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1" name="Google Shape;6451;p70"/>
          <p:cNvGrpSpPr/>
          <p:nvPr/>
        </p:nvGrpSpPr>
        <p:grpSpPr>
          <a:xfrm>
            <a:off x="4231477" y="3282206"/>
            <a:ext cx="1430949" cy="897289"/>
            <a:chOff x="4351371" y="3547942"/>
            <a:chExt cx="1345130" cy="843475"/>
          </a:xfrm>
        </p:grpSpPr>
        <p:grpSp>
          <p:nvGrpSpPr>
            <p:cNvPr id="6452" name="Google Shape;6452;p70"/>
            <p:cNvGrpSpPr/>
            <p:nvPr/>
          </p:nvGrpSpPr>
          <p:grpSpPr>
            <a:xfrm>
              <a:off x="4351371" y="4209917"/>
              <a:ext cx="1345130" cy="181500"/>
              <a:chOff x="4351371" y="4209917"/>
              <a:chExt cx="1345130" cy="181500"/>
            </a:xfrm>
          </p:grpSpPr>
          <p:sp>
            <p:nvSpPr>
              <p:cNvPr id="6453" name="Google Shape;6453;p70"/>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54" name="Google Shape;6454;p70"/>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455" name="Google Shape;6455;p70"/>
            <p:cNvGrpSpPr/>
            <p:nvPr/>
          </p:nvGrpSpPr>
          <p:grpSpPr>
            <a:xfrm>
              <a:off x="4403010" y="3985221"/>
              <a:ext cx="1109518" cy="181500"/>
              <a:chOff x="4403010" y="3985221"/>
              <a:chExt cx="1109518" cy="181500"/>
            </a:xfrm>
          </p:grpSpPr>
          <p:sp>
            <p:nvSpPr>
              <p:cNvPr id="6456" name="Google Shape;6456;p70"/>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57" name="Google Shape;6457;p70"/>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458" name="Google Shape;6458;p70"/>
            <p:cNvGrpSpPr/>
            <p:nvPr/>
          </p:nvGrpSpPr>
          <p:grpSpPr>
            <a:xfrm>
              <a:off x="4618704" y="3766582"/>
              <a:ext cx="807858" cy="181500"/>
              <a:chOff x="4618704" y="3766582"/>
              <a:chExt cx="807858" cy="181500"/>
            </a:xfrm>
          </p:grpSpPr>
          <p:sp>
            <p:nvSpPr>
              <p:cNvPr id="6459" name="Google Shape;6459;p70"/>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60" name="Google Shape;6460;p70"/>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461" name="Google Shape;6461;p70"/>
            <p:cNvGrpSpPr/>
            <p:nvPr/>
          </p:nvGrpSpPr>
          <p:grpSpPr>
            <a:xfrm>
              <a:off x="4735238" y="3547942"/>
              <a:ext cx="462839" cy="181500"/>
              <a:chOff x="4735238" y="3547942"/>
              <a:chExt cx="462839" cy="181500"/>
            </a:xfrm>
          </p:grpSpPr>
          <p:sp>
            <p:nvSpPr>
              <p:cNvPr id="6462" name="Google Shape;6462;p70"/>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463" name="Google Shape;6463;p70"/>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464" name="Google Shape;6464;p70"/>
          <p:cNvGrpSpPr/>
          <p:nvPr/>
        </p:nvGrpSpPr>
        <p:grpSpPr>
          <a:xfrm>
            <a:off x="7407835" y="2217530"/>
            <a:ext cx="1020955" cy="928853"/>
            <a:chOff x="926675" y="238125"/>
            <a:chExt cx="5755100" cy="5232975"/>
          </a:xfrm>
        </p:grpSpPr>
        <p:sp>
          <p:nvSpPr>
            <p:cNvPr id="6465" name="Google Shape;6465;p70"/>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0"/>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0"/>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0"/>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9" name="Google Shape;6469;p70"/>
          <p:cNvGrpSpPr/>
          <p:nvPr/>
        </p:nvGrpSpPr>
        <p:grpSpPr>
          <a:xfrm>
            <a:off x="715208" y="2616265"/>
            <a:ext cx="1695374" cy="1560837"/>
            <a:chOff x="727421" y="2828315"/>
            <a:chExt cx="1695374" cy="1560837"/>
          </a:xfrm>
        </p:grpSpPr>
        <p:grpSp>
          <p:nvGrpSpPr>
            <p:cNvPr id="6470" name="Google Shape;6470;p70"/>
            <p:cNvGrpSpPr/>
            <p:nvPr/>
          </p:nvGrpSpPr>
          <p:grpSpPr>
            <a:xfrm>
              <a:off x="727421" y="2828315"/>
              <a:ext cx="1695374" cy="1560837"/>
              <a:chOff x="734799" y="2782450"/>
              <a:chExt cx="1571100" cy="1577400"/>
            </a:xfrm>
          </p:grpSpPr>
          <p:cxnSp>
            <p:nvCxnSpPr>
              <p:cNvPr id="6471" name="Google Shape;6471;p70"/>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472" name="Google Shape;6472;p70"/>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473" name="Google Shape;6473;p70"/>
            <p:cNvGrpSpPr/>
            <p:nvPr/>
          </p:nvGrpSpPr>
          <p:grpSpPr>
            <a:xfrm>
              <a:off x="819108" y="2882501"/>
              <a:ext cx="1556791" cy="1426186"/>
              <a:chOff x="819108" y="2882501"/>
              <a:chExt cx="1556791" cy="1426186"/>
            </a:xfrm>
          </p:grpSpPr>
          <p:grpSp>
            <p:nvGrpSpPr>
              <p:cNvPr id="6474" name="Google Shape;6474;p70"/>
              <p:cNvGrpSpPr/>
              <p:nvPr/>
            </p:nvGrpSpPr>
            <p:grpSpPr>
              <a:xfrm>
                <a:off x="819108" y="2882501"/>
                <a:ext cx="103104" cy="1426186"/>
                <a:chOff x="4674013" y="3100904"/>
                <a:chExt cx="122758" cy="1698043"/>
              </a:xfrm>
            </p:grpSpPr>
            <p:sp>
              <p:nvSpPr>
                <p:cNvPr id="6475" name="Google Shape;6475;p70"/>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0"/>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0"/>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0"/>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0"/>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0"/>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0"/>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70"/>
              <p:cNvGrpSpPr/>
              <p:nvPr/>
            </p:nvGrpSpPr>
            <p:grpSpPr>
              <a:xfrm>
                <a:off x="1062475" y="2882501"/>
                <a:ext cx="103104" cy="1426186"/>
                <a:chOff x="4940438" y="3100904"/>
                <a:chExt cx="122758" cy="1698043"/>
              </a:xfrm>
            </p:grpSpPr>
            <p:sp>
              <p:nvSpPr>
                <p:cNvPr id="6483" name="Google Shape;6483;p70"/>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0"/>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0"/>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0"/>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0"/>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0"/>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0"/>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70"/>
              <p:cNvGrpSpPr/>
              <p:nvPr/>
            </p:nvGrpSpPr>
            <p:grpSpPr>
              <a:xfrm>
                <a:off x="1299324" y="2882501"/>
                <a:ext cx="103104" cy="1426186"/>
                <a:chOff x="5206863" y="3100904"/>
                <a:chExt cx="122758" cy="1698043"/>
              </a:xfrm>
            </p:grpSpPr>
            <p:sp>
              <p:nvSpPr>
                <p:cNvPr id="6491" name="Google Shape;6491;p7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8" name="Google Shape;6498;p70"/>
              <p:cNvGrpSpPr/>
              <p:nvPr/>
            </p:nvGrpSpPr>
            <p:grpSpPr>
              <a:xfrm>
                <a:off x="1786057" y="2882501"/>
                <a:ext cx="103104" cy="1426186"/>
                <a:chOff x="6006138" y="3143629"/>
                <a:chExt cx="122758" cy="1698043"/>
              </a:xfrm>
            </p:grpSpPr>
            <p:sp>
              <p:nvSpPr>
                <p:cNvPr id="6499" name="Google Shape;6499;p7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6" name="Google Shape;6506;p70"/>
              <p:cNvGrpSpPr/>
              <p:nvPr/>
            </p:nvGrpSpPr>
            <p:grpSpPr>
              <a:xfrm>
                <a:off x="2029422" y="2882501"/>
                <a:ext cx="103104" cy="1426186"/>
                <a:chOff x="6805413" y="3100904"/>
                <a:chExt cx="122758" cy="1698043"/>
              </a:xfrm>
            </p:grpSpPr>
            <p:sp>
              <p:nvSpPr>
                <p:cNvPr id="6507" name="Google Shape;6507;p70"/>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0"/>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0"/>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0"/>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0"/>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0"/>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0"/>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4" name="Google Shape;6514;p70"/>
              <p:cNvGrpSpPr/>
              <p:nvPr/>
            </p:nvGrpSpPr>
            <p:grpSpPr>
              <a:xfrm>
                <a:off x="2272795" y="2882501"/>
                <a:ext cx="103104" cy="1426186"/>
                <a:chOff x="5206863" y="3100904"/>
                <a:chExt cx="122758" cy="1698043"/>
              </a:xfrm>
            </p:grpSpPr>
            <p:sp>
              <p:nvSpPr>
                <p:cNvPr id="6515" name="Google Shape;6515;p70"/>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0"/>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0"/>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0"/>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0"/>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0"/>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0"/>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2" name="Google Shape;6522;p70"/>
              <p:cNvGrpSpPr/>
              <p:nvPr/>
            </p:nvGrpSpPr>
            <p:grpSpPr>
              <a:xfrm>
                <a:off x="1542694" y="2882501"/>
                <a:ext cx="103104" cy="1426186"/>
                <a:chOff x="6006138" y="3143629"/>
                <a:chExt cx="122758" cy="1698043"/>
              </a:xfrm>
            </p:grpSpPr>
            <p:sp>
              <p:nvSpPr>
                <p:cNvPr id="6523" name="Google Shape;6523;p70"/>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0"/>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0"/>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0"/>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0"/>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0"/>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0"/>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530" name="Google Shape;6530;p70"/>
          <p:cNvGrpSpPr/>
          <p:nvPr/>
        </p:nvGrpSpPr>
        <p:grpSpPr>
          <a:xfrm>
            <a:off x="5671259" y="3305987"/>
            <a:ext cx="2749952" cy="870677"/>
            <a:chOff x="238125" y="1725700"/>
            <a:chExt cx="7139025" cy="2260325"/>
          </a:xfrm>
        </p:grpSpPr>
        <p:sp>
          <p:nvSpPr>
            <p:cNvPr id="6531" name="Google Shape;6531;p70"/>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0"/>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0"/>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0"/>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0"/>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0"/>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0"/>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0"/>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0"/>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0"/>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70"/>
          <p:cNvGrpSpPr/>
          <p:nvPr/>
        </p:nvGrpSpPr>
        <p:grpSpPr>
          <a:xfrm>
            <a:off x="5941423" y="2247733"/>
            <a:ext cx="1105452" cy="916747"/>
            <a:chOff x="5249100" y="1210600"/>
            <a:chExt cx="3502700" cy="2904775"/>
          </a:xfrm>
        </p:grpSpPr>
        <p:sp>
          <p:nvSpPr>
            <p:cNvPr id="6542" name="Google Shape;6542;p70"/>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0"/>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0"/>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0"/>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46" name="Google Shape;6546;p70"/>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547" name="Google Shape;6547;p70"/>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548" name="Google Shape;6548;p70"/>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549" name="Google Shape;6549;p70"/>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550" name="Google Shape;6550;p70"/>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70"/>
          <p:cNvGrpSpPr/>
          <p:nvPr/>
        </p:nvGrpSpPr>
        <p:grpSpPr>
          <a:xfrm>
            <a:off x="7123971" y="967151"/>
            <a:ext cx="1304650" cy="1124856"/>
            <a:chOff x="7287122" y="1165658"/>
            <a:chExt cx="1219413" cy="1051365"/>
          </a:xfrm>
        </p:grpSpPr>
        <p:grpSp>
          <p:nvGrpSpPr>
            <p:cNvPr id="6552" name="Google Shape;6552;p70"/>
            <p:cNvGrpSpPr/>
            <p:nvPr/>
          </p:nvGrpSpPr>
          <p:grpSpPr>
            <a:xfrm>
              <a:off x="7287122" y="1969723"/>
              <a:ext cx="1219413" cy="247300"/>
              <a:chOff x="7287122" y="1969723"/>
              <a:chExt cx="1219413" cy="247300"/>
            </a:xfrm>
          </p:grpSpPr>
          <p:sp>
            <p:nvSpPr>
              <p:cNvPr id="6553" name="Google Shape;6553;p70"/>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4" name="Google Shape;6554;p70"/>
              <p:cNvGrpSpPr/>
              <p:nvPr/>
            </p:nvGrpSpPr>
            <p:grpSpPr>
              <a:xfrm>
                <a:off x="7287122" y="2063892"/>
                <a:ext cx="1151753" cy="73428"/>
                <a:chOff x="7287122" y="2063892"/>
                <a:chExt cx="1151753" cy="73428"/>
              </a:xfrm>
            </p:grpSpPr>
            <p:sp>
              <p:nvSpPr>
                <p:cNvPr id="6555" name="Google Shape;6555;p70"/>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56" name="Google Shape;6556;p70"/>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557" name="Google Shape;6557;p70"/>
            <p:cNvGrpSpPr/>
            <p:nvPr/>
          </p:nvGrpSpPr>
          <p:grpSpPr>
            <a:xfrm>
              <a:off x="7287122" y="1712201"/>
              <a:ext cx="1219403" cy="246767"/>
              <a:chOff x="7287122" y="1712201"/>
              <a:chExt cx="1219403" cy="246767"/>
            </a:xfrm>
          </p:grpSpPr>
          <p:sp>
            <p:nvSpPr>
              <p:cNvPr id="6558" name="Google Shape;6558;p70"/>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9" name="Google Shape;6559;p70"/>
              <p:cNvGrpSpPr/>
              <p:nvPr/>
            </p:nvGrpSpPr>
            <p:grpSpPr>
              <a:xfrm>
                <a:off x="7287122" y="1842861"/>
                <a:ext cx="1005303" cy="73419"/>
                <a:chOff x="7287122" y="1842861"/>
                <a:chExt cx="1005303" cy="73419"/>
              </a:xfrm>
            </p:grpSpPr>
            <p:sp>
              <p:nvSpPr>
                <p:cNvPr id="6560" name="Google Shape;6560;p70"/>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61" name="Google Shape;6561;p70"/>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562" name="Google Shape;6562;p70"/>
            <p:cNvGrpSpPr/>
            <p:nvPr/>
          </p:nvGrpSpPr>
          <p:grpSpPr>
            <a:xfrm>
              <a:off x="7287122" y="1447520"/>
              <a:ext cx="1219403" cy="286667"/>
              <a:chOff x="7287122" y="1447520"/>
              <a:chExt cx="1219403" cy="286667"/>
            </a:xfrm>
          </p:grpSpPr>
          <p:sp>
            <p:nvSpPr>
              <p:cNvPr id="6563" name="Google Shape;6563;p70"/>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4" name="Google Shape;6564;p70"/>
              <p:cNvGrpSpPr/>
              <p:nvPr/>
            </p:nvGrpSpPr>
            <p:grpSpPr>
              <a:xfrm>
                <a:off x="7287122" y="1581977"/>
                <a:ext cx="852803" cy="73428"/>
                <a:chOff x="7287122" y="1581977"/>
                <a:chExt cx="852803" cy="73428"/>
              </a:xfrm>
            </p:grpSpPr>
            <p:sp>
              <p:nvSpPr>
                <p:cNvPr id="6565" name="Google Shape;6565;p70"/>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66" name="Google Shape;6566;p70"/>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567" name="Google Shape;6567;p70"/>
            <p:cNvGrpSpPr/>
            <p:nvPr/>
          </p:nvGrpSpPr>
          <p:grpSpPr>
            <a:xfrm>
              <a:off x="7287122" y="1165658"/>
              <a:ext cx="1219403" cy="344253"/>
              <a:chOff x="7287122" y="1165658"/>
              <a:chExt cx="1219403" cy="344253"/>
            </a:xfrm>
          </p:grpSpPr>
          <p:sp>
            <p:nvSpPr>
              <p:cNvPr id="6568" name="Google Shape;6568;p70"/>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9" name="Google Shape;6569;p70"/>
              <p:cNvGrpSpPr/>
              <p:nvPr/>
            </p:nvGrpSpPr>
            <p:grpSpPr>
              <a:xfrm>
                <a:off x="7287122" y="1341025"/>
                <a:ext cx="695703" cy="73419"/>
                <a:chOff x="7287122" y="1341025"/>
                <a:chExt cx="695703" cy="73419"/>
              </a:xfrm>
            </p:grpSpPr>
            <p:sp>
              <p:nvSpPr>
                <p:cNvPr id="6570" name="Google Shape;6570;p70"/>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71" name="Google Shape;6571;p70"/>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572" name="Google Shape;6572;p70"/>
          <p:cNvGrpSpPr/>
          <p:nvPr/>
        </p:nvGrpSpPr>
        <p:grpSpPr>
          <a:xfrm>
            <a:off x="5790463" y="973174"/>
            <a:ext cx="1397729" cy="1098540"/>
            <a:chOff x="5900602" y="1193063"/>
            <a:chExt cx="1299851" cy="1021707"/>
          </a:xfrm>
        </p:grpSpPr>
        <p:grpSp>
          <p:nvGrpSpPr>
            <p:cNvPr id="6573" name="Google Shape;6573;p70"/>
            <p:cNvGrpSpPr/>
            <p:nvPr/>
          </p:nvGrpSpPr>
          <p:grpSpPr>
            <a:xfrm>
              <a:off x="6520337" y="1193063"/>
              <a:ext cx="341815" cy="799959"/>
              <a:chOff x="6520337" y="1193063"/>
              <a:chExt cx="341815" cy="799959"/>
            </a:xfrm>
          </p:grpSpPr>
          <p:grpSp>
            <p:nvGrpSpPr>
              <p:cNvPr id="6574" name="Google Shape;6574;p70"/>
              <p:cNvGrpSpPr/>
              <p:nvPr/>
            </p:nvGrpSpPr>
            <p:grpSpPr>
              <a:xfrm>
                <a:off x="6520337" y="1589527"/>
                <a:ext cx="213950" cy="403494"/>
                <a:chOff x="6520337" y="1589527"/>
                <a:chExt cx="213950" cy="403494"/>
              </a:xfrm>
            </p:grpSpPr>
            <p:sp>
              <p:nvSpPr>
                <p:cNvPr id="6575" name="Google Shape;6575;p70"/>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0"/>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70"/>
              <p:cNvGrpSpPr/>
              <p:nvPr/>
            </p:nvGrpSpPr>
            <p:grpSpPr>
              <a:xfrm>
                <a:off x="6577204" y="1193063"/>
                <a:ext cx="284947" cy="464512"/>
                <a:chOff x="6577204" y="1193063"/>
                <a:chExt cx="284947" cy="464512"/>
              </a:xfrm>
            </p:grpSpPr>
            <p:sp>
              <p:nvSpPr>
                <p:cNvPr id="6578" name="Google Shape;6578;p70"/>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79" name="Google Shape;6579;p70"/>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580" name="Google Shape;6580;p70"/>
            <p:cNvGrpSpPr/>
            <p:nvPr/>
          </p:nvGrpSpPr>
          <p:grpSpPr>
            <a:xfrm>
              <a:off x="6238903" y="1193063"/>
              <a:ext cx="300475" cy="900152"/>
              <a:chOff x="6238903" y="1193063"/>
              <a:chExt cx="300475" cy="900152"/>
            </a:xfrm>
          </p:grpSpPr>
          <p:grpSp>
            <p:nvGrpSpPr>
              <p:cNvPr id="6581" name="Google Shape;6581;p70"/>
              <p:cNvGrpSpPr/>
              <p:nvPr/>
            </p:nvGrpSpPr>
            <p:grpSpPr>
              <a:xfrm>
                <a:off x="6290865" y="1489315"/>
                <a:ext cx="248514" cy="603900"/>
                <a:chOff x="6290865" y="1489315"/>
                <a:chExt cx="248514" cy="603900"/>
              </a:xfrm>
            </p:grpSpPr>
            <p:sp>
              <p:nvSpPr>
                <p:cNvPr id="6582" name="Google Shape;6582;p70"/>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0"/>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70"/>
              <p:cNvGrpSpPr/>
              <p:nvPr/>
            </p:nvGrpSpPr>
            <p:grpSpPr>
              <a:xfrm>
                <a:off x="6238903" y="1193063"/>
                <a:ext cx="284947" cy="333087"/>
                <a:chOff x="6238903" y="1193063"/>
                <a:chExt cx="284947" cy="333087"/>
              </a:xfrm>
            </p:grpSpPr>
            <p:sp>
              <p:nvSpPr>
                <p:cNvPr id="6585" name="Google Shape;6585;p70"/>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86" name="Google Shape;6586;p70"/>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587" name="Google Shape;6587;p70"/>
            <p:cNvGrpSpPr/>
            <p:nvPr/>
          </p:nvGrpSpPr>
          <p:grpSpPr>
            <a:xfrm>
              <a:off x="5900602" y="1193063"/>
              <a:ext cx="444345" cy="1021707"/>
              <a:chOff x="5900602" y="1193063"/>
              <a:chExt cx="444345" cy="1021707"/>
            </a:xfrm>
          </p:grpSpPr>
          <p:grpSp>
            <p:nvGrpSpPr>
              <p:cNvPr id="6588" name="Google Shape;6588;p70"/>
              <p:cNvGrpSpPr/>
              <p:nvPr/>
            </p:nvGrpSpPr>
            <p:grpSpPr>
              <a:xfrm>
                <a:off x="6046501" y="1367785"/>
                <a:ext cx="298446" cy="846986"/>
                <a:chOff x="6046501" y="1367785"/>
                <a:chExt cx="298446" cy="846986"/>
              </a:xfrm>
            </p:grpSpPr>
            <p:sp>
              <p:nvSpPr>
                <p:cNvPr id="6589" name="Google Shape;6589;p70"/>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0"/>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1" name="Google Shape;6591;p70"/>
              <p:cNvGrpSpPr/>
              <p:nvPr/>
            </p:nvGrpSpPr>
            <p:grpSpPr>
              <a:xfrm>
                <a:off x="5900602" y="1193063"/>
                <a:ext cx="284947" cy="182312"/>
                <a:chOff x="5900602" y="1193063"/>
                <a:chExt cx="284947" cy="182312"/>
              </a:xfrm>
            </p:grpSpPr>
            <p:sp>
              <p:nvSpPr>
                <p:cNvPr id="6592" name="Google Shape;6592;p70"/>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93" name="Google Shape;6593;p70"/>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594" name="Google Shape;6594;p70"/>
            <p:cNvGrpSpPr/>
            <p:nvPr/>
          </p:nvGrpSpPr>
          <p:grpSpPr>
            <a:xfrm>
              <a:off x="6738300" y="1193063"/>
              <a:ext cx="462153" cy="707634"/>
              <a:chOff x="6738300" y="1193063"/>
              <a:chExt cx="462153" cy="707634"/>
            </a:xfrm>
          </p:grpSpPr>
          <p:grpSp>
            <p:nvGrpSpPr>
              <p:cNvPr id="6595" name="Google Shape;6595;p70"/>
              <p:cNvGrpSpPr/>
              <p:nvPr/>
            </p:nvGrpSpPr>
            <p:grpSpPr>
              <a:xfrm>
                <a:off x="6915505" y="1193063"/>
                <a:ext cx="284947" cy="597387"/>
                <a:chOff x="6915505" y="1193063"/>
                <a:chExt cx="284947" cy="597387"/>
              </a:xfrm>
            </p:grpSpPr>
            <p:sp>
              <p:nvSpPr>
                <p:cNvPr id="6596" name="Google Shape;6596;p70"/>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97" name="Google Shape;6597;p70"/>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598" name="Google Shape;6598;p70"/>
              <p:cNvGrpSpPr/>
              <p:nvPr/>
            </p:nvGrpSpPr>
            <p:grpSpPr>
              <a:xfrm>
                <a:off x="6738300" y="1684725"/>
                <a:ext cx="230066" cy="215971"/>
                <a:chOff x="6738300" y="1684725"/>
                <a:chExt cx="230066" cy="215971"/>
              </a:xfrm>
            </p:grpSpPr>
            <p:sp>
              <p:nvSpPr>
                <p:cNvPr id="6599" name="Google Shape;6599;p70"/>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0"/>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04" name="Shape 6604"/>
        <p:cNvGrpSpPr/>
        <p:nvPr/>
      </p:nvGrpSpPr>
      <p:grpSpPr>
        <a:xfrm>
          <a:off x="0" y="0"/>
          <a:ext cx="0" cy="0"/>
          <a:chOff x="0" y="0"/>
          <a:chExt cx="0" cy="0"/>
        </a:xfrm>
      </p:grpSpPr>
      <p:grpSp>
        <p:nvGrpSpPr>
          <p:cNvPr id="6605" name="Google Shape;6605;p71"/>
          <p:cNvGrpSpPr/>
          <p:nvPr/>
        </p:nvGrpSpPr>
        <p:grpSpPr>
          <a:xfrm>
            <a:off x="829359" y="2307635"/>
            <a:ext cx="339235" cy="298186"/>
            <a:chOff x="898875" y="244725"/>
            <a:chExt cx="481800" cy="423500"/>
          </a:xfrm>
        </p:grpSpPr>
        <p:sp>
          <p:nvSpPr>
            <p:cNvPr id="6606" name="Google Shape;6606;p71"/>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7" name="Google Shape;6607;p71"/>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8" name="Google Shape;6608;p71"/>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09" name="Google Shape;6609;p71"/>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0" name="Google Shape;6610;p71"/>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1" name="Google Shape;6611;p71"/>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12" name="Google Shape;6612;p71"/>
          <p:cNvGrpSpPr/>
          <p:nvPr/>
        </p:nvGrpSpPr>
        <p:grpSpPr>
          <a:xfrm>
            <a:off x="1267741" y="2287103"/>
            <a:ext cx="298169" cy="339253"/>
            <a:chOff x="1529350" y="258825"/>
            <a:chExt cx="423475" cy="481825"/>
          </a:xfrm>
        </p:grpSpPr>
        <p:sp>
          <p:nvSpPr>
            <p:cNvPr id="6613" name="Google Shape;6613;p71"/>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4" name="Google Shape;6614;p71"/>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15" name="Google Shape;6615;p71"/>
          <p:cNvGrpSpPr/>
          <p:nvPr/>
        </p:nvGrpSpPr>
        <p:grpSpPr>
          <a:xfrm>
            <a:off x="1660716" y="2367273"/>
            <a:ext cx="340890" cy="178912"/>
            <a:chOff x="2084325" y="363300"/>
            <a:chExt cx="484150" cy="254100"/>
          </a:xfrm>
        </p:grpSpPr>
        <p:sp>
          <p:nvSpPr>
            <p:cNvPr id="6616" name="Google Shape;6616;p71"/>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17" name="Google Shape;6617;p71"/>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18" name="Google Shape;6618;p71"/>
          <p:cNvGrpSpPr/>
          <p:nvPr/>
        </p:nvGrpSpPr>
        <p:grpSpPr>
          <a:xfrm>
            <a:off x="2110011" y="2287102"/>
            <a:ext cx="298169" cy="339253"/>
            <a:chOff x="2707500" y="249400"/>
            <a:chExt cx="423475" cy="481825"/>
          </a:xfrm>
        </p:grpSpPr>
        <p:sp>
          <p:nvSpPr>
            <p:cNvPr id="6619" name="Google Shape;6619;p71"/>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0" name="Google Shape;6620;p71"/>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21" name="Google Shape;6621;p71"/>
          <p:cNvGrpSpPr/>
          <p:nvPr/>
        </p:nvGrpSpPr>
        <p:grpSpPr>
          <a:xfrm>
            <a:off x="2523626" y="2287428"/>
            <a:ext cx="305386" cy="338602"/>
            <a:chOff x="3300325" y="249875"/>
            <a:chExt cx="433725" cy="480900"/>
          </a:xfrm>
        </p:grpSpPr>
        <p:sp>
          <p:nvSpPr>
            <p:cNvPr id="6622" name="Google Shape;6622;p71"/>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3" name="Google Shape;6623;p71"/>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4" name="Google Shape;6624;p71"/>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5" name="Google Shape;6625;p71"/>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6" name="Google Shape;6626;p71"/>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27" name="Google Shape;6627;p71"/>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28" name="Google Shape;6628;p71"/>
          <p:cNvGrpSpPr/>
          <p:nvPr/>
        </p:nvGrpSpPr>
        <p:grpSpPr>
          <a:xfrm>
            <a:off x="2912712" y="2287349"/>
            <a:ext cx="352349" cy="338760"/>
            <a:chOff x="3854700" y="249750"/>
            <a:chExt cx="500425" cy="481125"/>
          </a:xfrm>
        </p:grpSpPr>
        <p:sp>
          <p:nvSpPr>
            <p:cNvPr id="6629" name="Google Shape;6629;p71"/>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0" name="Google Shape;6630;p71"/>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1" name="Google Shape;6631;p71"/>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2" name="Google Shape;6632;p71"/>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3" name="Google Shape;6633;p71"/>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4" name="Google Shape;6634;p71"/>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5" name="Google Shape;6635;p71"/>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6" name="Google Shape;6636;p71"/>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37" name="Google Shape;6637;p71"/>
          <p:cNvGrpSpPr/>
          <p:nvPr/>
        </p:nvGrpSpPr>
        <p:grpSpPr>
          <a:xfrm>
            <a:off x="3330701" y="2287349"/>
            <a:ext cx="352349" cy="338760"/>
            <a:chOff x="4447550" y="249750"/>
            <a:chExt cx="500425" cy="481125"/>
          </a:xfrm>
        </p:grpSpPr>
        <p:sp>
          <p:nvSpPr>
            <p:cNvPr id="6638" name="Google Shape;6638;p71"/>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39" name="Google Shape;6639;p71"/>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40" name="Google Shape;6640;p71"/>
          <p:cNvGrpSpPr/>
          <p:nvPr/>
        </p:nvGrpSpPr>
        <p:grpSpPr>
          <a:xfrm>
            <a:off x="3759902" y="2287102"/>
            <a:ext cx="339253" cy="339253"/>
            <a:chOff x="5049725" y="249400"/>
            <a:chExt cx="481825" cy="481825"/>
          </a:xfrm>
        </p:grpSpPr>
        <p:sp>
          <p:nvSpPr>
            <p:cNvPr id="6641" name="Google Shape;6641;p71"/>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2" name="Google Shape;6642;p71"/>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43" name="Google Shape;6643;p71"/>
          <p:cNvGrpSpPr/>
          <p:nvPr/>
        </p:nvGrpSpPr>
        <p:grpSpPr>
          <a:xfrm>
            <a:off x="4173843" y="2287102"/>
            <a:ext cx="339253" cy="339253"/>
            <a:chOff x="5660400" y="238125"/>
            <a:chExt cx="481825" cy="481825"/>
          </a:xfrm>
        </p:grpSpPr>
        <p:sp>
          <p:nvSpPr>
            <p:cNvPr id="6644" name="Google Shape;6644;p71"/>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5" name="Google Shape;6645;p71"/>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46" name="Google Shape;6646;p71"/>
          <p:cNvGrpSpPr/>
          <p:nvPr/>
        </p:nvGrpSpPr>
        <p:grpSpPr>
          <a:xfrm>
            <a:off x="4590529" y="2287102"/>
            <a:ext cx="339253" cy="339253"/>
            <a:chOff x="6235400" y="249400"/>
            <a:chExt cx="481825" cy="481825"/>
          </a:xfrm>
        </p:grpSpPr>
        <p:sp>
          <p:nvSpPr>
            <p:cNvPr id="6647" name="Google Shape;6647;p71"/>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8" name="Google Shape;6648;p71"/>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49" name="Google Shape;6649;p71"/>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0" name="Google Shape;6650;p71"/>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1" name="Google Shape;6651;p71"/>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52" name="Google Shape;6652;p71"/>
          <p:cNvGrpSpPr/>
          <p:nvPr/>
        </p:nvGrpSpPr>
        <p:grpSpPr>
          <a:xfrm>
            <a:off x="828875" y="2731810"/>
            <a:ext cx="340204" cy="298116"/>
            <a:chOff x="899850" y="871450"/>
            <a:chExt cx="483175" cy="423400"/>
          </a:xfrm>
        </p:grpSpPr>
        <p:sp>
          <p:nvSpPr>
            <p:cNvPr id="6653" name="Google Shape;6653;p71"/>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4" name="Google Shape;6654;p71"/>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5" name="Google Shape;6655;p71"/>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56" name="Google Shape;6656;p71"/>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57" name="Google Shape;6657;p71"/>
          <p:cNvSpPr/>
          <p:nvPr/>
        </p:nvSpPr>
        <p:spPr>
          <a:xfrm>
            <a:off x="1265674"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658" name="Google Shape;6658;p71"/>
          <p:cNvGrpSpPr/>
          <p:nvPr/>
        </p:nvGrpSpPr>
        <p:grpSpPr>
          <a:xfrm>
            <a:off x="1660875" y="2711232"/>
            <a:ext cx="340573" cy="339271"/>
            <a:chOff x="2085450" y="842250"/>
            <a:chExt cx="483700" cy="481850"/>
          </a:xfrm>
        </p:grpSpPr>
        <p:sp>
          <p:nvSpPr>
            <p:cNvPr id="6659" name="Google Shape;6659;p71"/>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0" name="Google Shape;6660;p71"/>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1" name="Google Shape;6661;p71"/>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2" name="Google Shape;6662;p71"/>
          <p:cNvGrpSpPr/>
          <p:nvPr/>
        </p:nvGrpSpPr>
        <p:grpSpPr>
          <a:xfrm>
            <a:off x="2089443" y="2711241"/>
            <a:ext cx="339306" cy="339253"/>
            <a:chOff x="2685825" y="840375"/>
            <a:chExt cx="481900" cy="481825"/>
          </a:xfrm>
        </p:grpSpPr>
        <p:sp>
          <p:nvSpPr>
            <p:cNvPr id="6663" name="Google Shape;6663;p71"/>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4" name="Google Shape;6664;p71"/>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65" name="Google Shape;6665;p71"/>
          <p:cNvGrpSpPr/>
          <p:nvPr/>
        </p:nvGrpSpPr>
        <p:grpSpPr>
          <a:xfrm>
            <a:off x="2501104" y="2710924"/>
            <a:ext cx="350431" cy="339887"/>
            <a:chOff x="3270675" y="841800"/>
            <a:chExt cx="497700" cy="482725"/>
          </a:xfrm>
        </p:grpSpPr>
        <p:sp>
          <p:nvSpPr>
            <p:cNvPr id="6666" name="Google Shape;6666;p71"/>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7" name="Google Shape;6667;p71"/>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68" name="Google Shape;6668;p71"/>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669" name="Google Shape;6669;p71"/>
          <p:cNvSpPr/>
          <p:nvPr/>
        </p:nvSpPr>
        <p:spPr>
          <a:xfrm>
            <a:off x="2919129"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670" name="Google Shape;6670;p71"/>
          <p:cNvGrpSpPr/>
          <p:nvPr/>
        </p:nvGrpSpPr>
        <p:grpSpPr>
          <a:xfrm>
            <a:off x="3337249" y="2731783"/>
            <a:ext cx="339253" cy="298169"/>
            <a:chOff x="4467200" y="877100"/>
            <a:chExt cx="481825" cy="423475"/>
          </a:xfrm>
        </p:grpSpPr>
        <p:sp>
          <p:nvSpPr>
            <p:cNvPr id="6671" name="Google Shape;6671;p71"/>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2" name="Google Shape;6672;p71"/>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3" name="Google Shape;6673;p71"/>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4" name="Google Shape;6674;p71"/>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75" name="Google Shape;6675;p71"/>
          <p:cNvGrpSpPr/>
          <p:nvPr/>
        </p:nvGrpSpPr>
        <p:grpSpPr>
          <a:xfrm>
            <a:off x="3752140" y="2711232"/>
            <a:ext cx="354778" cy="339271"/>
            <a:chOff x="5045500" y="842250"/>
            <a:chExt cx="503875" cy="481850"/>
          </a:xfrm>
        </p:grpSpPr>
        <p:sp>
          <p:nvSpPr>
            <p:cNvPr id="6676" name="Google Shape;6676;p71"/>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77" name="Google Shape;6677;p71"/>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78" name="Google Shape;6678;p71"/>
          <p:cNvGrpSpPr/>
          <p:nvPr/>
        </p:nvGrpSpPr>
        <p:grpSpPr>
          <a:xfrm>
            <a:off x="4174987" y="2737451"/>
            <a:ext cx="336965" cy="286833"/>
            <a:chOff x="5645200" y="879425"/>
            <a:chExt cx="478575" cy="407375"/>
          </a:xfrm>
        </p:grpSpPr>
        <p:sp>
          <p:nvSpPr>
            <p:cNvPr id="6679" name="Google Shape;6679;p71"/>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0" name="Google Shape;6680;p71"/>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1" name="Google Shape;6681;p71"/>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2" name="Google Shape;6682;p71"/>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3" name="Google Shape;6683;p71"/>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4" name="Google Shape;6684;p71"/>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85" name="Google Shape;6685;p71"/>
          <p:cNvGrpSpPr/>
          <p:nvPr/>
        </p:nvGrpSpPr>
        <p:grpSpPr>
          <a:xfrm>
            <a:off x="4611062" y="2711241"/>
            <a:ext cx="298186" cy="339253"/>
            <a:chOff x="6264525" y="842250"/>
            <a:chExt cx="423500" cy="481825"/>
          </a:xfrm>
        </p:grpSpPr>
        <p:sp>
          <p:nvSpPr>
            <p:cNvPr id="6686" name="Google Shape;6686;p71"/>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7" name="Google Shape;6687;p71"/>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8" name="Google Shape;6688;p71"/>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89" name="Google Shape;6689;p71"/>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0" name="Google Shape;6690;p71"/>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1" name="Google Shape;6691;p71"/>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2" name="Google Shape;6692;p71"/>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93" name="Google Shape;6693;p71"/>
          <p:cNvGrpSpPr/>
          <p:nvPr/>
        </p:nvGrpSpPr>
        <p:grpSpPr>
          <a:xfrm>
            <a:off x="829350" y="3125895"/>
            <a:ext cx="339253" cy="339253"/>
            <a:chOff x="900750" y="1436075"/>
            <a:chExt cx="481825" cy="481825"/>
          </a:xfrm>
        </p:grpSpPr>
        <p:sp>
          <p:nvSpPr>
            <p:cNvPr id="6694" name="Google Shape;6694;p71"/>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5" name="Google Shape;6695;p71"/>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6" name="Google Shape;6696;p71"/>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697" name="Google Shape;6697;p71"/>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698" name="Google Shape;6698;p71"/>
          <p:cNvGrpSpPr/>
          <p:nvPr/>
        </p:nvGrpSpPr>
        <p:grpSpPr>
          <a:xfrm>
            <a:off x="1247198" y="3186183"/>
            <a:ext cx="339253" cy="218676"/>
            <a:chOff x="1492675" y="1520750"/>
            <a:chExt cx="481825" cy="310575"/>
          </a:xfrm>
        </p:grpSpPr>
        <p:sp>
          <p:nvSpPr>
            <p:cNvPr id="6699" name="Google Shape;6699;p71"/>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0" name="Google Shape;6700;p71"/>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01" name="Google Shape;6701;p71"/>
          <p:cNvGrpSpPr/>
          <p:nvPr/>
        </p:nvGrpSpPr>
        <p:grpSpPr>
          <a:xfrm>
            <a:off x="1654995" y="3125877"/>
            <a:ext cx="352332" cy="339288"/>
            <a:chOff x="2071000" y="1435025"/>
            <a:chExt cx="500400" cy="481875"/>
          </a:xfrm>
        </p:grpSpPr>
        <p:sp>
          <p:nvSpPr>
            <p:cNvPr id="6702" name="Google Shape;6702;p71"/>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3" name="Google Shape;6703;p71"/>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4" name="Google Shape;6704;p71"/>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05" name="Google Shape;6705;p71"/>
          <p:cNvGrpSpPr/>
          <p:nvPr/>
        </p:nvGrpSpPr>
        <p:grpSpPr>
          <a:xfrm>
            <a:off x="2083159" y="3146709"/>
            <a:ext cx="351874" cy="297623"/>
            <a:chOff x="2678350" y="1464650"/>
            <a:chExt cx="499750" cy="422700"/>
          </a:xfrm>
        </p:grpSpPr>
        <p:sp>
          <p:nvSpPr>
            <p:cNvPr id="6706" name="Google Shape;6706;p71"/>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7" name="Google Shape;6707;p71"/>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08" name="Google Shape;6708;p71"/>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09" name="Google Shape;6709;p71"/>
          <p:cNvGrpSpPr/>
          <p:nvPr/>
        </p:nvGrpSpPr>
        <p:grpSpPr>
          <a:xfrm>
            <a:off x="2506692" y="3125895"/>
            <a:ext cx="339253" cy="339253"/>
            <a:chOff x="3271200" y="1435075"/>
            <a:chExt cx="481825" cy="481825"/>
          </a:xfrm>
        </p:grpSpPr>
        <p:sp>
          <p:nvSpPr>
            <p:cNvPr id="6710" name="Google Shape;6710;p71"/>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1" name="Google Shape;6711;p71"/>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12" name="Google Shape;6712;p71"/>
          <p:cNvGrpSpPr/>
          <p:nvPr/>
        </p:nvGrpSpPr>
        <p:grpSpPr>
          <a:xfrm>
            <a:off x="2917165" y="3125877"/>
            <a:ext cx="343442" cy="339288"/>
            <a:chOff x="3858100" y="1435075"/>
            <a:chExt cx="487775" cy="481875"/>
          </a:xfrm>
        </p:grpSpPr>
        <p:sp>
          <p:nvSpPr>
            <p:cNvPr id="6713" name="Google Shape;6713;p71"/>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4" name="Google Shape;6714;p71"/>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5" name="Google Shape;6715;p71"/>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6" name="Google Shape;6716;p71"/>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17" name="Google Shape;6717;p71"/>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18" name="Google Shape;6718;p71"/>
          <p:cNvGrpSpPr/>
          <p:nvPr/>
        </p:nvGrpSpPr>
        <p:grpSpPr>
          <a:xfrm>
            <a:off x="3337249" y="3125895"/>
            <a:ext cx="339253" cy="339253"/>
            <a:chOff x="4456875" y="1435075"/>
            <a:chExt cx="481825" cy="481825"/>
          </a:xfrm>
        </p:grpSpPr>
        <p:sp>
          <p:nvSpPr>
            <p:cNvPr id="6719" name="Google Shape;6719;p71"/>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0" name="Google Shape;6720;p71"/>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1" name="Google Shape;6721;p71"/>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2" name="Google Shape;6722;p71"/>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3" name="Google Shape;6723;p71"/>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4" name="Google Shape;6724;p71"/>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5" name="Google Shape;6725;p71"/>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6" name="Google Shape;6726;p71"/>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7" name="Google Shape;6727;p71"/>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8" name="Google Shape;6728;p71"/>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29" name="Google Shape;6729;p71"/>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0" name="Google Shape;6730;p71"/>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1" name="Google Shape;6731;p71"/>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2" name="Google Shape;6732;p71"/>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3" name="Google Shape;6733;p71"/>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4" name="Google Shape;6734;p71"/>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5" name="Google Shape;6735;p71"/>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6" name="Google Shape;6736;p71"/>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37" name="Google Shape;6737;p71"/>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38" name="Google Shape;6738;p71"/>
          <p:cNvGrpSpPr/>
          <p:nvPr/>
        </p:nvGrpSpPr>
        <p:grpSpPr>
          <a:xfrm>
            <a:off x="3758239" y="3125886"/>
            <a:ext cx="342580" cy="339271"/>
            <a:chOff x="5049725" y="1435050"/>
            <a:chExt cx="486550" cy="481850"/>
          </a:xfrm>
        </p:grpSpPr>
        <p:sp>
          <p:nvSpPr>
            <p:cNvPr id="6739" name="Google Shape;6739;p71"/>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0" name="Google Shape;6740;p71"/>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1" name="Google Shape;6741;p71"/>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2" name="Google Shape;6742;p71"/>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43" name="Google Shape;6743;p71"/>
          <p:cNvGrpSpPr/>
          <p:nvPr/>
        </p:nvGrpSpPr>
        <p:grpSpPr>
          <a:xfrm>
            <a:off x="4173790" y="3125895"/>
            <a:ext cx="339359" cy="339253"/>
            <a:chOff x="5642475" y="1435075"/>
            <a:chExt cx="481975" cy="481825"/>
          </a:xfrm>
        </p:grpSpPr>
        <p:sp>
          <p:nvSpPr>
            <p:cNvPr id="6744" name="Google Shape;6744;p71"/>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5" name="Google Shape;6745;p71"/>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6" name="Google Shape;6746;p71"/>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47" name="Google Shape;6747;p71"/>
          <p:cNvGrpSpPr/>
          <p:nvPr/>
        </p:nvGrpSpPr>
        <p:grpSpPr>
          <a:xfrm>
            <a:off x="4588276" y="3125886"/>
            <a:ext cx="343759" cy="339271"/>
            <a:chOff x="6232000" y="1435050"/>
            <a:chExt cx="488225" cy="481850"/>
          </a:xfrm>
        </p:grpSpPr>
        <p:sp>
          <p:nvSpPr>
            <p:cNvPr id="6748" name="Google Shape;6748;p71"/>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49" name="Google Shape;6749;p71"/>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0" name="Google Shape;6750;p71"/>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1" name="Google Shape;6751;p71"/>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2" name="Google Shape;6752;p71"/>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53" name="Google Shape;6753;p71"/>
          <p:cNvGrpSpPr/>
          <p:nvPr/>
        </p:nvGrpSpPr>
        <p:grpSpPr>
          <a:xfrm>
            <a:off x="849012" y="3539545"/>
            <a:ext cx="299929" cy="337792"/>
            <a:chOff x="924450" y="2028975"/>
            <a:chExt cx="425975" cy="479750"/>
          </a:xfrm>
        </p:grpSpPr>
        <p:sp>
          <p:nvSpPr>
            <p:cNvPr id="6754" name="Google Shape;6754;p71"/>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5" name="Google Shape;6755;p71"/>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6" name="Google Shape;6756;p71"/>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57" name="Google Shape;6757;p71"/>
          <p:cNvGrpSpPr/>
          <p:nvPr/>
        </p:nvGrpSpPr>
        <p:grpSpPr>
          <a:xfrm>
            <a:off x="1661509" y="3559347"/>
            <a:ext cx="339306" cy="298186"/>
            <a:chOff x="2085450" y="2057100"/>
            <a:chExt cx="481900" cy="423500"/>
          </a:xfrm>
        </p:grpSpPr>
        <p:sp>
          <p:nvSpPr>
            <p:cNvPr id="6758" name="Google Shape;6758;p71"/>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59" name="Google Shape;6759;p71"/>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0" name="Google Shape;6760;p71"/>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61" name="Google Shape;6761;p71"/>
          <p:cNvGrpSpPr/>
          <p:nvPr/>
        </p:nvGrpSpPr>
        <p:grpSpPr>
          <a:xfrm>
            <a:off x="2089442" y="3582592"/>
            <a:ext cx="339306" cy="251698"/>
            <a:chOff x="2678275" y="2090100"/>
            <a:chExt cx="481900" cy="357475"/>
          </a:xfrm>
        </p:grpSpPr>
        <p:sp>
          <p:nvSpPr>
            <p:cNvPr id="6762" name="Google Shape;6762;p71"/>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3" name="Google Shape;6763;p71"/>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4" name="Google Shape;6764;p71"/>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5" name="Google Shape;6765;p71"/>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6" name="Google Shape;6766;p71"/>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67" name="Google Shape;6767;p71"/>
          <p:cNvGrpSpPr/>
          <p:nvPr/>
        </p:nvGrpSpPr>
        <p:grpSpPr>
          <a:xfrm>
            <a:off x="2566646" y="3594790"/>
            <a:ext cx="219345" cy="227301"/>
            <a:chOff x="3357325" y="2093500"/>
            <a:chExt cx="311525" cy="322825"/>
          </a:xfrm>
        </p:grpSpPr>
        <p:sp>
          <p:nvSpPr>
            <p:cNvPr id="6768" name="Google Shape;6768;p71"/>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69" name="Google Shape;6769;p71"/>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0" name="Google Shape;6770;p71"/>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771" name="Google Shape;6771;p71"/>
          <p:cNvSpPr/>
          <p:nvPr/>
        </p:nvSpPr>
        <p:spPr>
          <a:xfrm>
            <a:off x="2921919"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772" name="Google Shape;6772;p71"/>
          <p:cNvGrpSpPr/>
          <p:nvPr/>
        </p:nvGrpSpPr>
        <p:grpSpPr>
          <a:xfrm>
            <a:off x="3360836" y="3538814"/>
            <a:ext cx="292078" cy="339253"/>
            <a:chOff x="4492800" y="2027925"/>
            <a:chExt cx="414825" cy="481825"/>
          </a:xfrm>
        </p:grpSpPr>
        <p:sp>
          <p:nvSpPr>
            <p:cNvPr id="6773" name="Google Shape;6773;p71"/>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4" name="Google Shape;6774;p71"/>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75" name="Google Shape;6775;p71"/>
          <p:cNvGrpSpPr/>
          <p:nvPr/>
        </p:nvGrpSpPr>
        <p:grpSpPr>
          <a:xfrm>
            <a:off x="3759928" y="3538805"/>
            <a:ext cx="339200" cy="339271"/>
            <a:chOff x="5049725" y="2027900"/>
            <a:chExt cx="481750" cy="481850"/>
          </a:xfrm>
        </p:grpSpPr>
        <p:sp>
          <p:nvSpPr>
            <p:cNvPr id="6776" name="Google Shape;6776;p71"/>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7" name="Google Shape;6777;p71"/>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8" name="Google Shape;6778;p71"/>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79" name="Google Shape;6779;p71"/>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0" name="Google Shape;6780;p71"/>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1" name="Google Shape;6781;p71"/>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2" name="Google Shape;6782;p71"/>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3" name="Google Shape;6783;p71"/>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84" name="Google Shape;6784;p71"/>
          <p:cNvGrpSpPr/>
          <p:nvPr/>
        </p:nvGrpSpPr>
        <p:grpSpPr>
          <a:xfrm>
            <a:off x="4233524" y="3538893"/>
            <a:ext cx="219890" cy="339095"/>
            <a:chOff x="5726350" y="2028150"/>
            <a:chExt cx="312300" cy="481600"/>
          </a:xfrm>
        </p:grpSpPr>
        <p:sp>
          <p:nvSpPr>
            <p:cNvPr id="6785" name="Google Shape;6785;p71"/>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6" name="Google Shape;6786;p71"/>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87" name="Google Shape;6787;p71"/>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88" name="Google Shape;6788;p71"/>
          <p:cNvGrpSpPr/>
          <p:nvPr/>
        </p:nvGrpSpPr>
        <p:grpSpPr>
          <a:xfrm>
            <a:off x="4593715" y="3542000"/>
            <a:ext cx="332881" cy="332881"/>
            <a:chOff x="6239925" y="2032450"/>
            <a:chExt cx="472775" cy="472775"/>
          </a:xfrm>
        </p:grpSpPr>
        <p:sp>
          <p:nvSpPr>
            <p:cNvPr id="6789" name="Google Shape;6789;p71"/>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0" name="Google Shape;6790;p71"/>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91" name="Google Shape;6791;p71"/>
          <p:cNvGrpSpPr/>
          <p:nvPr/>
        </p:nvGrpSpPr>
        <p:grpSpPr>
          <a:xfrm>
            <a:off x="5042807" y="2364092"/>
            <a:ext cx="334641" cy="185425"/>
            <a:chOff x="903075" y="2730000"/>
            <a:chExt cx="475275" cy="263350"/>
          </a:xfrm>
        </p:grpSpPr>
        <p:sp>
          <p:nvSpPr>
            <p:cNvPr id="6792" name="Google Shape;6792;p71"/>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3" name="Google Shape;6793;p71"/>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4" name="Google Shape;6794;p71"/>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795" name="Google Shape;6795;p71"/>
          <p:cNvGrpSpPr/>
          <p:nvPr/>
        </p:nvGrpSpPr>
        <p:grpSpPr>
          <a:xfrm>
            <a:off x="1247198" y="3538814"/>
            <a:ext cx="339253" cy="339253"/>
            <a:chOff x="1492675" y="2027925"/>
            <a:chExt cx="481825" cy="481825"/>
          </a:xfrm>
        </p:grpSpPr>
        <p:sp>
          <p:nvSpPr>
            <p:cNvPr id="6796" name="Google Shape;6796;p71"/>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7" name="Google Shape;6797;p71"/>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8" name="Google Shape;6798;p71"/>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799" name="Google Shape;6799;p71"/>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0" name="Google Shape;6800;p71"/>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01" name="Google Shape;6801;p71"/>
          <p:cNvGrpSpPr/>
          <p:nvPr/>
        </p:nvGrpSpPr>
        <p:grpSpPr>
          <a:xfrm>
            <a:off x="5473575" y="2287178"/>
            <a:ext cx="339253" cy="339253"/>
            <a:chOff x="1492675" y="2620775"/>
            <a:chExt cx="481825" cy="481825"/>
          </a:xfrm>
        </p:grpSpPr>
        <p:sp>
          <p:nvSpPr>
            <p:cNvPr id="6802" name="Google Shape;6802;p71"/>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3" name="Google Shape;6803;p71"/>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804" name="Google Shape;6804;p71"/>
          <p:cNvSpPr/>
          <p:nvPr/>
        </p:nvSpPr>
        <p:spPr>
          <a:xfrm>
            <a:off x="5873522"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805" name="Google Shape;6805;p71"/>
          <p:cNvGrpSpPr/>
          <p:nvPr/>
        </p:nvGrpSpPr>
        <p:grpSpPr>
          <a:xfrm>
            <a:off x="6297328" y="2303161"/>
            <a:ext cx="333585" cy="307287"/>
            <a:chOff x="2682350" y="2643425"/>
            <a:chExt cx="473775" cy="436425"/>
          </a:xfrm>
        </p:grpSpPr>
        <p:sp>
          <p:nvSpPr>
            <p:cNvPr id="6806" name="Google Shape;6806;p71"/>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7" name="Google Shape;6807;p71"/>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8" name="Google Shape;6808;p71"/>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09" name="Google Shape;6809;p71"/>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0" name="Google Shape;6810;p71"/>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1" name="Google Shape;6811;p71"/>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2" name="Google Shape;6812;p71"/>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13" name="Google Shape;6813;p71"/>
          <p:cNvGrpSpPr/>
          <p:nvPr/>
        </p:nvGrpSpPr>
        <p:grpSpPr>
          <a:xfrm>
            <a:off x="6762818" y="2287178"/>
            <a:ext cx="238531" cy="339253"/>
            <a:chOff x="3342725" y="2620775"/>
            <a:chExt cx="338775" cy="481825"/>
          </a:xfrm>
        </p:grpSpPr>
        <p:sp>
          <p:nvSpPr>
            <p:cNvPr id="6814" name="Google Shape;6814;p71"/>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5" name="Google Shape;6815;p71"/>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6" name="Google Shape;6816;p71"/>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17" name="Google Shape;6817;p71"/>
          <p:cNvGrpSpPr/>
          <p:nvPr/>
        </p:nvGrpSpPr>
        <p:grpSpPr>
          <a:xfrm>
            <a:off x="7156568" y="2287178"/>
            <a:ext cx="278296" cy="339253"/>
            <a:chOff x="3907325" y="2620775"/>
            <a:chExt cx="395250" cy="481825"/>
          </a:xfrm>
        </p:grpSpPr>
        <p:sp>
          <p:nvSpPr>
            <p:cNvPr id="6818" name="Google Shape;6818;p71"/>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19" name="Google Shape;6819;p71"/>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0" name="Google Shape;6820;p71"/>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1" name="Google Shape;6821;p71"/>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22" name="Google Shape;6822;p71"/>
          <p:cNvGrpSpPr/>
          <p:nvPr/>
        </p:nvGrpSpPr>
        <p:grpSpPr>
          <a:xfrm>
            <a:off x="7549755" y="2297783"/>
            <a:ext cx="339253" cy="318042"/>
            <a:chOff x="4456875" y="2635825"/>
            <a:chExt cx="481825" cy="451700"/>
          </a:xfrm>
        </p:grpSpPr>
        <p:sp>
          <p:nvSpPr>
            <p:cNvPr id="6823" name="Google Shape;6823;p71"/>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4" name="Google Shape;6824;p71"/>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5" name="Google Shape;6825;p71"/>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6" name="Google Shape;6826;p71"/>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7" name="Google Shape;6827;p71"/>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28" name="Google Shape;6828;p71"/>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29" name="Google Shape;6829;p71"/>
          <p:cNvGrpSpPr/>
          <p:nvPr/>
        </p:nvGrpSpPr>
        <p:grpSpPr>
          <a:xfrm>
            <a:off x="7974679" y="2297783"/>
            <a:ext cx="339253" cy="318042"/>
            <a:chOff x="5049725" y="2635825"/>
            <a:chExt cx="481825" cy="451700"/>
          </a:xfrm>
        </p:grpSpPr>
        <p:sp>
          <p:nvSpPr>
            <p:cNvPr id="6830" name="Google Shape;6830;p71"/>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1" name="Google Shape;6831;p71"/>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2" name="Google Shape;6832;p71"/>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33" name="Google Shape;6833;p71"/>
          <p:cNvGrpSpPr/>
          <p:nvPr/>
        </p:nvGrpSpPr>
        <p:grpSpPr>
          <a:xfrm>
            <a:off x="2375386" y="3952243"/>
            <a:ext cx="338566" cy="338373"/>
            <a:chOff x="5643000" y="2621375"/>
            <a:chExt cx="480850" cy="480575"/>
          </a:xfrm>
        </p:grpSpPr>
        <p:sp>
          <p:nvSpPr>
            <p:cNvPr id="6834" name="Google Shape;6834;p71"/>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5" name="Google Shape;6835;p71"/>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6" name="Google Shape;6836;p71"/>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7" name="Google Shape;6837;p71"/>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8" name="Google Shape;6838;p71"/>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39" name="Google Shape;6839;p71"/>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0" name="Google Shape;6840;p71"/>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41" name="Google Shape;6841;p71"/>
          <p:cNvGrpSpPr/>
          <p:nvPr/>
        </p:nvGrpSpPr>
        <p:grpSpPr>
          <a:xfrm>
            <a:off x="4192782" y="3951803"/>
            <a:ext cx="339359" cy="339253"/>
            <a:chOff x="6235250" y="2620775"/>
            <a:chExt cx="481975" cy="481825"/>
          </a:xfrm>
        </p:grpSpPr>
        <p:sp>
          <p:nvSpPr>
            <p:cNvPr id="6842" name="Google Shape;6842;p71"/>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3" name="Google Shape;6843;p71"/>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4" name="Google Shape;6844;p71"/>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5" name="Google Shape;6845;p71"/>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46" name="Google Shape;6846;p71"/>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847" name="Google Shape;6847;p71"/>
          <p:cNvSpPr/>
          <p:nvPr/>
        </p:nvSpPr>
        <p:spPr>
          <a:xfrm>
            <a:off x="5037584"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848" name="Google Shape;6848;p71"/>
          <p:cNvGrpSpPr/>
          <p:nvPr/>
        </p:nvGrpSpPr>
        <p:grpSpPr>
          <a:xfrm>
            <a:off x="5472652" y="2711317"/>
            <a:ext cx="341101" cy="339253"/>
            <a:chOff x="1535000" y="3223325"/>
            <a:chExt cx="484450" cy="481825"/>
          </a:xfrm>
        </p:grpSpPr>
        <p:sp>
          <p:nvSpPr>
            <p:cNvPr id="6849" name="Google Shape;6849;p71"/>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0" name="Google Shape;6850;p71"/>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1" name="Google Shape;6851;p71"/>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52" name="Google Shape;6852;p71"/>
          <p:cNvGrpSpPr/>
          <p:nvPr/>
        </p:nvGrpSpPr>
        <p:grpSpPr>
          <a:xfrm>
            <a:off x="5880219" y="2746618"/>
            <a:ext cx="339253" cy="268649"/>
            <a:chOff x="2085525" y="3263750"/>
            <a:chExt cx="481825" cy="381550"/>
          </a:xfrm>
        </p:grpSpPr>
        <p:sp>
          <p:nvSpPr>
            <p:cNvPr id="6853" name="Google Shape;6853;p71"/>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4" name="Google Shape;6854;p71"/>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855" name="Google Shape;6855;p71"/>
          <p:cNvSpPr/>
          <p:nvPr/>
        </p:nvSpPr>
        <p:spPr>
          <a:xfrm>
            <a:off x="6294404"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856" name="Google Shape;6856;p71"/>
          <p:cNvGrpSpPr/>
          <p:nvPr/>
        </p:nvGrpSpPr>
        <p:grpSpPr>
          <a:xfrm>
            <a:off x="6711982" y="2711308"/>
            <a:ext cx="340204" cy="339271"/>
            <a:chOff x="3270450" y="3213625"/>
            <a:chExt cx="483175" cy="481850"/>
          </a:xfrm>
        </p:grpSpPr>
        <p:sp>
          <p:nvSpPr>
            <p:cNvPr id="6857" name="Google Shape;6857;p71"/>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58" name="Google Shape;6858;p71"/>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59" name="Google Shape;6859;p71"/>
          <p:cNvGrpSpPr/>
          <p:nvPr/>
        </p:nvGrpSpPr>
        <p:grpSpPr>
          <a:xfrm>
            <a:off x="7211250" y="2711317"/>
            <a:ext cx="168931" cy="339253"/>
            <a:chOff x="3984950" y="3213600"/>
            <a:chExt cx="239925" cy="481825"/>
          </a:xfrm>
        </p:grpSpPr>
        <p:sp>
          <p:nvSpPr>
            <p:cNvPr id="6860" name="Google Shape;6860;p71"/>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1" name="Google Shape;6861;p71"/>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862" name="Google Shape;6862;p71"/>
          <p:cNvSpPr/>
          <p:nvPr/>
        </p:nvSpPr>
        <p:spPr>
          <a:xfrm>
            <a:off x="7549578"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3" name="Google Shape;6863;p71"/>
          <p:cNvSpPr/>
          <p:nvPr/>
        </p:nvSpPr>
        <p:spPr>
          <a:xfrm>
            <a:off x="7974508"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864" name="Google Shape;6864;p71"/>
          <p:cNvGrpSpPr/>
          <p:nvPr/>
        </p:nvGrpSpPr>
        <p:grpSpPr>
          <a:xfrm>
            <a:off x="1874281" y="3981487"/>
            <a:ext cx="355218" cy="279880"/>
            <a:chOff x="5629975" y="3255775"/>
            <a:chExt cx="504500" cy="397500"/>
          </a:xfrm>
        </p:grpSpPr>
        <p:sp>
          <p:nvSpPr>
            <p:cNvPr id="6865" name="Google Shape;6865;p71"/>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6" name="Google Shape;6866;p71"/>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7" name="Google Shape;6867;p71"/>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8" name="Google Shape;6868;p71"/>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69" name="Google Shape;6869;p71"/>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70" name="Google Shape;6870;p71"/>
          <p:cNvGrpSpPr/>
          <p:nvPr/>
        </p:nvGrpSpPr>
        <p:grpSpPr>
          <a:xfrm>
            <a:off x="3755839" y="3981593"/>
            <a:ext cx="340256" cy="279669"/>
            <a:chOff x="6234950" y="3255925"/>
            <a:chExt cx="483250" cy="397200"/>
          </a:xfrm>
        </p:grpSpPr>
        <p:sp>
          <p:nvSpPr>
            <p:cNvPr id="6871" name="Google Shape;6871;p71"/>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2" name="Google Shape;6872;p71"/>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3" name="Google Shape;6873;p71"/>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4" name="Google Shape;6874;p71"/>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5" name="Google Shape;6875;p71"/>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6" name="Google Shape;6876;p71"/>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77" name="Google Shape;6877;p71"/>
          <p:cNvGrpSpPr/>
          <p:nvPr/>
        </p:nvGrpSpPr>
        <p:grpSpPr>
          <a:xfrm>
            <a:off x="5051107" y="3125970"/>
            <a:ext cx="318042" cy="339253"/>
            <a:chOff x="914900" y="3806450"/>
            <a:chExt cx="451700" cy="481825"/>
          </a:xfrm>
        </p:grpSpPr>
        <p:sp>
          <p:nvSpPr>
            <p:cNvPr id="6878" name="Google Shape;6878;p71"/>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79" name="Google Shape;6879;p71"/>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0" name="Google Shape;6880;p71"/>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1" name="Google Shape;6881;p71"/>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2" name="Google Shape;6882;p71"/>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83" name="Google Shape;6883;p71"/>
          <p:cNvGrpSpPr/>
          <p:nvPr/>
        </p:nvGrpSpPr>
        <p:grpSpPr>
          <a:xfrm>
            <a:off x="5470028" y="3125785"/>
            <a:ext cx="346347" cy="339623"/>
            <a:chOff x="1490050" y="3805975"/>
            <a:chExt cx="491900" cy="482350"/>
          </a:xfrm>
        </p:grpSpPr>
        <p:sp>
          <p:nvSpPr>
            <p:cNvPr id="6884" name="Google Shape;6884;p71"/>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5" name="Google Shape;6885;p71"/>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6" name="Google Shape;6886;p71"/>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87" name="Google Shape;6887;p71"/>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88" name="Google Shape;6888;p71"/>
          <p:cNvGrpSpPr/>
          <p:nvPr/>
        </p:nvGrpSpPr>
        <p:grpSpPr>
          <a:xfrm>
            <a:off x="5893896" y="3125970"/>
            <a:ext cx="311899" cy="339253"/>
            <a:chOff x="2104275" y="3806450"/>
            <a:chExt cx="442975" cy="481825"/>
          </a:xfrm>
        </p:grpSpPr>
        <p:sp>
          <p:nvSpPr>
            <p:cNvPr id="6889" name="Google Shape;6889;p71"/>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0" name="Google Shape;6890;p71"/>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91" name="Google Shape;6891;p71"/>
          <p:cNvGrpSpPr/>
          <p:nvPr/>
        </p:nvGrpSpPr>
        <p:grpSpPr>
          <a:xfrm>
            <a:off x="6317413" y="3125970"/>
            <a:ext cx="293416" cy="339253"/>
            <a:chOff x="2710875" y="3806450"/>
            <a:chExt cx="416725" cy="481825"/>
          </a:xfrm>
        </p:grpSpPr>
        <p:sp>
          <p:nvSpPr>
            <p:cNvPr id="6892" name="Google Shape;6892;p71"/>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3" name="Google Shape;6893;p71"/>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94" name="Google Shape;6894;p71"/>
          <p:cNvGrpSpPr/>
          <p:nvPr/>
        </p:nvGrpSpPr>
        <p:grpSpPr>
          <a:xfrm>
            <a:off x="6712457" y="3166412"/>
            <a:ext cx="339253" cy="258369"/>
            <a:chOff x="3271200" y="3863875"/>
            <a:chExt cx="481825" cy="366950"/>
          </a:xfrm>
        </p:grpSpPr>
        <p:sp>
          <p:nvSpPr>
            <p:cNvPr id="6895" name="Google Shape;6895;p71"/>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6" name="Google Shape;6896;p71"/>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897" name="Google Shape;6897;p71"/>
          <p:cNvGrpSpPr/>
          <p:nvPr/>
        </p:nvGrpSpPr>
        <p:grpSpPr>
          <a:xfrm>
            <a:off x="7147952" y="3126199"/>
            <a:ext cx="295528" cy="338795"/>
            <a:chOff x="3895050" y="3806775"/>
            <a:chExt cx="419725" cy="481175"/>
          </a:xfrm>
        </p:grpSpPr>
        <p:sp>
          <p:nvSpPr>
            <p:cNvPr id="6898" name="Google Shape;6898;p71"/>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899" name="Google Shape;6899;p71"/>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00" name="Google Shape;6900;p71"/>
          <p:cNvGrpSpPr/>
          <p:nvPr/>
        </p:nvGrpSpPr>
        <p:grpSpPr>
          <a:xfrm>
            <a:off x="7551234" y="3125979"/>
            <a:ext cx="336296" cy="339235"/>
            <a:chOff x="4464775" y="3806475"/>
            <a:chExt cx="477625" cy="481800"/>
          </a:xfrm>
        </p:grpSpPr>
        <p:sp>
          <p:nvSpPr>
            <p:cNvPr id="6901" name="Google Shape;6901;p71"/>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2" name="Google Shape;6902;p71"/>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3" name="Google Shape;6903;p71"/>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4" name="Google Shape;6904;p71"/>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5" name="Google Shape;6905;p71"/>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6" name="Google Shape;6906;p71"/>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07" name="Google Shape;6907;p71"/>
          <p:cNvGrpSpPr/>
          <p:nvPr/>
        </p:nvGrpSpPr>
        <p:grpSpPr>
          <a:xfrm>
            <a:off x="7974679" y="3125970"/>
            <a:ext cx="339253" cy="339253"/>
            <a:chOff x="5049725" y="3806450"/>
            <a:chExt cx="481825" cy="481825"/>
          </a:xfrm>
        </p:grpSpPr>
        <p:sp>
          <p:nvSpPr>
            <p:cNvPr id="6908" name="Google Shape;6908;p71"/>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09" name="Google Shape;6909;p71"/>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0" name="Google Shape;6910;p71"/>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11" name="Google Shape;6911;p71"/>
          <p:cNvGrpSpPr/>
          <p:nvPr/>
        </p:nvGrpSpPr>
        <p:grpSpPr>
          <a:xfrm>
            <a:off x="1461983" y="3951798"/>
            <a:ext cx="339253" cy="339253"/>
            <a:chOff x="5651375" y="3806450"/>
            <a:chExt cx="481825" cy="481825"/>
          </a:xfrm>
        </p:grpSpPr>
        <p:sp>
          <p:nvSpPr>
            <p:cNvPr id="6912" name="Google Shape;6912;p71"/>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3" name="Google Shape;6913;p71"/>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4" name="Google Shape;6914;p71"/>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5" name="Google Shape;6915;p71"/>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16" name="Google Shape;6916;p71"/>
          <p:cNvGrpSpPr/>
          <p:nvPr/>
        </p:nvGrpSpPr>
        <p:grpSpPr>
          <a:xfrm>
            <a:off x="3360663" y="3953787"/>
            <a:ext cx="298503" cy="335275"/>
            <a:chOff x="6264300" y="3809300"/>
            <a:chExt cx="423950" cy="476175"/>
          </a:xfrm>
        </p:grpSpPr>
        <p:sp>
          <p:nvSpPr>
            <p:cNvPr id="6917" name="Google Shape;6917;p71"/>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8" name="Google Shape;6918;p71"/>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19" name="Google Shape;6919;p71"/>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20" name="Google Shape;6920;p71"/>
          <p:cNvGrpSpPr/>
          <p:nvPr/>
        </p:nvGrpSpPr>
        <p:grpSpPr>
          <a:xfrm>
            <a:off x="5039841" y="3538881"/>
            <a:ext cx="340573" cy="339271"/>
            <a:chOff x="898875" y="4399275"/>
            <a:chExt cx="483700" cy="481850"/>
          </a:xfrm>
        </p:grpSpPr>
        <p:sp>
          <p:nvSpPr>
            <p:cNvPr id="6921" name="Google Shape;6921;p71"/>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2" name="Google Shape;6922;p71"/>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3" name="Google Shape;6923;p71"/>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4" name="Google Shape;6924;p71"/>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5" name="Google Shape;6925;p71"/>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6" name="Google Shape;6926;p71"/>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7" name="Google Shape;6927;p71"/>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28" name="Google Shape;6928;p71"/>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29" name="Google Shape;6929;p71"/>
          <p:cNvGrpSpPr/>
          <p:nvPr/>
        </p:nvGrpSpPr>
        <p:grpSpPr>
          <a:xfrm>
            <a:off x="5473575" y="3554133"/>
            <a:ext cx="339253" cy="308765"/>
            <a:chOff x="1492675" y="4420975"/>
            <a:chExt cx="481825" cy="438525"/>
          </a:xfrm>
        </p:grpSpPr>
        <p:sp>
          <p:nvSpPr>
            <p:cNvPr id="6930" name="Google Shape;6930;p71"/>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1" name="Google Shape;6931;p71"/>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2" name="Google Shape;6932;p71"/>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3" name="Google Shape;6933;p71"/>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4" name="Google Shape;6934;p71"/>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35" name="Google Shape;6935;p71"/>
          <p:cNvGrpSpPr/>
          <p:nvPr/>
        </p:nvGrpSpPr>
        <p:grpSpPr>
          <a:xfrm>
            <a:off x="5878556" y="3539558"/>
            <a:ext cx="342580" cy="337915"/>
            <a:chOff x="2084100" y="4400250"/>
            <a:chExt cx="486550" cy="479925"/>
          </a:xfrm>
        </p:grpSpPr>
        <p:sp>
          <p:nvSpPr>
            <p:cNvPr id="6936" name="Google Shape;6936;p71"/>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7" name="Google Shape;6937;p71"/>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8" name="Google Shape;6938;p71"/>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39" name="Google Shape;6939;p71"/>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0" name="Google Shape;6940;p71"/>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1" name="Google Shape;6941;p71"/>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42" name="Google Shape;6942;p71"/>
          <p:cNvGrpSpPr/>
          <p:nvPr/>
        </p:nvGrpSpPr>
        <p:grpSpPr>
          <a:xfrm>
            <a:off x="6315036" y="3538907"/>
            <a:ext cx="298169" cy="339218"/>
            <a:chOff x="2707950" y="4399325"/>
            <a:chExt cx="423475" cy="481775"/>
          </a:xfrm>
        </p:grpSpPr>
        <p:sp>
          <p:nvSpPr>
            <p:cNvPr id="6943" name="Google Shape;6943;p71"/>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4" name="Google Shape;6944;p71"/>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5" name="Google Shape;6945;p71"/>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6" name="Google Shape;6946;p71"/>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7" name="Google Shape;6947;p71"/>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8" name="Google Shape;6948;p71"/>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49" name="Google Shape;6949;p71"/>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0" name="Google Shape;6950;p71"/>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1" name="Google Shape;6951;p71"/>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2" name="Google Shape;6952;p71"/>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3" name="Google Shape;6953;p71"/>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4" name="Google Shape;6954;p71"/>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55" name="Google Shape;6955;p71"/>
          <p:cNvGrpSpPr/>
          <p:nvPr/>
        </p:nvGrpSpPr>
        <p:grpSpPr>
          <a:xfrm>
            <a:off x="6744555" y="3538881"/>
            <a:ext cx="275057" cy="339271"/>
            <a:chOff x="3330525" y="4399275"/>
            <a:chExt cx="390650" cy="481850"/>
          </a:xfrm>
        </p:grpSpPr>
        <p:sp>
          <p:nvSpPr>
            <p:cNvPr id="6956" name="Google Shape;6956;p71"/>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7" name="Google Shape;6957;p71"/>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8" name="Google Shape;6958;p71"/>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59" name="Google Shape;6959;p71"/>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0" name="Google Shape;6960;p71"/>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1" name="Google Shape;6961;p71"/>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2" name="Google Shape;6962;p71"/>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63" name="Google Shape;6963;p71"/>
          <p:cNvGrpSpPr/>
          <p:nvPr/>
        </p:nvGrpSpPr>
        <p:grpSpPr>
          <a:xfrm>
            <a:off x="7169084" y="3538890"/>
            <a:ext cx="253265" cy="339253"/>
            <a:chOff x="3938800" y="4399275"/>
            <a:chExt cx="359700" cy="481825"/>
          </a:xfrm>
        </p:grpSpPr>
        <p:sp>
          <p:nvSpPr>
            <p:cNvPr id="6964" name="Google Shape;6964;p71"/>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5" name="Google Shape;6965;p71"/>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6" name="Google Shape;6966;p71"/>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7" name="Google Shape;6967;p71"/>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68" name="Google Shape;6968;p71"/>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69" name="Google Shape;6969;p71"/>
          <p:cNvGrpSpPr/>
          <p:nvPr/>
        </p:nvGrpSpPr>
        <p:grpSpPr>
          <a:xfrm>
            <a:off x="7639862" y="3538890"/>
            <a:ext cx="159039" cy="339253"/>
            <a:chOff x="4584850" y="4399275"/>
            <a:chExt cx="225875" cy="481825"/>
          </a:xfrm>
        </p:grpSpPr>
        <p:sp>
          <p:nvSpPr>
            <p:cNvPr id="6970" name="Google Shape;6970;p71"/>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1" name="Google Shape;6971;p71"/>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6972" name="Google Shape;6972;p71"/>
          <p:cNvSpPr/>
          <p:nvPr/>
        </p:nvSpPr>
        <p:spPr>
          <a:xfrm>
            <a:off x="7957998"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6973" name="Google Shape;6973;p71"/>
          <p:cNvGrpSpPr/>
          <p:nvPr/>
        </p:nvGrpSpPr>
        <p:grpSpPr>
          <a:xfrm>
            <a:off x="1049680" y="3951795"/>
            <a:ext cx="339253" cy="339253"/>
            <a:chOff x="5642550" y="4399275"/>
            <a:chExt cx="481825" cy="481825"/>
          </a:xfrm>
        </p:grpSpPr>
        <p:sp>
          <p:nvSpPr>
            <p:cNvPr id="6974" name="Google Shape;6974;p71"/>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5" name="Google Shape;6975;p71"/>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76" name="Google Shape;6976;p71"/>
          <p:cNvGrpSpPr/>
          <p:nvPr/>
        </p:nvGrpSpPr>
        <p:grpSpPr>
          <a:xfrm>
            <a:off x="2859815" y="3963703"/>
            <a:ext cx="363316" cy="315437"/>
            <a:chOff x="6218300" y="4416175"/>
            <a:chExt cx="516000" cy="448000"/>
          </a:xfrm>
        </p:grpSpPr>
        <p:sp>
          <p:nvSpPr>
            <p:cNvPr id="6977" name="Google Shape;6977;p71"/>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8" name="Google Shape;6978;p71"/>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79" name="Google Shape;6979;p71"/>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80" name="Google Shape;6980;p71"/>
          <p:cNvGrpSpPr/>
          <p:nvPr/>
        </p:nvGrpSpPr>
        <p:grpSpPr>
          <a:xfrm>
            <a:off x="5918879" y="3951792"/>
            <a:ext cx="339253" cy="339253"/>
            <a:chOff x="899850" y="4992125"/>
            <a:chExt cx="481825" cy="481825"/>
          </a:xfrm>
        </p:grpSpPr>
        <p:sp>
          <p:nvSpPr>
            <p:cNvPr id="6981" name="Google Shape;6981;p71"/>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2" name="Google Shape;6982;p71"/>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3" name="Google Shape;6983;p71"/>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84" name="Google Shape;6984;p71"/>
          <p:cNvGrpSpPr/>
          <p:nvPr/>
        </p:nvGrpSpPr>
        <p:grpSpPr>
          <a:xfrm>
            <a:off x="5461708" y="3951792"/>
            <a:ext cx="339253" cy="339253"/>
            <a:chOff x="1492675" y="4992125"/>
            <a:chExt cx="481825" cy="481825"/>
          </a:xfrm>
        </p:grpSpPr>
        <p:sp>
          <p:nvSpPr>
            <p:cNvPr id="6985" name="Google Shape;6985;p71"/>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6" name="Google Shape;6986;p71"/>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87" name="Google Shape;6987;p71"/>
          <p:cNvGrpSpPr/>
          <p:nvPr/>
        </p:nvGrpSpPr>
        <p:grpSpPr>
          <a:xfrm>
            <a:off x="5004462" y="3951792"/>
            <a:ext cx="339253" cy="339253"/>
            <a:chOff x="2085525" y="4992125"/>
            <a:chExt cx="481825" cy="481825"/>
          </a:xfrm>
        </p:grpSpPr>
        <p:sp>
          <p:nvSpPr>
            <p:cNvPr id="6988" name="Google Shape;6988;p71"/>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89" name="Google Shape;6989;p71"/>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90" name="Google Shape;6990;p71"/>
          <p:cNvGrpSpPr/>
          <p:nvPr/>
        </p:nvGrpSpPr>
        <p:grpSpPr>
          <a:xfrm>
            <a:off x="6833221" y="3951792"/>
            <a:ext cx="339253" cy="339253"/>
            <a:chOff x="2678350" y="4992125"/>
            <a:chExt cx="481825" cy="481825"/>
          </a:xfrm>
        </p:grpSpPr>
        <p:sp>
          <p:nvSpPr>
            <p:cNvPr id="6991" name="Google Shape;6991;p71"/>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2" name="Google Shape;6992;p71"/>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3" name="Google Shape;6993;p71"/>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94" name="Google Shape;6994;p71"/>
          <p:cNvGrpSpPr/>
          <p:nvPr/>
        </p:nvGrpSpPr>
        <p:grpSpPr>
          <a:xfrm>
            <a:off x="4628816" y="3951792"/>
            <a:ext cx="339253" cy="339253"/>
            <a:chOff x="3271200" y="4992125"/>
            <a:chExt cx="481825" cy="481825"/>
          </a:xfrm>
        </p:grpSpPr>
        <p:sp>
          <p:nvSpPr>
            <p:cNvPr id="6995" name="Google Shape;6995;p71"/>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6" name="Google Shape;6996;p71"/>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6997" name="Google Shape;6997;p71"/>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6998" name="Google Shape;6998;p71"/>
          <p:cNvGrpSpPr/>
          <p:nvPr/>
        </p:nvGrpSpPr>
        <p:grpSpPr>
          <a:xfrm>
            <a:off x="7290263" y="3952822"/>
            <a:ext cx="339411" cy="337193"/>
            <a:chOff x="3863900" y="4993625"/>
            <a:chExt cx="482050" cy="478900"/>
          </a:xfrm>
        </p:grpSpPr>
        <p:sp>
          <p:nvSpPr>
            <p:cNvPr id="6999" name="Google Shape;6999;p71"/>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0" name="Google Shape;7000;p71"/>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1" name="Google Shape;7001;p71"/>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2" name="Google Shape;7002;p71"/>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03" name="Google Shape;7003;p71"/>
          <p:cNvGrpSpPr/>
          <p:nvPr/>
        </p:nvGrpSpPr>
        <p:grpSpPr>
          <a:xfrm>
            <a:off x="7747437" y="3952822"/>
            <a:ext cx="339411" cy="337193"/>
            <a:chOff x="4456725" y="4993625"/>
            <a:chExt cx="482050" cy="478900"/>
          </a:xfrm>
        </p:grpSpPr>
        <p:sp>
          <p:nvSpPr>
            <p:cNvPr id="7004" name="Google Shape;7004;p71"/>
            <p:cNvSpPr/>
            <p:nvPr/>
          </p:nvSpPr>
          <p:spPr>
            <a:xfrm>
              <a:off x="4470350" y="5058825"/>
              <a:ext cx="315450" cy="164750"/>
            </a:xfrm>
            <a:custGeom>
              <a:rect b="b" l="l" r="r" t="t"/>
              <a:pathLst>
                <a:path extrusionOk="0" h="6590" w="12618">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5" name="Google Shape;7005;p71"/>
            <p:cNvSpPr/>
            <p:nvPr/>
          </p:nvSpPr>
          <p:spPr>
            <a:xfrm>
              <a:off x="4706575" y="5133350"/>
              <a:ext cx="232200" cy="339175"/>
            </a:xfrm>
            <a:custGeom>
              <a:rect b="b" l="l" r="r" t="t"/>
              <a:pathLst>
                <a:path extrusionOk="0" h="13567" w="9288">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6" name="Google Shape;7006;p71"/>
            <p:cNvSpPr/>
            <p:nvPr/>
          </p:nvSpPr>
          <p:spPr>
            <a:xfrm>
              <a:off x="4591625" y="4993625"/>
              <a:ext cx="334125" cy="168500"/>
            </a:xfrm>
            <a:custGeom>
              <a:rect b="b" l="l" r="r" t="t"/>
              <a:pathLst>
                <a:path extrusionOk="0" h="6740" w="13365">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07" name="Google Shape;7007;p71"/>
            <p:cNvSpPr/>
            <p:nvPr/>
          </p:nvSpPr>
          <p:spPr>
            <a:xfrm>
              <a:off x="4456725" y="5132450"/>
              <a:ext cx="221650" cy="339925"/>
            </a:xfrm>
            <a:custGeom>
              <a:rect b="b" l="l" r="r" t="t"/>
              <a:pathLst>
                <a:path extrusionOk="0" h="13597" w="8866">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008" name="Google Shape;7008;p71"/>
          <p:cNvGrpSpPr/>
          <p:nvPr/>
        </p:nvGrpSpPr>
        <p:grpSpPr>
          <a:xfrm>
            <a:off x="6376030" y="3952813"/>
            <a:ext cx="339411" cy="337211"/>
            <a:chOff x="5049575" y="4993600"/>
            <a:chExt cx="482050" cy="478925"/>
          </a:xfrm>
        </p:grpSpPr>
        <p:sp>
          <p:nvSpPr>
            <p:cNvPr id="7009" name="Google Shape;7009;p71"/>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0" name="Google Shape;7010;p71"/>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1" name="Google Shape;7011;p71"/>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012" name="Google Shape;7012;p71"/>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7013" name="Google Shape;7013;p71"/>
          <p:cNvSpPr txBox="1"/>
          <p:nvPr/>
        </p:nvSpPr>
        <p:spPr>
          <a:xfrm>
            <a:off x="828875" y="1176707"/>
            <a:ext cx="7525800" cy="7614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indent="0" lvl="0" marL="0" rtl="0" algn="ctr">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014" name="Google Shape;7014;p71"/>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18" name="Shape 7018"/>
        <p:cNvGrpSpPr/>
        <p:nvPr/>
      </p:nvGrpSpPr>
      <p:grpSpPr>
        <a:xfrm>
          <a:off x="0" y="0"/>
          <a:ext cx="0" cy="0"/>
          <a:chOff x="0" y="0"/>
          <a:chExt cx="0" cy="0"/>
        </a:xfrm>
      </p:grpSpPr>
      <p:grpSp>
        <p:nvGrpSpPr>
          <p:cNvPr id="7019" name="Google Shape;7019;p72"/>
          <p:cNvGrpSpPr/>
          <p:nvPr/>
        </p:nvGrpSpPr>
        <p:grpSpPr>
          <a:xfrm>
            <a:off x="876361" y="1308054"/>
            <a:ext cx="322099" cy="370529"/>
            <a:chOff x="-42971725" y="3217825"/>
            <a:chExt cx="275675" cy="317125"/>
          </a:xfrm>
        </p:grpSpPr>
        <p:sp>
          <p:nvSpPr>
            <p:cNvPr id="7020" name="Google Shape;7020;p72"/>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2"/>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2"/>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3" name="Google Shape;7023;p72"/>
          <p:cNvGrpSpPr/>
          <p:nvPr/>
        </p:nvGrpSpPr>
        <p:grpSpPr>
          <a:xfrm>
            <a:off x="848276" y="1776710"/>
            <a:ext cx="378270" cy="337551"/>
            <a:chOff x="-42996150" y="3612600"/>
            <a:chExt cx="323750" cy="288900"/>
          </a:xfrm>
        </p:grpSpPr>
        <p:sp>
          <p:nvSpPr>
            <p:cNvPr id="7024" name="Google Shape;7024;p72"/>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2"/>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2"/>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72"/>
          <p:cNvGrpSpPr/>
          <p:nvPr/>
        </p:nvGrpSpPr>
        <p:grpSpPr>
          <a:xfrm>
            <a:off x="851036" y="2186080"/>
            <a:ext cx="372749" cy="370909"/>
            <a:chOff x="-42994575" y="3950300"/>
            <a:chExt cx="319025" cy="317450"/>
          </a:xfrm>
        </p:grpSpPr>
        <p:sp>
          <p:nvSpPr>
            <p:cNvPr id="7028" name="Google Shape;7028;p72"/>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2"/>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2"/>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1" name="Google Shape;7031;p72"/>
          <p:cNvGrpSpPr/>
          <p:nvPr/>
        </p:nvGrpSpPr>
        <p:grpSpPr>
          <a:xfrm>
            <a:off x="3004431" y="1332912"/>
            <a:ext cx="371785" cy="370879"/>
            <a:chOff x="-41111350" y="3239100"/>
            <a:chExt cx="318200" cy="317425"/>
          </a:xfrm>
        </p:grpSpPr>
        <p:sp>
          <p:nvSpPr>
            <p:cNvPr id="7032" name="Google Shape;7032;p72"/>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2"/>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2"/>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2"/>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6" name="Google Shape;7036;p72"/>
          <p:cNvGrpSpPr/>
          <p:nvPr/>
        </p:nvGrpSpPr>
        <p:grpSpPr>
          <a:xfrm>
            <a:off x="3000751" y="1768444"/>
            <a:ext cx="379146" cy="370967"/>
            <a:chOff x="-41117650" y="3605525"/>
            <a:chExt cx="324500" cy="317500"/>
          </a:xfrm>
        </p:grpSpPr>
        <p:sp>
          <p:nvSpPr>
            <p:cNvPr id="7037" name="Google Shape;7037;p72"/>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2"/>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2"/>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0" name="Google Shape;7040;p72"/>
          <p:cNvSpPr/>
          <p:nvPr/>
        </p:nvSpPr>
        <p:spPr>
          <a:xfrm>
            <a:off x="3006881" y="2218029"/>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1" name="Google Shape;7041;p72"/>
          <p:cNvGrpSpPr/>
          <p:nvPr/>
        </p:nvGrpSpPr>
        <p:grpSpPr>
          <a:xfrm>
            <a:off x="1827005" y="2659967"/>
            <a:ext cx="216271" cy="371814"/>
            <a:chOff x="-39205300" y="3220175"/>
            <a:chExt cx="185100" cy="318225"/>
          </a:xfrm>
        </p:grpSpPr>
        <p:sp>
          <p:nvSpPr>
            <p:cNvPr id="7042" name="Google Shape;7042;p72"/>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2"/>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72"/>
          <p:cNvGrpSpPr/>
          <p:nvPr/>
        </p:nvGrpSpPr>
        <p:grpSpPr>
          <a:xfrm>
            <a:off x="1792533" y="3120038"/>
            <a:ext cx="300016" cy="369273"/>
            <a:chOff x="-39248625" y="3588600"/>
            <a:chExt cx="256775" cy="316050"/>
          </a:xfrm>
        </p:grpSpPr>
        <p:sp>
          <p:nvSpPr>
            <p:cNvPr id="7045" name="Google Shape;7045;p72"/>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2"/>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7" name="Google Shape;7047;p72"/>
          <p:cNvSpPr/>
          <p:nvPr/>
        </p:nvSpPr>
        <p:spPr>
          <a:xfrm>
            <a:off x="1763554" y="3575664"/>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2"/>
          <p:cNvSpPr/>
          <p:nvPr/>
        </p:nvSpPr>
        <p:spPr>
          <a:xfrm>
            <a:off x="3953101" y="2647102"/>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9" name="Google Shape;7049;p72"/>
          <p:cNvGrpSpPr/>
          <p:nvPr/>
        </p:nvGrpSpPr>
        <p:grpSpPr>
          <a:xfrm>
            <a:off x="1243246" y="1308054"/>
            <a:ext cx="429504" cy="370879"/>
            <a:chOff x="-42651700" y="3217825"/>
            <a:chExt cx="367600" cy="317425"/>
          </a:xfrm>
        </p:grpSpPr>
        <p:sp>
          <p:nvSpPr>
            <p:cNvPr id="7050" name="Google Shape;7050;p72"/>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2"/>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2"/>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2"/>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4" name="Google Shape;7054;p72"/>
          <p:cNvGrpSpPr/>
          <p:nvPr/>
        </p:nvGrpSpPr>
        <p:grpSpPr>
          <a:xfrm>
            <a:off x="1278678" y="1747704"/>
            <a:ext cx="358640" cy="363226"/>
            <a:chOff x="-42617300" y="3587775"/>
            <a:chExt cx="306950" cy="310875"/>
          </a:xfrm>
        </p:grpSpPr>
        <p:sp>
          <p:nvSpPr>
            <p:cNvPr id="7055" name="Google Shape;7055;p72"/>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2"/>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57" name="Google Shape;7057;p72"/>
          <p:cNvSpPr/>
          <p:nvPr/>
        </p:nvSpPr>
        <p:spPr>
          <a:xfrm>
            <a:off x="1275131" y="2186747"/>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58" name="Google Shape;7058;p72"/>
          <p:cNvGrpSpPr/>
          <p:nvPr/>
        </p:nvGrpSpPr>
        <p:grpSpPr>
          <a:xfrm>
            <a:off x="3450506" y="1332445"/>
            <a:ext cx="376926" cy="370324"/>
            <a:chOff x="-40748275" y="3238700"/>
            <a:chExt cx="322600" cy="316950"/>
          </a:xfrm>
        </p:grpSpPr>
        <p:sp>
          <p:nvSpPr>
            <p:cNvPr id="7059" name="Google Shape;7059;p72"/>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2"/>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2"/>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2"/>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2"/>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2"/>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5" name="Google Shape;7065;p72"/>
          <p:cNvGrpSpPr/>
          <p:nvPr/>
        </p:nvGrpSpPr>
        <p:grpSpPr>
          <a:xfrm>
            <a:off x="3453062" y="1800429"/>
            <a:ext cx="371814" cy="338690"/>
            <a:chOff x="-40745125" y="3632900"/>
            <a:chExt cx="318225" cy="289875"/>
          </a:xfrm>
        </p:grpSpPr>
        <p:sp>
          <p:nvSpPr>
            <p:cNvPr id="7066" name="Google Shape;7066;p72"/>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2"/>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2"/>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2"/>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2"/>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2"/>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2"/>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3" name="Google Shape;7073;p72"/>
          <p:cNvGrpSpPr/>
          <p:nvPr/>
        </p:nvGrpSpPr>
        <p:grpSpPr>
          <a:xfrm>
            <a:off x="3457209" y="2211639"/>
            <a:ext cx="363518" cy="370178"/>
            <a:chOff x="-40742750" y="3972175"/>
            <a:chExt cx="311125" cy="316825"/>
          </a:xfrm>
        </p:grpSpPr>
        <p:sp>
          <p:nvSpPr>
            <p:cNvPr id="7074" name="Google Shape;7074;p72"/>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2"/>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6" name="Google Shape;7076;p72"/>
          <p:cNvGrpSpPr/>
          <p:nvPr/>
        </p:nvGrpSpPr>
        <p:grpSpPr>
          <a:xfrm>
            <a:off x="2239871" y="2661807"/>
            <a:ext cx="266892" cy="369974"/>
            <a:chOff x="-38860325" y="3221750"/>
            <a:chExt cx="228425" cy="316650"/>
          </a:xfrm>
        </p:grpSpPr>
        <p:sp>
          <p:nvSpPr>
            <p:cNvPr id="7077" name="Google Shape;7077;p72"/>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2"/>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2"/>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2"/>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72"/>
          <p:cNvGrpSpPr/>
          <p:nvPr/>
        </p:nvGrpSpPr>
        <p:grpSpPr>
          <a:xfrm>
            <a:off x="2190678" y="3123864"/>
            <a:ext cx="380081" cy="367111"/>
            <a:chOff x="-38905225" y="3591875"/>
            <a:chExt cx="325300" cy="314200"/>
          </a:xfrm>
        </p:grpSpPr>
        <p:sp>
          <p:nvSpPr>
            <p:cNvPr id="7082" name="Google Shape;7082;p72"/>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2"/>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2"/>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5" name="Google Shape;7085;p72"/>
          <p:cNvSpPr/>
          <p:nvPr/>
        </p:nvSpPr>
        <p:spPr>
          <a:xfrm>
            <a:off x="2198491" y="3633642"/>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6" name="Google Shape;7086;p72"/>
          <p:cNvGrpSpPr/>
          <p:nvPr/>
        </p:nvGrpSpPr>
        <p:grpSpPr>
          <a:xfrm>
            <a:off x="3997427" y="3108944"/>
            <a:ext cx="290815" cy="369740"/>
            <a:chOff x="-37370925" y="3579105"/>
            <a:chExt cx="248900" cy="316450"/>
          </a:xfrm>
        </p:grpSpPr>
        <p:sp>
          <p:nvSpPr>
            <p:cNvPr id="7087" name="Google Shape;7087;p72"/>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2"/>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9" name="Google Shape;7089;p72"/>
          <p:cNvSpPr/>
          <p:nvPr/>
        </p:nvSpPr>
        <p:spPr>
          <a:xfrm>
            <a:off x="1697481" y="1308742"/>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2"/>
          <p:cNvSpPr/>
          <p:nvPr/>
        </p:nvSpPr>
        <p:spPr>
          <a:xfrm>
            <a:off x="1722323" y="1744044"/>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1" name="Google Shape;7091;p72"/>
          <p:cNvGrpSpPr/>
          <p:nvPr/>
        </p:nvGrpSpPr>
        <p:grpSpPr>
          <a:xfrm>
            <a:off x="1690803" y="2187015"/>
            <a:ext cx="371814" cy="369974"/>
            <a:chOff x="-42259725" y="3951100"/>
            <a:chExt cx="318225" cy="316650"/>
          </a:xfrm>
        </p:grpSpPr>
        <p:sp>
          <p:nvSpPr>
            <p:cNvPr id="7092" name="Google Shape;7092;p72"/>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2"/>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4" name="Google Shape;7094;p72"/>
          <p:cNvGrpSpPr/>
          <p:nvPr/>
        </p:nvGrpSpPr>
        <p:grpSpPr>
          <a:xfrm>
            <a:off x="3889164" y="1366036"/>
            <a:ext cx="370879" cy="337755"/>
            <a:chOff x="-40378075" y="3267450"/>
            <a:chExt cx="317425" cy="289075"/>
          </a:xfrm>
        </p:grpSpPr>
        <p:sp>
          <p:nvSpPr>
            <p:cNvPr id="7095" name="Google Shape;7095;p72"/>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2"/>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2"/>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2"/>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72"/>
          <p:cNvGrpSpPr/>
          <p:nvPr/>
        </p:nvGrpSpPr>
        <p:grpSpPr>
          <a:xfrm>
            <a:off x="3892830" y="1767304"/>
            <a:ext cx="363548" cy="369974"/>
            <a:chOff x="-40372575" y="3604550"/>
            <a:chExt cx="311150" cy="316650"/>
          </a:xfrm>
        </p:grpSpPr>
        <p:sp>
          <p:nvSpPr>
            <p:cNvPr id="7100" name="Google Shape;7100;p72"/>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2"/>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2"/>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3" name="Google Shape;7103;p72"/>
          <p:cNvSpPr/>
          <p:nvPr/>
        </p:nvSpPr>
        <p:spPr>
          <a:xfrm>
            <a:off x="3896162" y="2210581"/>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04" name="Google Shape;7104;p72"/>
          <p:cNvGrpSpPr/>
          <p:nvPr/>
        </p:nvGrpSpPr>
        <p:grpSpPr>
          <a:xfrm>
            <a:off x="2616780" y="2659967"/>
            <a:ext cx="399038" cy="372165"/>
            <a:chOff x="-38542250" y="3220175"/>
            <a:chExt cx="341525" cy="318525"/>
          </a:xfrm>
        </p:grpSpPr>
        <p:sp>
          <p:nvSpPr>
            <p:cNvPr id="7105" name="Google Shape;7105;p72"/>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2"/>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2"/>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8" name="Google Shape;7108;p72"/>
          <p:cNvGrpSpPr/>
          <p:nvPr/>
        </p:nvGrpSpPr>
        <p:grpSpPr>
          <a:xfrm>
            <a:off x="2638712" y="3119337"/>
            <a:ext cx="369974" cy="369068"/>
            <a:chOff x="-38537400" y="3588000"/>
            <a:chExt cx="316650" cy="315875"/>
          </a:xfrm>
        </p:grpSpPr>
        <p:sp>
          <p:nvSpPr>
            <p:cNvPr id="7109" name="Google Shape;7109;p72"/>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2"/>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2"/>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2"/>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72"/>
          <p:cNvGrpSpPr/>
          <p:nvPr/>
        </p:nvGrpSpPr>
        <p:grpSpPr>
          <a:xfrm>
            <a:off x="2637792" y="3576866"/>
            <a:ext cx="371814" cy="369974"/>
            <a:chOff x="-38538975" y="3954250"/>
            <a:chExt cx="318225" cy="316650"/>
          </a:xfrm>
        </p:grpSpPr>
        <p:sp>
          <p:nvSpPr>
            <p:cNvPr id="7114" name="Google Shape;7114;p72"/>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2"/>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6" name="Google Shape;7116;p72"/>
          <p:cNvGrpSpPr/>
          <p:nvPr/>
        </p:nvGrpSpPr>
        <p:grpSpPr>
          <a:xfrm>
            <a:off x="3955104" y="3571793"/>
            <a:ext cx="375465" cy="371814"/>
            <a:chOff x="-37385100" y="3949908"/>
            <a:chExt cx="321350" cy="318225"/>
          </a:xfrm>
        </p:grpSpPr>
        <p:sp>
          <p:nvSpPr>
            <p:cNvPr id="7117" name="Google Shape;7117;p72"/>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2"/>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72"/>
          <p:cNvGrpSpPr/>
          <p:nvPr/>
        </p:nvGrpSpPr>
        <p:grpSpPr>
          <a:xfrm>
            <a:off x="2130763" y="1307353"/>
            <a:ext cx="370909" cy="370675"/>
            <a:chOff x="-41895050" y="3217225"/>
            <a:chExt cx="317450" cy="317250"/>
          </a:xfrm>
        </p:grpSpPr>
        <p:sp>
          <p:nvSpPr>
            <p:cNvPr id="7120" name="Google Shape;7120;p72"/>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2"/>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2"/>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2"/>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2"/>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5" name="Google Shape;7125;p72"/>
          <p:cNvGrpSpPr/>
          <p:nvPr/>
        </p:nvGrpSpPr>
        <p:grpSpPr>
          <a:xfrm>
            <a:off x="2130310" y="1744287"/>
            <a:ext cx="371814" cy="369974"/>
            <a:chOff x="-41893475" y="3584850"/>
            <a:chExt cx="318225" cy="316650"/>
          </a:xfrm>
        </p:grpSpPr>
        <p:sp>
          <p:nvSpPr>
            <p:cNvPr id="7126" name="Google Shape;7126;p72"/>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2"/>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2"/>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2"/>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0" name="Google Shape;7130;p72"/>
          <p:cNvSpPr/>
          <p:nvPr/>
        </p:nvSpPr>
        <p:spPr>
          <a:xfrm>
            <a:off x="2133283" y="2188587"/>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2"/>
          <p:cNvSpPr/>
          <p:nvPr/>
        </p:nvSpPr>
        <p:spPr>
          <a:xfrm>
            <a:off x="845041" y="2680925"/>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2" name="Google Shape;7132;p72"/>
          <p:cNvGrpSpPr/>
          <p:nvPr/>
        </p:nvGrpSpPr>
        <p:grpSpPr>
          <a:xfrm>
            <a:off x="900338" y="3139579"/>
            <a:ext cx="337522" cy="370909"/>
            <a:chOff x="-39998250" y="3605325"/>
            <a:chExt cx="288875" cy="317450"/>
          </a:xfrm>
        </p:grpSpPr>
        <p:sp>
          <p:nvSpPr>
            <p:cNvPr id="7133" name="Google Shape;7133;p72"/>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2"/>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5" name="Google Shape;7135;p72"/>
          <p:cNvGrpSpPr/>
          <p:nvPr/>
        </p:nvGrpSpPr>
        <p:grpSpPr>
          <a:xfrm>
            <a:off x="884112" y="3598043"/>
            <a:ext cx="369974" cy="369945"/>
            <a:chOff x="-40011050" y="3972375"/>
            <a:chExt cx="316650" cy="316625"/>
          </a:xfrm>
        </p:grpSpPr>
        <p:sp>
          <p:nvSpPr>
            <p:cNvPr id="7136" name="Google Shape;7136;p72"/>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2"/>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8" name="Google Shape;7138;p72"/>
          <p:cNvGrpSpPr/>
          <p:nvPr/>
        </p:nvGrpSpPr>
        <p:grpSpPr>
          <a:xfrm>
            <a:off x="3116043" y="2662742"/>
            <a:ext cx="266921" cy="369039"/>
            <a:chOff x="-38129425" y="3222550"/>
            <a:chExt cx="228450" cy="315850"/>
          </a:xfrm>
        </p:grpSpPr>
        <p:sp>
          <p:nvSpPr>
            <p:cNvPr id="7139" name="Google Shape;7139;p72"/>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2"/>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72"/>
          <p:cNvGrpSpPr/>
          <p:nvPr/>
        </p:nvGrpSpPr>
        <p:grpSpPr>
          <a:xfrm>
            <a:off x="3071012" y="3119337"/>
            <a:ext cx="371785" cy="369974"/>
            <a:chOff x="-38172725" y="3588000"/>
            <a:chExt cx="318200" cy="316650"/>
          </a:xfrm>
        </p:grpSpPr>
        <p:sp>
          <p:nvSpPr>
            <p:cNvPr id="7142" name="Google Shape;7142;p72"/>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2"/>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2"/>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2"/>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2"/>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2"/>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2"/>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2"/>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0" name="Google Shape;7150;p72"/>
          <p:cNvGrpSpPr/>
          <p:nvPr/>
        </p:nvGrpSpPr>
        <p:grpSpPr>
          <a:xfrm>
            <a:off x="3146914" y="3577772"/>
            <a:ext cx="219981" cy="369974"/>
            <a:chOff x="-38109725" y="3955025"/>
            <a:chExt cx="188275" cy="316650"/>
          </a:xfrm>
        </p:grpSpPr>
        <p:sp>
          <p:nvSpPr>
            <p:cNvPr id="7151" name="Google Shape;7151;p72"/>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2"/>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3" name="Google Shape;7153;p72"/>
          <p:cNvSpPr/>
          <p:nvPr/>
        </p:nvSpPr>
        <p:spPr>
          <a:xfrm>
            <a:off x="2248517" y="4037533"/>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4" name="Google Shape;7154;p72"/>
          <p:cNvGrpSpPr/>
          <p:nvPr/>
        </p:nvGrpSpPr>
        <p:grpSpPr>
          <a:xfrm>
            <a:off x="2562313" y="1309193"/>
            <a:ext cx="373654" cy="369068"/>
            <a:chOff x="-41530375" y="3218800"/>
            <a:chExt cx="319800" cy="315875"/>
          </a:xfrm>
        </p:grpSpPr>
        <p:sp>
          <p:nvSpPr>
            <p:cNvPr id="7155" name="Google Shape;7155;p72"/>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2"/>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7" name="Google Shape;7157;p72"/>
          <p:cNvGrpSpPr/>
          <p:nvPr/>
        </p:nvGrpSpPr>
        <p:grpSpPr>
          <a:xfrm>
            <a:off x="2564607" y="1824351"/>
            <a:ext cx="369068" cy="289004"/>
            <a:chOff x="-41526450" y="3653375"/>
            <a:chExt cx="315875" cy="247350"/>
          </a:xfrm>
        </p:grpSpPr>
        <p:sp>
          <p:nvSpPr>
            <p:cNvPr id="7158" name="Google Shape;7158;p72"/>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2"/>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72"/>
          <p:cNvGrpSpPr/>
          <p:nvPr/>
        </p:nvGrpSpPr>
        <p:grpSpPr>
          <a:xfrm>
            <a:off x="2565994" y="2187015"/>
            <a:ext cx="366293" cy="369974"/>
            <a:chOff x="-41526450" y="3951100"/>
            <a:chExt cx="313500" cy="316650"/>
          </a:xfrm>
        </p:grpSpPr>
        <p:sp>
          <p:nvSpPr>
            <p:cNvPr id="7161" name="Google Shape;7161;p72"/>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2"/>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2"/>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72"/>
          <p:cNvGrpSpPr/>
          <p:nvPr/>
        </p:nvGrpSpPr>
        <p:grpSpPr>
          <a:xfrm>
            <a:off x="1331249" y="2681144"/>
            <a:ext cx="339595" cy="371814"/>
            <a:chOff x="-39625900" y="3238300"/>
            <a:chExt cx="290650" cy="318225"/>
          </a:xfrm>
        </p:grpSpPr>
        <p:sp>
          <p:nvSpPr>
            <p:cNvPr id="7165" name="Google Shape;7165;p72"/>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2"/>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7" name="Google Shape;7167;p72"/>
          <p:cNvSpPr/>
          <p:nvPr/>
        </p:nvSpPr>
        <p:spPr>
          <a:xfrm>
            <a:off x="1353422" y="3140270"/>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68" name="Google Shape;7168;p72"/>
          <p:cNvGrpSpPr/>
          <p:nvPr/>
        </p:nvGrpSpPr>
        <p:grpSpPr>
          <a:xfrm>
            <a:off x="1325300" y="3597605"/>
            <a:ext cx="366293" cy="370441"/>
            <a:chOff x="-39647175" y="3972000"/>
            <a:chExt cx="313500" cy="317050"/>
          </a:xfrm>
        </p:grpSpPr>
        <p:sp>
          <p:nvSpPr>
            <p:cNvPr id="7169" name="Google Shape;7169;p72"/>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2"/>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2"/>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72"/>
          <p:cNvGrpSpPr/>
          <p:nvPr/>
        </p:nvGrpSpPr>
        <p:grpSpPr>
          <a:xfrm>
            <a:off x="3494427" y="2661603"/>
            <a:ext cx="375495" cy="370879"/>
            <a:chOff x="-37808850" y="3221575"/>
            <a:chExt cx="321375" cy="317425"/>
          </a:xfrm>
        </p:grpSpPr>
        <p:sp>
          <p:nvSpPr>
            <p:cNvPr id="7173" name="Google Shape;7173;p72"/>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2"/>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72"/>
          <p:cNvGrpSpPr/>
          <p:nvPr/>
        </p:nvGrpSpPr>
        <p:grpSpPr>
          <a:xfrm>
            <a:off x="3503201" y="3183634"/>
            <a:ext cx="372749" cy="241158"/>
            <a:chOff x="-37806500" y="3643030"/>
            <a:chExt cx="319025" cy="206400"/>
          </a:xfrm>
        </p:grpSpPr>
        <p:sp>
          <p:nvSpPr>
            <p:cNvPr id="7176" name="Google Shape;7176;p72"/>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2"/>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72"/>
          <p:cNvGrpSpPr/>
          <p:nvPr/>
        </p:nvGrpSpPr>
        <p:grpSpPr>
          <a:xfrm>
            <a:off x="3505508" y="3575931"/>
            <a:ext cx="368134" cy="371814"/>
            <a:chOff x="-37804925" y="3953450"/>
            <a:chExt cx="315075" cy="318225"/>
          </a:xfrm>
        </p:grpSpPr>
        <p:sp>
          <p:nvSpPr>
            <p:cNvPr id="7179" name="Google Shape;7179;p72"/>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2"/>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2"/>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82" name="Google Shape;7182;p72"/>
          <p:cNvSpPr/>
          <p:nvPr/>
        </p:nvSpPr>
        <p:spPr>
          <a:xfrm>
            <a:off x="2754452" y="4040675"/>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83" name="Google Shape;7183;p72"/>
          <p:cNvGrpSpPr/>
          <p:nvPr/>
        </p:nvGrpSpPr>
        <p:grpSpPr>
          <a:xfrm>
            <a:off x="4860977" y="1328538"/>
            <a:ext cx="355663" cy="308725"/>
            <a:chOff x="-28462125" y="3199700"/>
            <a:chExt cx="298550" cy="259150"/>
          </a:xfrm>
        </p:grpSpPr>
        <p:sp>
          <p:nvSpPr>
            <p:cNvPr id="7184" name="Google Shape;7184;p72"/>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2"/>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2"/>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7" name="Google Shape;7187;p72"/>
          <p:cNvGrpSpPr/>
          <p:nvPr/>
        </p:nvGrpSpPr>
        <p:grpSpPr>
          <a:xfrm>
            <a:off x="4861930" y="1763228"/>
            <a:ext cx="353757" cy="352833"/>
            <a:chOff x="-28461325" y="3545475"/>
            <a:chExt cx="296950" cy="296175"/>
          </a:xfrm>
        </p:grpSpPr>
        <p:sp>
          <p:nvSpPr>
            <p:cNvPr id="7188" name="Google Shape;7188;p72"/>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2"/>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2"/>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2"/>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2"/>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2"/>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72"/>
          <p:cNvGrpSpPr/>
          <p:nvPr/>
        </p:nvGrpSpPr>
        <p:grpSpPr>
          <a:xfrm>
            <a:off x="4858162" y="2213272"/>
            <a:ext cx="361292" cy="352803"/>
            <a:chOff x="-28463700" y="3914875"/>
            <a:chExt cx="303275" cy="296150"/>
          </a:xfrm>
        </p:grpSpPr>
        <p:sp>
          <p:nvSpPr>
            <p:cNvPr id="7195" name="Google Shape;7195;p72"/>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2"/>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7" name="Google Shape;7197;p72"/>
          <p:cNvGrpSpPr/>
          <p:nvPr/>
        </p:nvGrpSpPr>
        <p:grpSpPr>
          <a:xfrm>
            <a:off x="7092947" y="1369355"/>
            <a:ext cx="351880" cy="227092"/>
            <a:chOff x="-26573400" y="3224125"/>
            <a:chExt cx="295375" cy="190625"/>
          </a:xfrm>
        </p:grpSpPr>
        <p:sp>
          <p:nvSpPr>
            <p:cNvPr id="7198" name="Google Shape;7198;p72"/>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2"/>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72"/>
          <p:cNvGrpSpPr/>
          <p:nvPr/>
        </p:nvGrpSpPr>
        <p:grpSpPr>
          <a:xfrm>
            <a:off x="7092947" y="1763690"/>
            <a:ext cx="351880" cy="351910"/>
            <a:chOff x="-26573400" y="3546250"/>
            <a:chExt cx="295375" cy="295400"/>
          </a:xfrm>
        </p:grpSpPr>
        <p:sp>
          <p:nvSpPr>
            <p:cNvPr id="7201" name="Google Shape;7201;p72"/>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2"/>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2"/>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2"/>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2"/>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6" name="Google Shape;7206;p72"/>
          <p:cNvGrpSpPr/>
          <p:nvPr/>
        </p:nvGrpSpPr>
        <p:grpSpPr>
          <a:xfrm>
            <a:off x="7081228" y="2213599"/>
            <a:ext cx="375319" cy="352148"/>
            <a:chOff x="-26583625" y="3917025"/>
            <a:chExt cx="315050" cy="295600"/>
          </a:xfrm>
        </p:grpSpPr>
        <p:sp>
          <p:nvSpPr>
            <p:cNvPr id="7207" name="Google Shape;7207;p72"/>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2"/>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2"/>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2"/>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11" name="Google Shape;7211;p72"/>
          <p:cNvSpPr/>
          <p:nvPr/>
        </p:nvSpPr>
        <p:spPr>
          <a:xfrm>
            <a:off x="5748315"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12" name="Google Shape;7212;p72"/>
          <p:cNvGrpSpPr/>
          <p:nvPr/>
        </p:nvGrpSpPr>
        <p:grpSpPr>
          <a:xfrm>
            <a:off x="5779742" y="3172629"/>
            <a:ext cx="289039" cy="352833"/>
            <a:chOff x="-24694925" y="3518700"/>
            <a:chExt cx="242625" cy="296175"/>
          </a:xfrm>
        </p:grpSpPr>
        <p:sp>
          <p:nvSpPr>
            <p:cNvPr id="7213" name="Google Shape;7213;p72"/>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2"/>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2"/>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2"/>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72"/>
          <p:cNvGrpSpPr/>
          <p:nvPr/>
        </p:nvGrpSpPr>
        <p:grpSpPr>
          <a:xfrm>
            <a:off x="5779280" y="3622657"/>
            <a:ext cx="289962" cy="352833"/>
            <a:chOff x="-24709100" y="3888875"/>
            <a:chExt cx="243400" cy="296175"/>
          </a:xfrm>
        </p:grpSpPr>
        <p:sp>
          <p:nvSpPr>
            <p:cNvPr id="7218" name="Google Shape;7218;p72"/>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2"/>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2"/>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1" name="Google Shape;7221;p72"/>
          <p:cNvGrpSpPr/>
          <p:nvPr/>
        </p:nvGrpSpPr>
        <p:grpSpPr>
          <a:xfrm>
            <a:off x="7979280" y="2695320"/>
            <a:ext cx="356556" cy="349557"/>
            <a:chOff x="-22863675" y="3131775"/>
            <a:chExt cx="299300" cy="293425"/>
          </a:xfrm>
        </p:grpSpPr>
        <p:sp>
          <p:nvSpPr>
            <p:cNvPr id="7222" name="Google Shape;7222;p72"/>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2"/>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2"/>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5" name="Google Shape;7225;p72"/>
          <p:cNvGrpSpPr/>
          <p:nvPr/>
        </p:nvGrpSpPr>
        <p:grpSpPr>
          <a:xfrm>
            <a:off x="5322144" y="1306499"/>
            <a:ext cx="310602" cy="352803"/>
            <a:chOff x="-28069875" y="3175300"/>
            <a:chExt cx="260725" cy="296150"/>
          </a:xfrm>
        </p:grpSpPr>
        <p:sp>
          <p:nvSpPr>
            <p:cNvPr id="7226" name="Google Shape;7226;p72"/>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2"/>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2"/>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2"/>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2"/>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2"/>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2"/>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2"/>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2"/>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5" name="Google Shape;7235;p72"/>
          <p:cNvSpPr/>
          <p:nvPr/>
        </p:nvSpPr>
        <p:spPr>
          <a:xfrm>
            <a:off x="5301578"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36" name="Google Shape;7236;p72"/>
          <p:cNvGrpSpPr/>
          <p:nvPr/>
        </p:nvGrpSpPr>
        <p:grpSpPr>
          <a:xfrm>
            <a:off x="5363423" y="2213733"/>
            <a:ext cx="228045" cy="351880"/>
            <a:chOff x="-28032075" y="3916450"/>
            <a:chExt cx="191425" cy="295375"/>
          </a:xfrm>
        </p:grpSpPr>
        <p:sp>
          <p:nvSpPr>
            <p:cNvPr id="7237" name="Google Shape;7237;p72"/>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2"/>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2"/>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0" name="Google Shape;7240;p72"/>
          <p:cNvGrpSpPr/>
          <p:nvPr/>
        </p:nvGrpSpPr>
        <p:grpSpPr>
          <a:xfrm>
            <a:off x="7528769" y="1306484"/>
            <a:ext cx="352833" cy="352833"/>
            <a:chOff x="-26201650" y="3176075"/>
            <a:chExt cx="296175" cy="296175"/>
          </a:xfrm>
        </p:grpSpPr>
        <p:sp>
          <p:nvSpPr>
            <p:cNvPr id="7241" name="Google Shape;7241;p72"/>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2"/>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72"/>
          <p:cNvGrpSpPr/>
          <p:nvPr/>
        </p:nvGrpSpPr>
        <p:grpSpPr>
          <a:xfrm>
            <a:off x="7528293" y="1763705"/>
            <a:ext cx="353786" cy="351880"/>
            <a:chOff x="-26204800" y="3547050"/>
            <a:chExt cx="296975" cy="295375"/>
          </a:xfrm>
        </p:grpSpPr>
        <p:sp>
          <p:nvSpPr>
            <p:cNvPr id="7244" name="Google Shape;7244;p72"/>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2"/>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6" name="Google Shape;7246;p72"/>
          <p:cNvSpPr/>
          <p:nvPr/>
        </p:nvSpPr>
        <p:spPr>
          <a:xfrm>
            <a:off x="7561179"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7" name="Google Shape;7247;p72"/>
          <p:cNvGrpSpPr/>
          <p:nvPr/>
        </p:nvGrpSpPr>
        <p:grpSpPr>
          <a:xfrm>
            <a:off x="6199548" y="2693683"/>
            <a:ext cx="345328" cy="352833"/>
            <a:chOff x="-24353875" y="3147725"/>
            <a:chExt cx="289875" cy="296175"/>
          </a:xfrm>
        </p:grpSpPr>
        <p:sp>
          <p:nvSpPr>
            <p:cNvPr id="7248" name="Google Shape;7248;p72"/>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2"/>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0" name="Google Shape;7250;p72"/>
          <p:cNvGrpSpPr/>
          <p:nvPr/>
        </p:nvGrpSpPr>
        <p:grpSpPr>
          <a:xfrm>
            <a:off x="6207530" y="3173090"/>
            <a:ext cx="329365" cy="351910"/>
            <a:chOff x="-24344425" y="3519475"/>
            <a:chExt cx="276475" cy="295400"/>
          </a:xfrm>
        </p:grpSpPr>
        <p:sp>
          <p:nvSpPr>
            <p:cNvPr id="7251" name="Google Shape;7251;p72"/>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2"/>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3" name="Google Shape;7253;p72"/>
          <p:cNvGrpSpPr/>
          <p:nvPr/>
        </p:nvGrpSpPr>
        <p:grpSpPr>
          <a:xfrm>
            <a:off x="6197210" y="3625010"/>
            <a:ext cx="350004" cy="348128"/>
            <a:chOff x="-24353075" y="3891250"/>
            <a:chExt cx="293800" cy="292225"/>
          </a:xfrm>
        </p:grpSpPr>
        <p:sp>
          <p:nvSpPr>
            <p:cNvPr id="7254" name="Google Shape;7254;p72"/>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2"/>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72"/>
          <p:cNvGrpSpPr/>
          <p:nvPr/>
        </p:nvGrpSpPr>
        <p:grpSpPr>
          <a:xfrm>
            <a:off x="7980681" y="3173313"/>
            <a:ext cx="353757" cy="351463"/>
            <a:chOff x="-22845575" y="3504075"/>
            <a:chExt cx="296950" cy="295025"/>
          </a:xfrm>
        </p:grpSpPr>
        <p:sp>
          <p:nvSpPr>
            <p:cNvPr id="7257" name="Google Shape;7257;p72"/>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2"/>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72"/>
          <p:cNvGrpSpPr/>
          <p:nvPr/>
        </p:nvGrpSpPr>
        <p:grpSpPr>
          <a:xfrm>
            <a:off x="5773862" y="1306961"/>
            <a:ext cx="299344" cy="351880"/>
            <a:chOff x="-27691025" y="3175300"/>
            <a:chExt cx="251275" cy="295375"/>
          </a:xfrm>
        </p:grpSpPr>
        <p:sp>
          <p:nvSpPr>
            <p:cNvPr id="7260" name="Google Shape;7260;p72"/>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2"/>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2"/>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2"/>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72"/>
          <p:cNvGrpSpPr/>
          <p:nvPr/>
        </p:nvGrpSpPr>
        <p:grpSpPr>
          <a:xfrm>
            <a:off x="5746179" y="1825637"/>
            <a:ext cx="354710" cy="228015"/>
            <a:chOff x="-27721750" y="3598250"/>
            <a:chExt cx="297750" cy="191400"/>
          </a:xfrm>
        </p:grpSpPr>
        <p:sp>
          <p:nvSpPr>
            <p:cNvPr id="7265" name="Google Shape;7265;p72"/>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2"/>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7" name="Google Shape;7267;p72"/>
          <p:cNvGrpSpPr/>
          <p:nvPr/>
        </p:nvGrpSpPr>
        <p:grpSpPr>
          <a:xfrm>
            <a:off x="5747579" y="2219183"/>
            <a:ext cx="351910" cy="340980"/>
            <a:chOff x="-27719400" y="3925600"/>
            <a:chExt cx="295400" cy="286225"/>
          </a:xfrm>
        </p:grpSpPr>
        <p:sp>
          <p:nvSpPr>
            <p:cNvPr id="7268" name="Google Shape;7268;p72"/>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2"/>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72"/>
          <p:cNvGrpSpPr/>
          <p:nvPr/>
        </p:nvGrpSpPr>
        <p:grpSpPr>
          <a:xfrm>
            <a:off x="7968851" y="1306023"/>
            <a:ext cx="353757" cy="353757"/>
            <a:chOff x="-25834600" y="3176875"/>
            <a:chExt cx="296950" cy="296950"/>
          </a:xfrm>
        </p:grpSpPr>
        <p:sp>
          <p:nvSpPr>
            <p:cNvPr id="7271" name="Google Shape;7271;p72"/>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2"/>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2"/>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2"/>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2"/>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72"/>
          <p:cNvGrpSpPr/>
          <p:nvPr/>
        </p:nvGrpSpPr>
        <p:grpSpPr>
          <a:xfrm>
            <a:off x="7968851" y="1774024"/>
            <a:ext cx="353757" cy="331241"/>
            <a:chOff x="-25834600" y="3564375"/>
            <a:chExt cx="296950" cy="278050"/>
          </a:xfrm>
        </p:grpSpPr>
        <p:sp>
          <p:nvSpPr>
            <p:cNvPr id="7277" name="Google Shape;7277;p72"/>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2"/>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2"/>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2"/>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2"/>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2"/>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2"/>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2"/>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72"/>
          <p:cNvGrpSpPr/>
          <p:nvPr/>
        </p:nvGrpSpPr>
        <p:grpSpPr>
          <a:xfrm>
            <a:off x="7966974" y="2213376"/>
            <a:ext cx="357509" cy="352595"/>
            <a:chOff x="-25834600" y="3915850"/>
            <a:chExt cx="300100" cy="295975"/>
          </a:xfrm>
        </p:grpSpPr>
        <p:sp>
          <p:nvSpPr>
            <p:cNvPr id="7286" name="Google Shape;7286;p72"/>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2"/>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2"/>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72"/>
          <p:cNvGrpSpPr/>
          <p:nvPr/>
        </p:nvGrpSpPr>
        <p:grpSpPr>
          <a:xfrm>
            <a:off x="6702402" y="2694606"/>
            <a:ext cx="228968" cy="350987"/>
            <a:chOff x="-23930925" y="3149300"/>
            <a:chExt cx="192200" cy="294625"/>
          </a:xfrm>
        </p:grpSpPr>
        <p:sp>
          <p:nvSpPr>
            <p:cNvPr id="7290" name="Google Shape;7290;p72"/>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2"/>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2"/>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2"/>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4" name="Google Shape;7294;p72"/>
          <p:cNvGrpSpPr/>
          <p:nvPr/>
        </p:nvGrpSpPr>
        <p:grpSpPr>
          <a:xfrm>
            <a:off x="6659232" y="3173090"/>
            <a:ext cx="315307" cy="351910"/>
            <a:chOff x="-23962425" y="3519475"/>
            <a:chExt cx="264675" cy="295400"/>
          </a:xfrm>
        </p:grpSpPr>
        <p:sp>
          <p:nvSpPr>
            <p:cNvPr id="7295" name="Google Shape;7295;p72"/>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2"/>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7" name="Google Shape;7297;p72"/>
          <p:cNvSpPr/>
          <p:nvPr/>
        </p:nvSpPr>
        <p:spPr>
          <a:xfrm>
            <a:off x="6629668"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98" name="Google Shape;7298;p72"/>
          <p:cNvGrpSpPr/>
          <p:nvPr/>
        </p:nvGrpSpPr>
        <p:grpSpPr>
          <a:xfrm>
            <a:off x="8037908" y="3623134"/>
            <a:ext cx="239302" cy="351880"/>
            <a:chOff x="-22788075" y="3904625"/>
            <a:chExt cx="200875" cy="295375"/>
          </a:xfrm>
        </p:grpSpPr>
        <p:sp>
          <p:nvSpPr>
            <p:cNvPr id="7299" name="Google Shape;7299;p72"/>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2"/>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2"/>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2"/>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72"/>
          <p:cNvGrpSpPr/>
          <p:nvPr/>
        </p:nvGrpSpPr>
        <p:grpSpPr>
          <a:xfrm>
            <a:off x="6193206" y="1306499"/>
            <a:ext cx="354710" cy="352803"/>
            <a:chOff x="-27351575" y="3175300"/>
            <a:chExt cx="297750" cy="296150"/>
          </a:xfrm>
        </p:grpSpPr>
        <p:sp>
          <p:nvSpPr>
            <p:cNvPr id="7304" name="Google Shape;7304;p72"/>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2"/>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2"/>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2"/>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8" name="Google Shape;7308;p72"/>
          <p:cNvGrpSpPr/>
          <p:nvPr/>
        </p:nvGrpSpPr>
        <p:grpSpPr>
          <a:xfrm>
            <a:off x="6235914" y="1763109"/>
            <a:ext cx="269293" cy="353072"/>
            <a:chOff x="-27313750" y="3545275"/>
            <a:chExt cx="226050" cy="296375"/>
          </a:xfrm>
        </p:grpSpPr>
        <p:sp>
          <p:nvSpPr>
            <p:cNvPr id="7309" name="Google Shape;7309;p72"/>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2"/>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2"/>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72"/>
          <p:cNvGrpSpPr/>
          <p:nvPr/>
        </p:nvGrpSpPr>
        <p:grpSpPr>
          <a:xfrm>
            <a:off x="6193206" y="2211380"/>
            <a:ext cx="354710" cy="356586"/>
            <a:chOff x="-27351575" y="3915650"/>
            <a:chExt cx="297750" cy="299325"/>
          </a:xfrm>
        </p:grpSpPr>
        <p:sp>
          <p:nvSpPr>
            <p:cNvPr id="7313" name="Google Shape;7313;p72"/>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2"/>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72"/>
          <p:cNvGrpSpPr/>
          <p:nvPr/>
        </p:nvGrpSpPr>
        <p:grpSpPr>
          <a:xfrm>
            <a:off x="4880696" y="2693579"/>
            <a:ext cx="319060" cy="353042"/>
            <a:chOff x="-25445525" y="3175900"/>
            <a:chExt cx="267825" cy="296350"/>
          </a:xfrm>
        </p:grpSpPr>
        <p:sp>
          <p:nvSpPr>
            <p:cNvPr id="7316" name="Google Shape;7316;p72"/>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2"/>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2"/>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72"/>
          <p:cNvGrpSpPr/>
          <p:nvPr/>
        </p:nvGrpSpPr>
        <p:grpSpPr>
          <a:xfrm>
            <a:off x="4862410" y="3183902"/>
            <a:ext cx="355633" cy="330288"/>
            <a:chOff x="-25465200" y="3565175"/>
            <a:chExt cx="298525" cy="277250"/>
          </a:xfrm>
        </p:grpSpPr>
        <p:sp>
          <p:nvSpPr>
            <p:cNvPr id="7320" name="Google Shape;7320;p72"/>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2"/>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2" name="Google Shape;7322;p72"/>
          <p:cNvGrpSpPr/>
          <p:nvPr/>
        </p:nvGrpSpPr>
        <p:grpSpPr>
          <a:xfrm>
            <a:off x="4861948" y="3623432"/>
            <a:ext cx="356556" cy="351285"/>
            <a:chOff x="-25465200" y="3916150"/>
            <a:chExt cx="299300" cy="294875"/>
          </a:xfrm>
        </p:grpSpPr>
        <p:sp>
          <p:nvSpPr>
            <p:cNvPr id="7323" name="Google Shape;7323;p72"/>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2"/>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72"/>
          <p:cNvGrpSpPr/>
          <p:nvPr/>
        </p:nvGrpSpPr>
        <p:grpSpPr>
          <a:xfrm>
            <a:off x="7089388" y="2693698"/>
            <a:ext cx="351880" cy="352803"/>
            <a:chOff x="-23615075" y="3148525"/>
            <a:chExt cx="295375" cy="296150"/>
          </a:xfrm>
        </p:grpSpPr>
        <p:sp>
          <p:nvSpPr>
            <p:cNvPr id="7326" name="Google Shape;7326;p72"/>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2"/>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2"/>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2"/>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0" name="Google Shape;7330;p72"/>
          <p:cNvSpPr/>
          <p:nvPr/>
        </p:nvSpPr>
        <p:spPr>
          <a:xfrm>
            <a:off x="7087484"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1" name="Google Shape;7331;p72"/>
          <p:cNvGrpSpPr/>
          <p:nvPr/>
        </p:nvGrpSpPr>
        <p:grpSpPr>
          <a:xfrm>
            <a:off x="7088911" y="3632977"/>
            <a:ext cx="352833" cy="332194"/>
            <a:chOff x="-23615075" y="3906200"/>
            <a:chExt cx="296175" cy="278850"/>
          </a:xfrm>
        </p:grpSpPr>
        <p:sp>
          <p:nvSpPr>
            <p:cNvPr id="7332" name="Google Shape;7332;p72"/>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2"/>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2"/>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35" name="Google Shape;7335;p72"/>
          <p:cNvSpPr/>
          <p:nvPr/>
        </p:nvSpPr>
        <p:spPr>
          <a:xfrm>
            <a:off x="6207743"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6" name="Google Shape;7336;p72"/>
          <p:cNvGrpSpPr/>
          <p:nvPr/>
        </p:nvGrpSpPr>
        <p:grpSpPr>
          <a:xfrm>
            <a:off x="6637880" y="1306618"/>
            <a:ext cx="353757" cy="352565"/>
            <a:chOff x="-26980600" y="3175500"/>
            <a:chExt cx="296950" cy="295950"/>
          </a:xfrm>
        </p:grpSpPr>
        <p:sp>
          <p:nvSpPr>
            <p:cNvPr id="7337" name="Google Shape;7337;p72"/>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2"/>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2"/>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0" name="Google Shape;7340;p72"/>
          <p:cNvSpPr/>
          <p:nvPr/>
        </p:nvSpPr>
        <p:spPr>
          <a:xfrm>
            <a:off x="6660447"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1" name="Google Shape;7341;p72"/>
          <p:cNvGrpSpPr/>
          <p:nvPr/>
        </p:nvGrpSpPr>
        <p:grpSpPr>
          <a:xfrm>
            <a:off x="6638357" y="2245154"/>
            <a:ext cx="352803" cy="289039"/>
            <a:chOff x="-26981375" y="3951875"/>
            <a:chExt cx="296150" cy="242625"/>
          </a:xfrm>
        </p:grpSpPr>
        <p:sp>
          <p:nvSpPr>
            <p:cNvPr id="7342" name="Google Shape;7342;p72"/>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2"/>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2"/>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72"/>
          <p:cNvGrpSpPr/>
          <p:nvPr/>
        </p:nvGrpSpPr>
        <p:grpSpPr>
          <a:xfrm>
            <a:off x="5303399" y="2692745"/>
            <a:ext cx="351910" cy="354710"/>
            <a:chOff x="-25094250" y="3176075"/>
            <a:chExt cx="295400" cy="297750"/>
          </a:xfrm>
        </p:grpSpPr>
        <p:sp>
          <p:nvSpPr>
            <p:cNvPr id="7346" name="Google Shape;7346;p72"/>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2"/>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2"/>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9" name="Google Shape;7349;p72"/>
          <p:cNvGrpSpPr/>
          <p:nvPr/>
        </p:nvGrpSpPr>
        <p:grpSpPr>
          <a:xfrm>
            <a:off x="5303399" y="3173106"/>
            <a:ext cx="351910" cy="351880"/>
            <a:chOff x="-25094250" y="3547050"/>
            <a:chExt cx="295400" cy="295375"/>
          </a:xfrm>
        </p:grpSpPr>
        <p:sp>
          <p:nvSpPr>
            <p:cNvPr id="7350" name="Google Shape;7350;p72"/>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2"/>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2"/>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2"/>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2"/>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5" name="Google Shape;7355;p72"/>
          <p:cNvSpPr/>
          <p:nvPr/>
        </p:nvSpPr>
        <p:spPr>
          <a:xfrm>
            <a:off x="5303415"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6" name="Google Shape;7356;p72"/>
          <p:cNvGrpSpPr/>
          <p:nvPr/>
        </p:nvGrpSpPr>
        <p:grpSpPr>
          <a:xfrm>
            <a:off x="7535476" y="2693698"/>
            <a:ext cx="352803" cy="352803"/>
            <a:chOff x="-23245675" y="3148525"/>
            <a:chExt cx="296150" cy="296150"/>
          </a:xfrm>
        </p:grpSpPr>
        <p:sp>
          <p:nvSpPr>
            <p:cNvPr id="7357" name="Google Shape;7357;p72"/>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2"/>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2"/>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0" name="Google Shape;7360;p72"/>
          <p:cNvSpPr/>
          <p:nvPr/>
        </p:nvSpPr>
        <p:spPr>
          <a:xfrm>
            <a:off x="7577658"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61" name="Google Shape;7361;p72"/>
          <p:cNvGrpSpPr/>
          <p:nvPr/>
        </p:nvGrpSpPr>
        <p:grpSpPr>
          <a:xfrm>
            <a:off x="7535938" y="3622672"/>
            <a:ext cx="351880" cy="352803"/>
            <a:chOff x="-23244900" y="3888100"/>
            <a:chExt cx="295375" cy="296150"/>
          </a:xfrm>
        </p:grpSpPr>
        <p:sp>
          <p:nvSpPr>
            <p:cNvPr id="7362" name="Google Shape;7362;p72"/>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2"/>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2"/>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2"/>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2"/>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2"/>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2"/>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2"/>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2"/>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2"/>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2"/>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3" name="Google Shape;7373;p72"/>
          <p:cNvSpPr/>
          <p:nvPr/>
        </p:nvSpPr>
        <p:spPr>
          <a:xfrm>
            <a:off x="6612202"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2"/>
          <p:cNvSpPr txBox="1"/>
          <p:nvPr/>
        </p:nvSpPr>
        <p:spPr>
          <a:xfrm>
            <a:off x="849675"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7375" name="Google Shape;7375;p72"/>
          <p:cNvSpPr txBox="1"/>
          <p:nvPr/>
        </p:nvSpPr>
        <p:spPr>
          <a:xfrm>
            <a:off x="4858400" y="722092"/>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79" name="Shape 7379"/>
        <p:cNvGrpSpPr/>
        <p:nvPr/>
      </p:nvGrpSpPr>
      <p:grpSpPr>
        <a:xfrm>
          <a:off x="0" y="0"/>
          <a:ext cx="0" cy="0"/>
          <a:chOff x="0" y="0"/>
          <a:chExt cx="0" cy="0"/>
        </a:xfrm>
      </p:grpSpPr>
      <p:sp>
        <p:nvSpPr>
          <p:cNvPr id="7380" name="Google Shape;7380;p73"/>
          <p:cNvSpPr/>
          <p:nvPr/>
        </p:nvSpPr>
        <p:spPr>
          <a:xfrm>
            <a:off x="849879" y="1380449"/>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1" name="Google Shape;7381;p73"/>
          <p:cNvGrpSpPr/>
          <p:nvPr/>
        </p:nvGrpSpPr>
        <p:grpSpPr>
          <a:xfrm>
            <a:off x="850004" y="1823018"/>
            <a:ext cx="367261" cy="367261"/>
            <a:chOff x="-65145700" y="3727425"/>
            <a:chExt cx="317425" cy="317425"/>
          </a:xfrm>
        </p:grpSpPr>
        <p:sp>
          <p:nvSpPr>
            <p:cNvPr id="7382" name="Google Shape;7382;p73"/>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3"/>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4" name="Google Shape;7384;p73"/>
          <p:cNvGrpSpPr/>
          <p:nvPr/>
        </p:nvGrpSpPr>
        <p:grpSpPr>
          <a:xfrm>
            <a:off x="853201" y="2251933"/>
            <a:ext cx="360868" cy="367261"/>
            <a:chOff x="-65144125" y="4094450"/>
            <a:chExt cx="311900" cy="317425"/>
          </a:xfrm>
        </p:grpSpPr>
        <p:sp>
          <p:nvSpPr>
            <p:cNvPr id="7385" name="Google Shape;7385;p73"/>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3"/>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3"/>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8" name="Google Shape;7388;p73"/>
          <p:cNvSpPr/>
          <p:nvPr/>
        </p:nvSpPr>
        <p:spPr>
          <a:xfrm>
            <a:off x="3057429" y="1379076"/>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89" name="Google Shape;7389;p73"/>
          <p:cNvGrpSpPr/>
          <p:nvPr/>
        </p:nvGrpSpPr>
        <p:grpSpPr>
          <a:xfrm>
            <a:off x="3056770" y="1822628"/>
            <a:ext cx="370645" cy="368042"/>
            <a:chOff x="-63250675" y="3744075"/>
            <a:chExt cx="320350" cy="318100"/>
          </a:xfrm>
        </p:grpSpPr>
        <p:sp>
          <p:nvSpPr>
            <p:cNvPr id="7390" name="Google Shape;7390;p73"/>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3"/>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3"/>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3" name="Google Shape;7393;p73"/>
          <p:cNvGrpSpPr/>
          <p:nvPr/>
        </p:nvGrpSpPr>
        <p:grpSpPr>
          <a:xfrm>
            <a:off x="3058462" y="2251933"/>
            <a:ext cx="367261" cy="367261"/>
            <a:chOff x="-63250675" y="4110200"/>
            <a:chExt cx="317425" cy="317425"/>
          </a:xfrm>
        </p:grpSpPr>
        <p:sp>
          <p:nvSpPr>
            <p:cNvPr id="7394" name="Google Shape;7394;p73"/>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3"/>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3"/>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3"/>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3"/>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3"/>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3"/>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3"/>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3"/>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73"/>
          <p:cNvGrpSpPr/>
          <p:nvPr/>
        </p:nvGrpSpPr>
        <p:grpSpPr>
          <a:xfrm>
            <a:off x="1737509" y="2749028"/>
            <a:ext cx="359075" cy="358844"/>
            <a:chOff x="-61351725" y="3372400"/>
            <a:chExt cx="310350" cy="310150"/>
          </a:xfrm>
        </p:grpSpPr>
        <p:sp>
          <p:nvSpPr>
            <p:cNvPr id="7404" name="Google Shape;7404;p73"/>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3"/>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3"/>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7" name="Google Shape;7407;p73"/>
          <p:cNvGrpSpPr/>
          <p:nvPr/>
        </p:nvGrpSpPr>
        <p:grpSpPr>
          <a:xfrm>
            <a:off x="1733864" y="3212084"/>
            <a:ext cx="366364" cy="333534"/>
            <a:chOff x="-61354875" y="3751050"/>
            <a:chExt cx="316650" cy="288275"/>
          </a:xfrm>
        </p:grpSpPr>
        <p:sp>
          <p:nvSpPr>
            <p:cNvPr id="7408" name="Google Shape;7408;p73"/>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3"/>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3"/>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73"/>
          <p:cNvGrpSpPr/>
          <p:nvPr/>
        </p:nvGrpSpPr>
        <p:grpSpPr>
          <a:xfrm>
            <a:off x="1733864" y="3653724"/>
            <a:ext cx="366364" cy="367290"/>
            <a:chOff x="-61354875" y="4101525"/>
            <a:chExt cx="316650" cy="317450"/>
          </a:xfrm>
        </p:grpSpPr>
        <p:sp>
          <p:nvSpPr>
            <p:cNvPr id="7412" name="Google Shape;7412;p73"/>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3"/>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4" name="Google Shape;7414;p73"/>
          <p:cNvGrpSpPr/>
          <p:nvPr/>
        </p:nvGrpSpPr>
        <p:grpSpPr>
          <a:xfrm>
            <a:off x="3950299" y="2745600"/>
            <a:ext cx="368157" cy="365699"/>
            <a:chOff x="-59470075" y="3308975"/>
            <a:chExt cx="318200" cy="316075"/>
          </a:xfrm>
        </p:grpSpPr>
        <p:sp>
          <p:nvSpPr>
            <p:cNvPr id="7415" name="Google Shape;7415;p73"/>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3"/>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3"/>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3"/>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3"/>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3"/>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3"/>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3"/>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3"/>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4" name="Google Shape;7424;p73"/>
          <p:cNvGrpSpPr/>
          <p:nvPr/>
        </p:nvGrpSpPr>
        <p:grpSpPr>
          <a:xfrm>
            <a:off x="1295729" y="1381305"/>
            <a:ext cx="367261" cy="364686"/>
            <a:chOff x="-64781025" y="3361050"/>
            <a:chExt cx="317425" cy="315200"/>
          </a:xfrm>
        </p:grpSpPr>
        <p:sp>
          <p:nvSpPr>
            <p:cNvPr id="7425" name="Google Shape;7425;p73"/>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3"/>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3"/>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3"/>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9" name="Google Shape;7429;p73"/>
          <p:cNvSpPr/>
          <p:nvPr/>
        </p:nvSpPr>
        <p:spPr>
          <a:xfrm>
            <a:off x="1295604" y="1823911"/>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3"/>
          <p:cNvSpPr/>
          <p:nvPr/>
        </p:nvSpPr>
        <p:spPr>
          <a:xfrm>
            <a:off x="1322938" y="2251913"/>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3"/>
          <p:cNvSpPr/>
          <p:nvPr/>
        </p:nvSpPr>
        <p:spPr>
          <a:xfrm>
            <a:off x="3508223" y="1420554"/>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32" name="Google Shape;7432;p73"/>
          <p:cNvGrpSpPr/>
          <p:nvPr/>
        </p:nvGrpSpPr>
        <p:grpSpPr>
          <a:xfrm>
            <a:off x="3500129" y="1822744"/>
            <a:ext cx="382765" cy="367810"/>
            <a:chOff x="-62890750" y="3747425"/>
            <a:chExt cx="330825" cy="317900"/>
          </a:xfrm>
        </p:grpSpPr>
        <p:sp>
          <p:nvSpPr>
            <p:cNvPr id="7433" name="Google Shape;7433;p73"/>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3"/>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3"/>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3"/>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3"/>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3"/>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3"/>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3"/>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3"/>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3"/>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3"/>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3"/>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3"/>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3"/>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73"/>
          <p:cNvGrpSpPr/>
          <p:nvPr/>
        </p:nvGrpSpPr>
        <p:grpSpPr>
          <a:xfrm>
            <a:off x="3507881" y="2252381"/>
            <a:ext cx="367261" cy="366364"/>
            <a:chOff x="-62884425" y="4111775"/>
            <a:chExt cx="317425" cy="316650"/>
          </a:xfrm>
        </p:grpSpPr>
        <p:sp>
          <p:nvSpPr>
            <p:cNvPr id="7448" name="Google Shape;7448;p73"/>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3"/>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73"/>
          <p:cNvGrpSpPr/>
          <p:nvPr/>
        </p:nvGrpSpPr>
        <p:grpSpPr>
          <a:xfrm>
            <a:off x="2180515" y="2748450"/>
            <a:ext cx="365438" cy="360001"/>
            <a:chOff x="-60991775" y="3376900"/>
            <a:chExt cx="315850" cy="311150"/>
          </a:xfrm>
        </p:grpSpPr>
        <p:sp>
          <p:nvSpPr>
            <p:cNvPr id="7451" name="Google Shape;7451;p73"/>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3"/>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3"/>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73"/>
          <p:cNvGrpSpPr/>
          <p:nvPr/>
        </p:nvGrpSpPr>
        <p:grpSpPr>
          <a:xfrm>
            <a:off x="2180052" y="3199314"/>
            <a:ext cx="366364" cy="359075"/>
            <a:chOff x="-60988625" y="3740800"/>
            <a:chExt cx="316650" cy="310350"/>
          </a:xfrm>
        </p:grpSpPr>
        <p:sp>
          <p:nvSpPr>
            <p:cNvPr id="7455" name="Google Shape;7455;p73"/>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3"/>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3"/>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8" name="Google Shape;7458;p73"/>
          <p:cNvGrpSpPr/>
          <p:nvPr/>
        </p:nvGrpSpPr>
        <p:grpSpPr>
          <a:xfrm>
            <a:off x="2180052" y="3654765"/>
            <a:ext cx="366364" cy="365207"/>
            <a:chOff x="-60987850" y="4100950"/>
            <a:chExt cx="316650" cy="315650"/>
          </a:xfrm>
        </p:grpSpPr>
        <p:sp>
          <p:nvSpPr>
            <p:cNvPr id="7459" name="Google Shape;7459;p73"/>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3"/>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3"/>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3"/>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3"/>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4" name="Google Shape;7464;p73"/>
          <p:cNvGrpSpPr/>
          <p:nvPr/>
        </p:nvGrpSpPr>
        <p:grpSpPr>
          <a:xfrm>
            <a:off x="3949836" y="3200225"/>
            <a:ext cx="369083" cy="357253"/>
            <a:chOff x="-59447250" y="3706150"/>
            <a:chExt cx="319000" cy="308775"/>
          </a:xfrm>
        </p:grpSpPr>
        <p:sp>
          <p:nvSpPr>
            <p:cNvPr id="7465" name="Google Shape;7465;p73"/>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3"/>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3"/>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3"/>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73"/>
          <p:cNvGrpSpPr/>
          <p:nvPr/>
        </p:nvGrpSpPr>
        <p:grpSpPr>
          <a:xfrm>
            <a:off x="1738564" y="1381536"/>
            <a:ext cx="368186" cy="364224"/>
            <a:chOff x="-64406125" y="3362225"/>
            <a:chExt cx="318225" cy="314800"/>
          </a:xfrm>
        </p:grpSpPr>
        <p:sp>
          <p:nvSpPr>
            <p:cNvPr id="7470" name="Google Shape;7470;p73"/>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3"/>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2" name="Google Shape;7472;p73"/>
          <p:cNvSpPr/>
          <p:nvPr/>
        </p:nvSpPr>
        <p:spPr>
          <a:xfrm>
            <a:off x="1801771" y="1823000"/>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3" name="Google Shape;7473;p73"/>
          <p:cNvGrpSpPr/>
          <p:nvPr/>
        </p:nvGrpSpPr>
        <p:grpSpPr>
          <a:xfrm>
            <a:off x="1739027" y="2252381"/>
            <a:ext cx="367261" cy="366364"/>
            <a:chOff x="-64410850" y="4094450"/>
            <a:chExt cx="317425" cy="316650"/>
          </a:xfrm>
        </p:grpSpPr>
        <p:sp>
          <p:nvSpPr>
            <p:cNvPr id="7474" name="Google Shape;7474;p73"/>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3"/>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3"/>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77" name="Google Shape;7477;p73"/>
          <p:cNvSpPr/>
          <p:nvPr/>
        </p:nvSpPr>
        <p:spPr>
          <a:xfrm>
            <a:off x="3983247" y="1379900"/>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78" name="Google Shape;7478;p73"/>
          <p:cNvGrpSpPr/>
          <p:nvPr/>
        </p:nvGrpSpPr>
        <p:grpSpPr>
          <a:xfrm>
            <a:off x="3960575" y="1822454"/>
            <a:ext cx="365467" cy="368389"/>
            <a:chOff x="-62516625" y="3743175"/>
            <a:chExt cx="315875" cy="318400"/>
          </a:xfrm>
        </p:grpSpPr>
        <p:sp>
          <p:nvSpPr>
            <p:cNvPr id="7479" name="Google Shape;7479;p73"/>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3"/>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1" name="Google Shape;7481;p73"/>
          <p:cNvGrpSpPr/>
          <p:nvPr/>
        </p:nvGrpSpPr>
        <p:grpSpPr>
          <a:xfrm>
            <a:off x="3967415" y="2272426"/>
            <a:ext cx="351786" cy="326274"/>
            <a:chOff x="-62511900" y="4129100"/>
            <a:chExt cx="304050" cy="282000"/>
          </a:xfrm>
        </p:grpSpPr>
        <p:sp>
          <p:nvSpPr>
            <p:cNvPr id="7482" name="Google Shape;7482;p73"/>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3"/>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3"/>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3"/>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3"/>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7" name="Google Shape;7487;p73"/>
          <p:cNvGrpSpPr/>
          <p:nvPr/>
        </p:nvGrpSpPr>
        <p:grpSpPr>
          <a:xfrm>
            <a:off x="2645537" y="2744820"/>
            <a:ext cx="310770" cy="367261"/>
            <a:chOff x="-60597975" y="3367475"/>
            <a:chExt cx="268600" cy="317425"/>
          </a:xfrm>
        </p:grpSpPr>
        <p:sp>
          <p:nvSpPr>
            <p:cNvPr id="7488" name="Google Shape;7488;p73"/>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3"/>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3"/>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3"/>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3"/>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93" name="Google Shape;7493;p73"/>
          <p:cNvSpPr/>
          <p:nvPr/>
        </p:nvSpPr>
        <p:spPr>
          <a:xfrm>
            <a:off x="2616264" y="3196331"/>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4" name="Google Shape;7494;p73"/>
          <p:cNvGrpSpPr/>
          <p:nvPr/>
        </p:nvGrpSpPr>
        <p:grpSpPr>
          <a:xfrm>
            <a:off x="2617740" y="3706136"/>
            <a:ext cx="366364" cy="262465"/>
            <a:chOff x="-60621600" y="4145650"/>
            <a:chExt cx="316650" cy="226850"/>
          </a:xfrm>
        </p:grpSpPr>
        <p:sp>
          <p:nvSpPr>
            <p:cNvPr id="7495" name="Google Shape;7495;p73"/>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3"/>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3"/>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8" name="Google Shape;7498;p73"/>
          <p:cNvGrpSpPr/>
          <p:nvPr/>
        </p:nvGrpSpPr>
        <p:grpSpPr>
          <a:xfrm>
            <a:off x="3954392" y="3654635"/>
            <a:ext cx="359972" cy="365467"/>
            <a:chOff x="-59400775" y="4084200"/>
            <a:chExt cx="311125" cy="315875"/>
          </a:xfrm>
        </p:grpSpPr>
        <p:sp>
          <p:nvSpPr>
            <p:cNvPr id="7499" name="Google Shape;7499;p73"/>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3"/>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3"/>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3"/>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3"/>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3"/>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5" name="Google Shape;7505;p73"/>
          <p:cNvGrpSpPr/>
          <p:nvPr/>
        </p:nvGrpSpPr>
        <p:grpSpPr>
          <a:xfrm>
            <a:off x="2178486" y="1380466"/>
            <a:ext cx="365438" cy="366364"/>
            <a:chOff x="-64044600" y="3360375"/>
            <a:chExt cx="315850" cy="316650"/>
          </a:xfrm>
        </p:grpSpPr>
        <p:sp>
          <p:nvSpPr>
            <p:cNvPr id="7506" name="Google Shape;7506;p73"/>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3"/>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3"/>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73"/>
          <p:cNvGrpSpPr/>
          <p:nvPr/>
        </p:nvGrpSpPr>
        <p:grpSpPr>
          <a:xfrm>
            <a:off x="2204909" y="1823018"/>
            <a:ext cx="312592" cy="367261"/>
            <a:chOff x="-64022550" y="3727425"/>
            <a:chExt cx="270175" cy="317425"/>
          </a:xfrm>
        </p:grpSpPr>
        <p:sp>
          <p:nvSpPr>
            <p:cNvPr id="7510" name="Google Shape;7510;p73"/>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3"/>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3"/>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73"/>
          <p:cNvGrpSpPr/>
          <p:nvPr/>
        </p:nvGrpSpPr>
        <p:grpSpPr>
          <a:xfrm>
            <a:off x="2229047" y="2251918"/>
            <a:ext cx="264317" cy="367290"/>
            <a:chOff x="-64001300" y="4093650"/>
            <a:chExt cx="228450" cy="317450"/>
          </a:xfrm>
        </p:grpSpPr>
        <p:sp>
          <p:nvSpPr>
            <p:cNvPr id="7514" name="Google Shape;7514;p73"/>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3"/>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3"/>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3"/>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73"/>
          <p:cNvGrpSpPr/>
          <p:nvPr/>
        </p:nvGrpSpPr>
        <p:grpSpPr>
          <a:xfrm>
            <a:off x="848051" y="2745210"/>
            <a:ext cx="359972" cy="366480"/>
            <a:chOff x="-62148800" y="3377700"/>
            <a:chExt cx="311125" cy="316750"/>
          </a:xfrm>
        </p:grpSpPr>
        <p:sp>
          <p:nvSpPr>
            <p:cNvPr id="7519" name="Google Shape;7519;p73"/>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3"/>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1" name="Google Shape;7521;p73"/>
          <p:cNvGrpSpPr/>
          <p:nvPr/>
        </p:nvGrpSpPr>
        <p:grpSpPr>
          <a:xfrm>
            <a:off x="843958" y="3195207"/>
            <a:ext cx="368157" cy="367290"/>
            <a:chOff x="-62154300" y="3743950"/>
            <a:chExt cx="318200" cy="317450"/>
          </a:xfrm>
        </p:grpSpPr>
        <p:sp>
          <p:nvSpPr>
            <p:cNvPr id="7522" name="Google Shape;7522;p73"/>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3"/>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73"/>
          <p:cNvGrpSpPr/>
          <p:nvPr/>
        </p:nvGrpSpPr>
        <p:grpSpPr>
          <a:xfrm>
            <a:off x="843944" y="3654187"/>
            <a:ext cx="368186" cy="366364"/>
            <a:chOff x="-62151950" y="4111775"/>
            <a:chExt cx="318225" cy="316650"/>
          </a:xfrm>
        </p:grpSpPr>
        <p:sp>
          <p:nvSpPr>
            <p:cNvPr id="7525" name="Google Shape;7525;p73"/>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3"/>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3"/>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3"/>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73"/>
          <p:cNvGrpSpPr/>
          <p:nvPr/>
        </p:nvGrpSpPr>
        <p:grpSpPr>
          <a:xfrm>
            <a:off x="3062568" y="2744733"/>
            <a:ext cx="368157" cy="367434"/>
            <a:chOff x="-60254550" y="3367325"/>
            <a:chExt cx="318200" cy="317575"/>
          </a:xfrm>
        </p:grpSpPr>
        <p:sp>
          <p:nvSpPr>
            <p:cNvPr id="7530" name="Google Shape;7530;p73"/>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3"/>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3"/>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3"/>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4" name="Google Shape;7534;p73"/>
          <p:cNvGrpSpPr/>
          <p:nvPr/>
        </p:nvGrpSpPr>
        <p:grpSpPr>
          <a:xfrm>
            <a:off x="3063465" y="3195727"/>
            <a:ext cx="366364" cy="366248"/>
            <a:chOff x="-60255350" y="3733825"/>
            <a:chExt cx="316650" cy="316550"/>
          </a:xfrm>
        </p:grpSpPr>
        <p:sp>
          <p:nvSpPr>
            <p:cNvPr id="7535" name="Google Shape;7535;p73"/>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3"/>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3"/>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3"/>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3"/>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3"/>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3"/>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73"/>
          <p:cNvGrpSpPr/>
          <p:nvPr/>
        </p:nvGrpSpPr>
        <p:grpSpPr>
          <a:xfrm>
            <a:off x="3091262" y="3654635"/>
            <a:ext cx="310770" cy="365467"/>
            <a:chOff x="-60232500" y="4101525"/>
            <a:chExt cx="268600" cy="315875"/>
          </a:xfrm>
        </p:grpSpPr>
        <p:sp>
          <p:nvSpPr>
            <p:cNvPr id="7543" name="Google Shape;7543;p73"/>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3"/>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45" name="Google Shape;7545;p73"/>
          <p:cNvSpPr/>
          <p:nvPr/>
        </p:nvSpPr>
        <p:spPr>
          <a:xfrm>
            <a:off x="2179036" y="4123569"/>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46" name="Google Shape;7546;p73"/>
          <p:cNvGrpSpPr/>
          <p:nvPr/>
        </p:nvGrpSpPr>
        <p:grpSpPr>
          <a:xfrm>
            <a:off x="2624262" y="1380466"/>
            <a:ext cx="368186" cy="366364"/>
            <a:chOff x="-63679950" y="3360375"/>
            <a:chExt cx="318225" cy="316650"/>
          </a:xfrm>
        </p:grpSpPr>
        <p:sp>
          <p:nvSpPr>
            <p:cNvPr id="7547" name="Google Shape;7547;p73"/>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3"/>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3"/>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3"/>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51" name="Google Shape;7551;p73"/>
          <p:cNvSpPr/>
          <p:nvPr/>
        </p:nvSpPr>
        <p:spPr>
          <a:xfrm>
            <a:off x="2623229" y="1822769"/>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2" name="Google Shape;7552;p73"/>
          <p:cNvGrpSpPr/>
          <p:nvPr/>
        </p:nvGrpSpPr>
        <p:grpSpPr>
          <a:xfrm>
            <a:off x="2622889" y="2251803"/>
            <a:ext cx="370934" cy="367521"/>
            <a:chOff x="-63679950" y="4093450"/>
            <a:chExt cx="320600" cy="317650"/>
          </a:xfrm>
        </p:grpSpPr>
        <p:sp>
          <p:nvSpPr>
            <p:cNvPr id="7553" name="Google Shape;7553;p73"/>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3"/>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3"/>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6" name="Google Shape;7556;p73"/>
          <p:cNvGrpSpPr/>
          <p:nvPr/>
        </p:nvGrpSpPr>
        <p:grpSpPr>
          <a:xfrm>
            <a:off x="1283006" y="2744805"/>
            <a:ext cx="366364" cy="367290"/>
            <a:chOff x="-61784125" y="3377700"/>
            <a:chExt cx="316650" cy="317450"/>
          </a:xfrm>
        </p:grpSpPr>
        <p:sp>
          <p:nvSpPr>
            <p:cNvPr id="7557" name="Google Shape;7557;p73"/>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3"/>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3"/>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3"/>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3"/>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3"/>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3"/>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4" name="Google Shape;7564;p73"/>
          <p:cNvGrpSpPr/>
          <p:nvPr/>
        </p:nvGrpSpPr>
        <p:grpSpPr>
          <a:xfrm>
            <a:off x="1283006" y="3195207"/>
            <a:ext cx="366364" cy="367290"/>
            <a:chOff x="-61783350" y="3743950"/>
            <a:chExt cx="316650" cy="317450"/>
          </a:xfrm>
        </p:grpSpPr>
        <p:sp>
          <p:nvSpPr>
            <p:cNvPr id="7565" name="Google Shape;7565;p73"/>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3"/>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7" name="Google Shape;7567;p73"/>
          <p:cNvSpPr/>
          <p:nvPr/>
        </p:nvSpPr>
        <p:spPr>
          <a:xfrm>
            <a:off x="1282887" y="3654007"/>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3"/>
          <p:cNvSpPr/>
          <p:nvPr/>
        </p:nvSpPr>
        <p:spPr>
          <a:xfrm>
            <a:off x="3505689" y="2754652"/>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3"/>
          <p:cNvSpPr/>
          <p:nvPr/>
        </p:nvSpPr>
        <p:spPr>
          <a:xfrm>
            <a:off x="3504778" y="3235293"/>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0" name="Google Shape;7570;p73"/>
          <p:cNvGrpSpPr/>
          <p:nvPr/>
        </p:nvGrpSpPr>
        <p:grpSpPr>
          <a:xfrm>
            <a:off x="3504430" y="3655040"/>
            <a:ext cx="369112" cy="364657"/>
            <a:chOff x="-59869425" y="4102225"/>
            <a:chExt cx="319025" cy="315175"/>
          </a:xfrm>
        </p:grpSpPr>
        <p:sp>
          <p:nvSpPr>
            <p:cNvPr id="7571" name="Google Shape;7571;p73"/>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3"/>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3"/>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3"/>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5" name="Google Shape;7575;p73"/>
          <p:cNvGrpSpPr/>
          <p:nvPr/>
        </p:nvGrpSpPr>
        <p:grpSpPr>
          <a:xfrm>
            <a:off x="2623233" y="4123862"/>
            <a:ext cx="366364" cy="365467"/>
            <a:chOff x="-59029025" y="3711650"/>
            <a:chExt cx="316650" cy="315875"/>
          </a:xfrm>
        </p:grpSpPr>
        <p:sp>
          <p:nvSpPr>
            <p:cNvPr id="7576" name="Google Shape;7576;p73"/>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3"/>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3"/>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3"/>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3"/>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3"/>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3"/>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73"/>
          <p:cNvGrpSpPr/>
          <p:nvPr/>
        </p:nvGrpSpPr>
        <p:grpSpPr>
          <a:xfrm>
            <a:off x="4859311" y="1379917"/>
            <a:ext cx="351940" cy="348188"/>
            <a:chOff x="581525" y="3254850"/>
            <a:chExt cx="297750" cy="294575"/>
          </a:xfrm>
        </p:grpSpPr>
        <p:sp>
          <p:nvSpPr>
            <p:cNvPr id="7584" name="Google Shape;7584;p73"/>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3"/>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3"/>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7" name="Google Shape;7587;p73"/>
          <p:cNvGrpSpPr/>
          <p:nvPr/>
        </p:nvGrpSpPr>
        <p:grpSpPr>
          <a:xfrm>
            <a:off x="4858380" y="1818853"/>
            <a:ext cx="353802" cy="351497"/>
            <a:chOff x="580725" y="3617925"/>
            <a:chExt cx="299325" cy="297375"/>
          </a:xfrm>
        </p:grpSpPr>
        <p:sp>
          <p:nvSpPr>
            <p:cNvPr id="7588" name="Google Shape;7588;p73"/>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3"/>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3"/>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3"/>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3"/>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3" name="Google Shape;7593;p73"/>
          <p:cNvGrpSpPr/>
          <p:nvPr/>
        </p:nvGrpSpPr>
        <p:grpSpPr>
          <a:xfrm>
            <a:off x="4860242" y="2266043"/>
            <a:ext cx="350079" cy="350079"/>
            <a:chOff x="583100" y="3982600"/>
            <a:chExt cx="296175" cy="296175"/>
          </a:xfrm>
        </p:grpSpPr>
        <p:sp>
          <p:nvSpPr>
            <p:cNvPr id="7594" name="Google Shape;7594;p73"/>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3"/>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3"/>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3"/>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3"/>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3"/>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3"/>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73"/>
          <p:cNvGrpSpPr/>
          <p:nvPr/>
        </p:nvGrpSpPr>
        <p:grpSpPr>
          <a:xfrm>
            <a:off x="7092856" y="1379667"/>
            <a:ext cx="307231" cy="348690"/>
            <a:chOff x="2423775" y="3226875"/>
            <a:chExt cx="259925" cy="295000"/>
          </a:xfrm>
        </p:grpSpPr>
        <p:sp>
          <p:nvSpPr>
            <p:cNvPr id="7602" name="Google Shape;7602;p73"/>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3"/>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3"/>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5" name="Google Shape;7605;p73"/>
          <p:cNvGrpSpPr/>
          <p:nvPr/>
        </p:nvGrpSpPr>
        <p:grpSpPr>
          <a:xfrm>
            <a:off x="7070043" y="1820952"/>
            <a:ext cx="352857" cy="347301"/>
            <a:chOff x="2404875" y="3592725"/>
            <a:chExt cx="298525" cy="293825"/>
          </a:xfrm>
        </p:grpSpPr>
        <p:sp>
          <p:nvSpPr>
            <p:cNvPr id="7606" name="Google Shape;7606;p73"/>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3"/>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3"/>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73"/>
          <p:cNvGrpSpPr/>
          <p:nvPr/>
        </p:nvGrpSpPr>
        <p:grpSpPr>
          <a:xfrm>
            <a:off x="7070974" y="2266517"/>
            <a:ext cx="350995" cy="349133"/>
            <a:chOff x="2404875" y="3955825"/>
            <a:chExt cx="296950" cy="295375"/>
          </a:xfrm>
        </p:grpSpPr>
        <p:sp>
          <p:nvSpPr>
            <p:cNvPr id="7610" name="Google Shape;7610;p73"/>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3"/>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3"/>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3"/>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4" name="Google Shape;7614;p73"/>
          <p:cNvGrpSpPr/>
          <p:nvPr/>
        </p:nvGrpSpPr>
        <p:grpSpPr>
          <a:xfrm>
            <a:off x="5764954" y="2730711"/>
            <a:ext cx="349163" cy="350079"/>
            <a:chOff x="4263650" y="3235150"/>
            <a:chExt cx="295400" cy="296175"/>
          </a:xfrm>
        </p:grpSpPr>
        <p:sp>
          <p:nvSpPr>
            <p:cNvPr id="7615" name="Google Shape;7615;p73"/>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3"/>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3"/>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3"/>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3"/>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73"/>
          <p:cNvGrpSpPr/>
          <p:nvPr/>
        </p:nvGrpSpPr>
        <p:grpSpPr>
          <a:xfrm>
            <a:off x="5762634" y="3189872"/>
            <a:ext cx="353802" cy="327739"/>
            <a:chOff x="4266025" y="3609275"/>
            <a:chExt cx="299325" cy="277275"/>
          </a:xfrm>
        </p:grpSpPr>
        <p:sp>
          <p:nvSpPr>
            <p:cNvPr id="7621" name="Google Shape;7621;p73"/>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3"/>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3" name="Google Shape;7623;p73"/>
          <p:cNvGrpSpPr/>
          <p:nvPr/>
        </p:nvGrpSpPr>
        <p:grpSpPr>
          <a:xfrm>
            <a:off x="5763092" y="3655259"/>
            <a:ext cx="352886" cy="349133"/>
            <a:chOff x="4263650" y="3963700"/>
            <a:chExt cx="298550" cy="295375"/>
          </a:xfrm>
        </p:grpSpPr>
        <p:sp>
          <p:nvSpPr>
            <p:cNvPr id="7624" name="Google Shape;7624;p73"/>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3"/>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3"/>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3"/>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3"/>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3"/>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3"/>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73"/>
          <p:cNvGrpSpPr/>
          <p:nvPr/>
        </p:nvGrpSpPr>
        <p:grpSpPr>
          <a:xfrm>
            <a:off x="8041429" y="2730711"/>
            <a:ext cx="226264" cy="350079"/>
            <a:chOff x="6164975" y="3211525"/>
            <a:chExt cx="191425" cy="296175"/>
          </a:xfrm>
        </p:grpSpPr>
        <p:sp>
          <p:nvSpPr>
            <p:cNvPr id="7632" name="Google Shape;7632;p73"/>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3"/>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3"/>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3"/>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3"/>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3"/>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3"/>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73"/>
          <p:cNvGrpSpPr/>
          <p:nvPr/>
        </p:nvGrpSpPr>
        <p:grpSpPr>
          <a:xfrm>
            <a:off x="5303466" y="1378987"/>
            <a:ext cx="352886" cy="350049"/>
            <a:chOff x="946175" y="3253275"/>
            <a:chExt cx="298550" cy="296150"/>
          </a:xfrm>
        </p:grpSpPr>
        <p:sp>
          <p:nvSpPr>
            <p:cNvPr id="7640" name="Google Shape;7640;p73"/>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3"/>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3"/>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3"/>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3"/>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73"/>
          <p:cNvGrpSpPr/>
          <p:nvPr/>
        </p:nvGrpSpPr>
        <p:grpSpPr>
          <a:xfrm>
            <a:off x="5304397" y="1820951"/>
            <a:ext cx="351024" cy="347301"/>
            <a:chOff x="946175" y="3619500"/>
            <a:chExt cx="296975" cy="293825"/>
          </a:xfrm>
        </p:grpSpPr>
        <p:sp>
          <p:nvSpPr>
            <p:cNvPr id="7646" name="Google Shape;7646;p73"/>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3"/>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3"/>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3"/>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3"/>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3"/>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2" name="Google Shape;7652;p73"/>
          <p:cNvGrpSpPr/>
          <p:nvPr/>
        </p:nvGrpSpPr>
        <p:grpSpPr>
          <a:xfrm>
            <a:off x="5303939" y="2265585"/>
            <a:ext cx="351940" cy="350995"/>
            <a:chOff x="944600" y="3981825"/>
            <a:chExt cx="297750" cy="296950"/>
          </a:xfrm>
        </p:grpSpPr>
        <p:sp>
          <p:nvSpPr>
            <p:cNvPr id="7653" name="Google Shape;7653;p73"/>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3"/>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3"/>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3"/>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7" name="Google Shape;7657;p73"/>
          <p:cNvGrpSpPr/>
          <p:nvPr/>
        </p:nvGrpSpPr>
        <p:grpSpPr>
          <a:xfrm>
            <a:off x="7520875" y="1379445"/>
            <a:ext cx="350079" cy="349133"/>
            <a:chOff x="2768750" y="3227275"/>
            <a:chExt cx="296175" cy="295375"/>
          </a:xfrm>
        </p:grpSpPr>
        <p:sp>
          <p:nvSpPr>
            <p:cNvPr id="7658" name="Google Shape;7658;p73"/>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3"/>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3"/>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3"/>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3"/>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3"/>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3"/>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3"/>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73"/>
          <p:cNvGrpSpPr/>
          <p:nvPr/>
        </p:nvGrpSpPr>
        <p:grpSpPr>
          <a:xfrm>
            <a:off x="7541826" y="1820317"/>
            <a:ext cx="308177" cy="348572"/>
            <a:chOff x="2786075" y="3591800"/>
            <a:chExt cx="260725" cy="294900"/>
          </a:xfrm>
        </p:grpSpPr>
        <p:sp>
          <p:nvSpPr>
            <p:cNvPr id="7667" name="Google Shape;7667;p73"/>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3"/>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3"/>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3"/>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3"/>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73"/>
          <p:cNvGrpSpPr/>
          <p:nvPr/>
        </p:nvGrpSpPr>
        <p:grpSpPr>
          <a:xfrm>
            <a:off x="7582324" y="2266044"/>
            <a:ext cx="227180" cy="350079"/>
            <a:chOff x="2819150" y="3955025"/>
            <a:chExt cx="192200" cy="296175"/>
          </a:xfrm>
        </p:grpSpPr>
        <p:sp>
          <p:nvSpPr>
            <p:cNvPr id="7673" name="Google Shape;7673;p73"/>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3"/>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3"/>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3"/>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73"/>
          <p:cNvGrpSpPr/>
          <p:nvPr/>
        </p:nvGrpSpPr>
        <p:grpSpPr>
          <a:xfrm>
            <a:off x="6206097" y="2731642"/>
            <a:ext cx="349133" cy="348217"/>
            <a:chOff x="4629125" y="3235150"/>
            <a:chExt cx="295375" cy="294600"/>
          </a:xfrm>
        </p:grpSpPr>
        <p:sp>
          <p:nvSpPr>
            <p:cNvPr id="7678" name="Google Shape;7678;p73"/>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3"/>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3"/>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3"/>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3"/>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73"/>
          <p:cNvGrpSpPr/>
          <p:nvPr/>
        </p:nvGrpSpPr>
        <p:grpSpPr>
          <a:xfrm>
            <a:off x="6206082" y="3179175"/>
            <a:ext cx="349163" cy="349133"/>
            <a:chOff x="4628325" y="3599825"/>
            <a:chExt cx="295400" cy="295375"/>
          </a:xfrm>
        </p:grpSpPr>
        <p:sp>
          <p:nvSpPr>
            <p:cNvPr id="7684" name="Google Shape;7684;p73"/>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3"/>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3"/>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3"/>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3"/>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3"/>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3"/>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3"/>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3"/>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3"/>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3"/>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3"/>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73"/>
          <p:cNvGrpSpPr/>
          <p:nvPr/>
        </p:nvGrpSpPr>
        <p:grpSpPr>
          <a:xfrm>
            <a:off x="6227033" y="3654786"/>
            <a:ext cx="307261" cy="350079"/>
            <a:chOff x="4645650" y="3962900"/>
            <a:chExt cx="259950" cy="296175"/>
          </a:xfrm>
        </p:grpSpPr>
        <p:sp>
          <p:nvSpPr>
            <p:cNvPr id="7697" name="Google Shape;7697;p73"/>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3"/>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3"/>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3"/>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3"/>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3"/>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73"/>
          <p:cNvGrpSpPr/>
          <p:nvPr/>
        </p:nvGrpSpPr>
        <p:grpSpPr>
          <a:xfrm>
            <a:off x="7979994" y="3179648"/>
            <a:ext cx="349133" cy="348188"/>
            <a:chOff x="6143725" y="3582500"/>
            <a:chExt cx="295375" cy="294575"/>
          </a:xfrm>
        </p:grpSpPr>
        <p:sp>
          <p:nvSpPr>
            <p:cNvPr id="7704" name="Google Shape;7704;p73"/>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3"/>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3"/>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3"/>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3"/>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3"/>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3"/>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1" name="Google Shape;7711;p73"/>
          <p:cNvGrpSpPr/>
          <p:nvPr/>
        </p:nvGrpSpPr>
        <p:grpSpPr>
          <a:xfrm>
            <a:off x="5748820" y="1378987"/>
            <a:ext cx="350995" cy="350049"/>
            <a:chOff x="1310075" y="3253275"/>
            <a:chExt cx="296950" cy="296150"/>
          </a:xfrm>
        </p:grpSpPr>
        <p:sp>
          <p:nvSpPr>
            <p:cNvPr id="7712" name="Google Shape;7712;p73"/>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3"/>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3"/>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5" name="Google Shape;7715;p73"/>
          <p:cNvSpPr/>
          <p:nvPr/>
        </p:nvSpPr>
        <p:spPr>
          <a:xfrm>
            <a:off x="5750241" y="1821075"/>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16" name="Google Shape;7716;p73"/>
          <p:cNvGrpSpPr/>
          <p:nvPr/>
        </p:nvGrpSpPr>
        <p:grpSpPr>
          <a:xfrm>
            <a:off x="5748347" y="2265246"/>
            <a:ext cx="351941" cy="351675"/>
            <a:chOff x="1310075" y="3980250"/>
            <a:chExt cx="297750" cy="297525"/>
          </a:xfrm>
        </p:grpSpPr>
        <p:sp>
          <p:nvSpPr>
            <p:cNvPr id="7717" name="Google Shape;7717;p73"/>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3"/>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3"/>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3"/>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1" name="Google Shape;7721;p73"/>
          <p:cNvGrpSpPr/>
          <p:nvPr/>
        </p:nvGrpSpPr>
        <p:grpSpPr>
          <a:xfrm>
            <a:off x="8013136" y="1379445"/>
            <a:ext cx="266305" cy="349133"/>
            <a:chOff x="3167275" y="3227275"/>
            <a:chExt cx="225300" cy="295375"/>
          </a:xfrm>
        </p:grpSpPr>
        <p:sp>
          <p:nvSpPr>
            <p:cNvPr id="7722" name="Google Shape;7722;p73"/>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3"/>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3"/>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3"/>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3"/>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7" name="Google Shape;7727;p73"/>
          <p:cNvSpPr/>
          <p:nvPr/>
        </p:nvSpPr>
        <p:spPr>
          <a:xfrm>
            <a:off x="7962474" y="1819331"/>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8" name="Google Shape;7728;p73"/>
          <p:cNvGrpSpPr/>
          <p:nvPr/>
        </p:nvGrpSpPr>
        <p:grpSpPr>
          <a:xfrm>
            <a:off x="7970318" y="2266502"/>
            <a:ext cx="351940" cy="349163"/>
            <a:chOff x="3133425" y="3955025"/>
            <a:chExt cx="297750" cy="295400"/>
          </a:xfrm>
        </p:grpSpPr>
        <p:sp>
          <p:nvSpPr>
            <p:cNvPr id="7729" name="Google Shape;7729;p73"/>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3"/>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3"/>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2" name="Google Shape;7732;p73"/>
          <p:cNvGrpSpPr/>
          <p:nvPr/>
        </p:nvGrpSpPr>
        <p:grpSpPr>
          <a:xfrm>
            <a:off x="6650491" y="2730090"/>
            <a:ext cx="350079" cy="351320"/>
            <a:chOff x="4991425" y="3234750"/>
            <a:chExt cx="296175" cy="297225"/>
          </a:xfrm>
        </p:grpSpPr>
        <p:sp>
          <p:nvSpPr>
            <p:cNvPr id="7733" name="Google Shape;7733;p73"/>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3"/>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3"/>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3"/>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3"/>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3"/>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73"/>
          <p:cNvGrpSpPr/>
          <p:nvPr/>
        </p:nvGrpSpPr>
        <p:grpSpPr>
          <a:xfrm>
            <a:off x="6650491" y="3199653"/>
            <a:ext cx="350079" cy="308177"/>
            <a:chOff x="4991425" y="3617150"/>
            <a:chExt cx="296175" cy="260725"/>
          </a:xfrm>
        </p:grpSpPr>
        <p:sp>
          <p:nvSpPr>
            <p:cNvPr id="7740" name="Google Shape;7740;p73"/>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3"/>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3"/>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3"/>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3"/>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3"/>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3"/>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7" name="Google Shape;7747;p73"/>
          <p:cNvGrpSpPr/>
          <p:nvPr/>
        </p:nvGrpSpPr>
        <p:grpSpPr>
          <a:xfrm>
            <a:off x="6727764" y="3655244"/>
            <a:ext cx="195532" cy="349163"/>
            <a:chOff x="5056800" y="3962900"/>
            <a:chExt cx="165425" cy="295400"/>
          </a:xfrm>
        </p:grpSpPr>
        <p:sp>
          <p:nvSpPr>
            <p:cNvPr id="7748" name="Google Shape;7748;p73"/>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3"/>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3"/>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1" name="Google Shape;7751;p73"/>
          <p:cNvGrpSpPr/>
          <p:nvPr/>
        </p:nvGrpSpPr>
        <p:grpSpPr>
          <a:xfrm>
            <a:off x="7979062" y="3655260"/>
            <a:ext cx="350995" cy="349133"/>
            <a:chOff x="6168925" y="3936925"/>
            <a:chExt cx="296950" cy="295375"/>
          </a:xfrm>
        </p:grpSpPr>
        <p:sp>
          <p:nvSpPr>
            <p:cNvPr id="7752" name="Google Shape;7752;p73"/>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3"/>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3"/>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3"/>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3"/>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3"/>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73"/>
          <p:cNvGrpSpPr/>
          <p:nvPr/>
        </p:nvGrpSpPr>
        <p:grpSpPr>
          <a:xfrm>
            <a:off x="6192781" y="1372332"/>
            <a:ext cx="348188" cy="349133"/>
            <a:chOff x="1674750" y="3254050"/>
            <a:chExt cx="294575" cy="295375"/>
          </a:xfrm>
        </p:grpSpPr>
        <p:sp>
          <p:nvSpPr>
            <p:cNvPr id="7759" name="Google Shape;7759;p73"/>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3"/>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3"/>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73"/>
          <p:cNvGrpSpPr/>
          <p:nvPr/>
        </p:nvGrpSpPr>
        <p:grpSpPr>
          <a:xfrm>
            <a:off x="6207177" y="1820035"/>
            <a:ext cx="319347" cy="349133"/>
            <a:chOff x="1687350" y="3618725"/>
            <a:chExt cx="270175" cy="295375"/>
          </a:xfrm>
        </p:grpSpPr>
        <p:sp>
          <p:nvSpPr>
            <p:cNvPr id="7763" name="Google Shape;7763;p73"/>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3"/>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3"/>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73"/>
          <p:cNvGrpSpPr/>
          <p:nvPr/>
        </p:nvGrpSpPr>
        <p:grpSpPr>
          <a:xfrm>
            <a:off x="6190880" y="2266516"/>
            <a:ext cx="351940" cy="349133"/>
            <a:chOff x="1672375" y="3982600"/>
            <a:chExt cx="297750" cy="295375"/>
          </a:xfrm>
        </p:grpSpPr>
        <p:sp>
          <p:nvSpPr>
            <p:cNvPr id="7767" name="Google Shape;7767;p73"/>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3"/>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3"/>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0" name="Google Shape;7770;p73"/>
          <p:cNvGrpSpPr/>
          <p:nvPr/>
        </p:nvGrpSpPr>
        <p:grpSpPr>
          <a:xfrm>
            <a:off x="4882872" y="2730711"/>
            <a:ext cx="350079" cy="350079"/>
            <a:chOff x="3497300" y="3227275"/>
            <a:chExt cx="296175" cy="296175"/>
          </a:xfrm>
        </p:grpSpPr>
        <p:sp>
          <p:nvSpPr>
            <p:cNvPr id="7771" name="Google Shape;7771;p73"/>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3"/>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3"/>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3"/>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3"/>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3"/>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3"/>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3"/>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9" name="Google Shape;7779;p73"/>
          <p:cNvGrpSpPr/>
          <p:nvPr/>
        </p:nvGrpSpPr>
        <p:grpSpPr>
          <a:xfrm>
            <a:off x="4883345" y="3180106"/>
            <a:ext cx="349133" cy="347272"/>
            <a:chOff x="3497300" y="3591950"/>
            <a:chExt cx="295375" cy="293800"/>
          </a:xfrm>
        </p:grpSpPr>
        <p:sp>
          <p:nvSpPr>
            <p:cNvPr id="7780" name="Google Shape;7780;p73"/>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3"/>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3"/>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3"/>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3"/>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3"/>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3"/>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3"/>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8" name="Google Shape;7788;p73"/>
          <p:cNvGrpSpPr/>
          <p:nvPr/>
        </p:nvGrpSpPr>
        <p:grpSpPr>
          <a:xfrm>
            <a:off x="4883345" y="3655244"/>
            <a:ext cx="349133" cy="349163"/>
            <a:chOff x="3497300" y="3955025"/>
            <a:chExt cx="295375" cy="295400"/>
          </a:xfrm>
        </p:grpSpPr>
        <p:sp>
          <p:nvSpPr>
            <p:cNvPr id="7789" name="Google Shape;7789;p73"/>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3"/>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3"/>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73"/>
          <p:cNvGrpSpPr/>
          <p:nvPr/>
        </p:nvGrpSpPr>
        <p:grpSpPr>
          <a:xfrm>
            <a:off x="7107917" y="2731435"/>
            <a:ext cx="327739" cy="348631"/>
            <a:chOff x="5364750" y="3235150"/>
            <a:chExt cx="277275" cy="294950"/>
          </a:xfrm>
        </p:grpSpPr>
        <p:sp>
          <p:nvSpPr>
            <p:cNvPr id="7793" name="Google Shape;7793;p73"/>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3"/>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3"/>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3"/>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3"/>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3"/>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3"/>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3"/>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1" name="Google Shape;7801;p73"/>
          <p:cNvGrpSpPr/>
          <p:nvPr/>
        </p:nvGrpSpPr>
        <p:grpSpPr>
          <a:xfrm>
            <a:off x="7096274" y="3177771"/>
            <a:ext cx="351024" cy="351941"/>
            <a:chOff x="5355300" y="3598250"/>
            <a:chExt cx="296975" cy="297750"/>
          </a:xfrm>
        </p:grpSpPr>
        <p:sp>
          <p:nvSpPr>
            <p:cNvPr id="7802" name="Google Shape;7802;p73"/>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3"/>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3"/>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3"/>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3"/>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3"/>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3"/>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3"/>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73"/>
          <p:cNvGrpSpPr/>
          <p:nvPr/>
        </p:nvGrpSpPr>
        <p:grpSpPr>
          <a:xfrm>
            <a:off x="7100470" y="3716693"/>
            <a:ext cx="342632" cy="226264"/>
            <a:chOff x="5358450" y="4015675"/>
            <a:chExt cx="289875" cy="191425"/>
          </a:xfrm>
        </p:grpSpPr>
        <p:sp>
          <p:nvSpPr>
            <p:cNvPr id="7811" name="Google Shape;7811;p73"/>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3"/>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3"/>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3"/>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73"/>
          <p:cNvGrpSpPr/>
          <p:nvPr/>
        </p:nvGrpSpPr>
        <p:grpSpPr>
          <a:xfrm>
            <a:off x="6226953" y="4099224"/>
            <a:ext cx="351024" cy="325464"/>
            <a:chOff x="6543825" y="3202075"/>
            <a:chExt cx="296975" cy="275350"/>
          </a:xfrm>
        </p:grpSpPr>
        <p:sp>
          <p:nvSpPr>
            <p:cNvPr id="7816" name="Google Shape;7816;p73"/>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3"/>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3"/>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3"/>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3"/>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3"/>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3"/>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73"/>
          <p:cNvGrpSpPr/>
          <p:nvPr/>
        </p:nvGrpSpPr>
        <p:grpSpPr>
          <a:xfrm>
            <a:off x="6633934" y="1378972"/>
            <a:ext cx="350079" cy="350079"/>
            <a:chOff x="2037825" y="3254050"/>
            <a:chExt cx="296175" cy="296175"/>
          </a:xfrm>
        </p:grpSpPr>
        <p:sp>
          <p:nvSpPr>
            <p:cNvPr id="7824" name="Google Shape;7824;p73"/>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3"/>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3"/>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3"/>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3"/>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3"/>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73"/>
          <p:cNvGrpSpPr/>
          <p:nvPr/>
        </p:nvGrpSpPr>
        <p:grpSpPr>
          <a:xfrm>
            <a:off x="6632072" y="1820139"/>
            <a:ext cx="353802" cy="348926"/>
            <a:chOff x="2034675" y="3617925"/>
            <a:chExt cx="299325" cy="295200"/>
          </a:xfrm>
        </p:grpSpPr>
        <p:sp>
          <p:nvSpPr>
            <p:cNvPr id="7831" name="Google Shape;7831;p73"/>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3"/>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3"/>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3"/>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3"/>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73"/>
          <p:cNvGrpSpPr/>
          <p:nvPr/>
        </p:nvGrpSpPr>
        <p:grpSpPr>
          <a:xfrm>
            <a:off x="6633934" y="2266516"/>
            <a:ext cx="350079" cy="349133"/>
            <a:chOff x="2037825" y="3981825"/>
            <a:chExt cx="296175" cy="295375"/>
          </a:xfrm>
        </p:grpSpPr>
        <p:sp>
          <p:nvSpPr>
            <p:cNvPr id="7837" name="Google Shape;7837;p73"/>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3"/>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3"/>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73"/>
          <p:cNvGrpSpPr/>
          <p:nvPr/>
        </p:nvGrpSpPr>
        <p:grpSpPr>
          <a:xfrm>
            <a:off x="5318952" y="2762832"/>
            <a:ext cx="350079" cy="285837"/>
            <a:chOff x="3860400" y="3254050"/>
            <a:chExt cx="296175" cy="241825"/>
          </a:xfrm>
        </p:grpSpPr>
        <p:sp>
          <p:nvSpPr>
            <p:cNvPr id="7841" name="Google Shape;7841;p73"/>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3"/>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3"/>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3"/>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3"/>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3"/>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3"/>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8" name="Google Shape;7848;p73"/>
          <p:cNvGrpSpPr/>
          <p:nvPr/>
        </p:nvGrpSpPr>
        <p:grpSpPr>
          <a:xfrm>
            <a:off x="5318479" y="3178702"/>
            <a:ext cx="351024" cy="350079"/>
            <a:chOff x="3859600" y="3591950"/>
            <a:chExt cx="296975" cy="296175"/>
          </a:xfrm>
        </p:grpSpPr>
        <p:sp>
          <p:nvSpPr>
            <p:cNvPr id="7849" name="Google Shape;7849;p73"/>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3"/>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3"/>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73"/>
          <p:cNvGrpSpPr/>
          <p:nvPr/>
        </p:nvGrpSpPr>
        <p:grpSpPr>
          <a:xfrm>
            <a:off x="5318952" y="3654786"/>
            <a:ext cx="350079" cy="350079"/>
            <a:chOff x="3860400" y="3955025"/>
            <a:chExt cx="296175" cy="296175"/>
          </a:xfrm>
        </p:grpSpPr>
        <p:sp>
          <p:nvSpPr>
            <p:cNvPr id="7853" name="Google Shape;7853;p73"/>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3"/>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3"/>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3"/>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3"/>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8" name="Google Shape;7858;p73"/>
          <p:cNvGrpSpPr/>
          <p:nvPr/>
        </p:nvGrpSpPr>
        <p:grpSpPr>
          <a:xfrm>
            <a:off x="7534167" y="2731184"/>
            <a:ext cx="355664" cy="349133"/>
            <a:chOff x="5716825" y="3235950"/>
            <a:chExt cx="300900" cy="295375"/>
          </a:xfrm>
        </p:grpSpPr>
        <p:sp>
          <p:nvSpPr>
            <p:cNvPr id="7859" name="Google Shape;7859;p73"/>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3"/>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3"/>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3"/>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73"/>
          <p:cNvGrpSpPr/>
          <p:nvPr/>
        </p:nvGrpSpPr>
        <p:grpSpPr>
          <a:xfrm>
            <a:off x="7547199" y="3189872"/>
            <a:ext cx="329601" cy="327739"/>
            <a:chOff x="5727850" y="3609275"/>
            <a:chExt cx="278850" cy="277275"/>
          </a:xfrm>
        </p:grpSpPr>
        <p:sp>
          <p:nvSpPr>
            <p:cNvPr id="7864" name="Google Shape;7864;p73"/>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3"/>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3"/>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3"/>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3"/>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9" name="Google Shape;7869;p73"/>
          <p:cNvGrpSpPr/>
          <p:nvPr/>
        </p:nvGrpSpPr>
        <p:grpSpPr>
          <a:xfrm>
            <a:off x="7558383" y="3655259"/>
            <a:ext cx="307231" cy="349133"/>
            <a:chOff x="5736525" y="3963700"/>
            <a:chExt cx="259925" cy="295375"/>
          </a:xfrm>
        </p:grpSpPr>
        <p:sp>
          <p:nvSpPr>
            <p:cNvPr id="7870" name="Google Shape;7870;p73"/>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3"/>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3"/>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3"/>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3"/>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3"/>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3"/>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7" name="Google Shape;7877;p73"/>
          <p:cNvGrpSpPr/>
          <p:nvPr/>
        </p:nvGrpSpPr>
        <p:grpSpPr>
          <a:xfrm>
            <a:off x="6649963" y="4104585"/>
            <a:ext cx="351024" cy="350079"/>
            <a:chOff x="6553275" y="3604550"/>
            <a:chExt cx="296975" cy="296175"/>
          </a:xfrm>
        </p:grpSpPr>
        <p:sp>
          <p:nvSpPr>
            <p:cNvPr id="7878" name="Google Shape;7878;p73"/>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3"/>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3"/>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3"/>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3"/>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3"/>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84" name="Google Shape;7884;p73"/>
          <p:cNvSpPr txBox="1"/>
          <p:nvPr/>
        </p:nvSpPr>
        <p:spPr>
          <a:xfrm>
            <a:off x="849675"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7885" name="Google Shape;7885;p73"/>
          <p:cNvSpPr txBox="1"/>
          <p:nvPr/>
        </p:nvSpPr>
        <p:spPr>
          <a:xfrm>
            <a:off x="4858400" y="71597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89" name="Shape 7889"/>
        <p:cNvGrpSpPr/>
        <p:nvPr/>
      </p:nvGrpSpPr>
      <p:grpSpPr>
        <a:xfrm>
          <a:off x="0" y="0"/>
          <a:ext cx="0" cy="0"/>
          <a:chOff x="0" y="0"/>
          <a:chExt cx="0" cy="0"/>
        </a:xfrm>
      </p:grpSpPr>
      <p:grpSp>
        <p:nvGrpSpPr>
          <p:cNvPr id="7890" name="Google Shape;7890;p74"/>
          <p:cNvGrpSpPr/>
          <p:nvPr/>
        </p:nvGrpSpPr>
        <p:grpSpPr>
          <a:xfrm>
            <a:off x="877057" y="1380546"/>
            <a:ext cx="294401" cy="353645"/>
            <a:chOff x="-35814600" y="3202075"/>
            <a:chExt cx="242625" cy="291450"/>
          </a:xfrm>
        </p:grpSpPr>
        <p:sp>
          <p:nvSpPr>
            <p:cNvPr id="7891" name="Google Shape;7891;p74"/>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4"/>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4"/>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4"/>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4"/>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4"/>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4"/>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8" name="Google Shape;7898;p74"/>
          <p:cNvGrpSpPr/>
          <p:nvPr/>
        </p:nvGrpSpPr>
        <p:grpSpPr>
          <a:xfrm>
            <a:off x="847435" y="1821466"/>
            <a:ext cx="353645" cy="353888"/>
            <a:chOff x="-35839800" y="3561025"/>
            <a:chExt cx="291450" cy="291650"/>
          </a:xfrm>
        </p:grpSpPr>
        <p:sp>
          <p:nvSpPr>
            <p:cNvPr id="7899" name="Google Shape;7899;p74"/>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4"/>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4"/>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4"/>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4"/>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4"/>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4"/>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6" name="Google Shape;7906;p74"/>
          <p:cNvSpPr/>
          <p:nvPr/>
        </p:nvSpPr>
        <p:spPr>
          <a:xfrm>
            <a:off x="845859"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7" name="Google Shape;7907;p74"/>
          <p:cNvGrpSpPr/>
          <p:nvPr/>
        </p:nvGrpSpPr>
        <p:grpSpPr>
          <a:xfrm>
            <a:off x="3084980" y="1380546"/>
            <a:ext cx="353645" cy="353645"/>
            <a:chOff x="-34003850" y="3227275"/>
            <a:chExt cx="291450" cy="291450"/>
          </a:xfrm>
        </p:grpSpPr>
        <p:sp>
          <p:nvSpPr>
            <p:cNvPr id="7908" name="Google Shape;7908;p74"/>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4"/>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4"/>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4"/>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4"/>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3" name="Google Shape;7913;p74"/>
          <p:cNvGrpSpPr/>
          <p:nvPr/>
        </p:nvGrpSpPr>
        <p:grpSpPr>
          <a:xfrm>
            <a:off x="3084510" y="1821238"/>
            <a:ext cx="354586" cy="354343"/>
            <a:chOff x="-34004625" y="3585850"/>
            <a:chExt cx="292225" cy="292025"/>
          </a:xfrm>
        </p:grpSpPr>
        <p:sp>
          <p:nvSpPr>
            <p:cNvPr id="7914" name="Google Shape;7914;p74"/>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4"/>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4"/>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4"/>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4"/>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9" name="Google Shape;7919;p74"/>
          <p:cNvGrpSpPr/>
          <p:nvPr/>
        </p:nvGrpSpPr>
        <p:grpSpPr>
          <a:xfrm>
            <a:off x="3084025" y="2256439"/>
            <a:ext cx="355557" cy="354616"/>
            <a:chOff x="-34005425" y="3945575"/>
            <a:chExt cx="293025" cy="292250"/>
          </a:xfrm>
        </p:grpSpPr>
        <p:sp>
          <p:nvSpPr>
            <p:cNvPr id="7920" name="Google Shape;7920;p74"/>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4"/>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4"/>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74"/>
          <p:cNvGrpSpPr/>
          <p:nvPr/>
        </p:nvGrpSpPr>
        <p:grpSpPr>
          <a:xfrm>
            <a:off x="1731124" y="2729615"/>
            <a:ext cx="358408" cy="355557"/>
            <a:chOff x="-32174975" y="3192625"/>
            <a:chExt cx="295375" cy="293025"/>
          </a:xfrm>
        </p:grpSpPr>
        <p:sp>
          <p:nvSpPr>
            <p:cNvPr id="7924" name="Google Shape;7924;p74"/>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4"/>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4"/>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4"/>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28" name="Google Shape;7928;p74"/>
          <p:cNvSpPr/>
          <p:nvPr/>
        </p:nvSpPr>
        <p:spPr>
          <a:xfrm>
            <a:off x="1728170"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4"/>
          <p:cNvSpPr/>
          <p:nvPr/>
        </p:nvSpPr>
        <p:spPr>
          <a:xfrm>
            <a:off x="1732948"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30" name="Google Shape;7930;p74"/>
          <p:cNvGrpSpPr/>
          <p:nvPr/>
        </p:nvGrpSpPr>
        <p:grpSpPr>
          <a:xfrm>
            <a:off x="3970274" y="2730570"/>
            <a:ext cx="354586" cy="353645"/>
            <a:chOff x="-30345325" y="3184750"/>
            <a:chExt cx="292225" cy="291450"/>
          </a:xfrm>
        </p:grpSpPr>
        <p:sp>
          <p:nvSpPr>
            <p:cNvPr id="7931" name="Google Shape;7931;p74"/>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74"/>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4"/>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74"/>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74"/>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74"/>
          <p:cNvGrpSpPr/>
          <p:nvPr/>
        </p:nvGrpSpPr>
        <p:grpSpPr>
          <a:xfrm>
            <a:off x="1295026" y="1380546"/>
            <a:ext cx="353645" cy="353645"/>
            <a:chOff x="-35481425" y="3202075"/>
            <a:chExt cx="291450" cy="291450"/>
          </a:xfrm>
        </p:grpSpPr>
        <p:sp>
          <p:nvSpPr>
            <p:cNvPr id="7937" name="Google Shape;7937;p74"/>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4"/>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74"/>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74"/>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4"/>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74"/>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74"/>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4" name="Google Shape;7944;p74"/>
          <p:cNvGrpSpPr/>
          <p:nvPr/>
        </p:nvGrpSpPr>
        <p:grpSpPr>
          <a:xfrm>
            <a:off x="1294556" y="1822072"/>
            <a:ext cx="354586" cy="352675"/>
            <a:chOff x="-35482200" y="3561225"/>
            <a:chExt cx="292225" cy="290650"/>
          </a:xfrm>
        </p:grpSpPr>
        <p:sp>
          <p:nvSpPr>
            <p:cNvPr id="7945" name="Google Shape;7945;p74"/>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4"/>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74"/>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8" name="Google Shape;7948;p74"/>
          <p:cNvGrpSpPr/>
          <p:nvPr/>
        </p:nvGrpSpPr>
        <p:grpSpPr>
          <a:xfrm>
            <a:off x="1295026" y="2256940"/>
            <a:ext cx="353645" cy="353615"/>
            <a:chOff x="-35481425" y="3919600"/>
            <a:chExt cx="291450" cy="291425"/>
          </a:xfrm>
        </p:grpSpPr>
        <p:sp>
          <p:nvSpPr>
            <p:cNvPr id="7949" name="Google Shape;7949;p74"/>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74"/>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74"/>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74"/>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74"/>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4"/>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4"/>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74"/>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74"/>
          <p:cNvGrpSpPr/>
          <p:nvPr/>
        </p:nvGrpSpPr>
        <p:grpSpPr>
          <a:xfrm>
            <a:off x="3530661" y="1381031"/>
            <a:ext cx="357468" cy="352675"/>
            <a:chOff x="-33645475" y="3228075"/>
            <a:chExt cx="294600" cy="290650"/>
          </a:xfrm>
        </p:grpSpPr>
        <p:sp>
          <p:nvSpPr>
            <p:cNvPr id="7958" name="Google Shape;7958;p74"/>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74"/>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74"/>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74"/>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4"/>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4"/>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74"/>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74"/>
          <p:cNvGrpSpPr/>
          <p:nvPr/>
        </p:nvGrpSpPr>
        <p:grpSpPr>
          <a:xfrm>
            <a:off x="3531631" y="1821116"/>
            <a:ext cx="355526" cy="354586"/>
            <a:chOff x="-33646250" y="3586425"/>
            <a:chExt cx="293000" cy="292225"/>
          </a:xfrm>
        </p:grpSpPr>
        <p:sp>
          <p:nvSpPr>
            <p:cNvPr id="7966" name="Google Shape;7966;p74"/>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74"/>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8" name="Google Shape;7968;p74"/>
          <p:cNvGrpSpPr/>
          <p:nvPr/>
        </p:nvGrpSpPr>
        <p:grpSpPr>
          <a:xfrm>
            <a:off x="3532101" y="2255969"/>
            <a:ext cx="354586" cy="355557"/>
            <a:chOff x="-33645475" y="3944800"/>
            <a:chExt cx="292225" cy="293025"/>
          </a:xfrm>
        </p:grpSpPr>
        <p:sp>
          <p:nvSpPr>
            <p:cNvPr id="7969" name="Google Shape;7969;p74"/>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4"/>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4"/>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74"/>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74"/>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4"/>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74"/>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74"/>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74"/>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74"/>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74"/>
          <p:cNvGrpSpPr/>
          <p:nvPr/>
        </p:nvGrpSpPr>
        <p:grpSpPr>
          <a:xfrm>
            <a:off x="2185320" y="2729706"/>
            <a:ext cx="352675" cy="355375"/>
            <a:chOff x="-31809525" y="3192625"/>
            <a:chExt cx="290650" cy="292875"/>
          </a:xfrm>
        </p:grpSpPr>
        <p:sp>
          <p:nvSpPr>
            <p:cNvPr id="7980" name="Google Shape;7980;p74"/>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74"/>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74"/>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74"/>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74"/>
          <p:cNvGrpSpPr/>
          <p:nvPr/>
        </p:nvGrpSpPr>
        <p:grpSpPr>
          <a:xfrm>
            <a:off x="2184835" y="3200258"/>
            <a:ext cx="353645" cy="355557"/>
            <a:chOff x="-31811100" y="3550975"/>
            <a:chExt cx="291450" cy="293025"/>
          </a:xfrm>
        </p:grpSpPr>
        <p:sp>
          <p:nvSpPr>
            <p:cNvPr id="7985" name="Google Shape;7985;p74"/>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74"/>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74"/>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74"/>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74"/>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74"/>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4"/>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74"/>
          <p:cNvGrpSpPr/>
          <p:nvPr/>
        </p:nvGrpSpPr>
        <p:grpSpPr>
          <a:xfrm>
            <a:off x="2178631" y="3664562"/>
            <a:ext cx="366052" cy="356831"/>
            <a:chOff x="-31817400" y="3910025"/>
            <a:chExt cx="301675" cy="294075"/>
          </a:xfrm>
        </p:grpSpPr>
        <p:sp>
          <p:nvSpPr>
            <p:cNvPr id="7993" name="Google Shape;7993;p74"/>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4"/>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4"/>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74"/>
          <p:cNvGrpSpPr/>
          <p:nvPr/>
        </p:nvGrpSpPr>
        <p:grpSpPr>
          <a:xfrm>
            <a:off x="3970259" y="3200743"/>
            <a:ext cx="354616" cy="354586"/>
            <a:chOff x="-30354000" y="3569100"/>
            <a:chExt cx="292250" cy="292225"/>
          </a:xfrm>
        </p:grpSpPr>
        <p:sp>
          <p:nvSpPr>
            <p:cNvPr id="7997" name="Google Shape;7997;p74"/>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4"/>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4"/>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4"/>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4"/>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4"/>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3" name="Google Shape;8003;p74"/>
          <p:cNvGrpSpPr/>
          <p:nvPr/>
        </p:nvGrpSpPr>
        <p:grpSpPr>
          <a:xfrm>
            <a:off x="1748837" y="1380546"/>
            <a:ext cx="342148" cy="353645"/>
            <a:chOff x="-35118325" y="3202075"/>
            <a:chExt cx="281975" cy="291450"/>
          </a:xfrm>
        </p:grpSpPr>
        <p:sp>
          <p:nvSpPr>
            <p:cNvPr id="8004" name="Google Shape;8004;p74"/>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4"/>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4"/>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4"/>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74"/>
          <p:cNvGrpSpPr/>
          <p:nvPr/>
        </p:nvGrpSpPr>
        <p:grpSpPr>
          <a:xfrm>
            <a:off x="1742618" y="1821799"/>
            <a:ext cx="354586" cy="353221"/>
            <a:chOff x="-35123050" y="3561225"/>
            <a:chExt cx="292225" cy="291100"/>
          </a:xfrm>
        </p:grpSpPr>
        <p:sp>
          <p:nvSpPr>
            <p:cNvPr id="8009" name="Google Shape;8009;p74"/>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74"/>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1" name="Google Shape;8011;p74"/>
          <p:cNvGrpSpPr/>
          <p:nvPr/>
        </p:nvGrpSpPr>
        <p:grpSpPr>
          <a:xfrm>
            <a:off x="1784677" y="2256940"/>
            <a:ext cx="270467" cy="353615"/>
            <a:chOff x="-35089175" y="3919600"/>
            <a:chExt cx="222900" cy="291425"/>
          </a:xfrm>
        </p:grpSpPr>
        <p:sp>
          <p:nvSpPr>
            <p:cNvPr id="8012" name="Google Shape;8012;p74"/>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74"/>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74"/>
          <p:cNvGrpSpPr/>
          <p:nvPr/>
        </p:nvGrpSpPr>
        <p:grpSpPr>
          <a:xfrm>
            <a:off x="3981673" y="1380303"/>
            <a:ext cx="336445" cy="354131"/>
            <a:chOff x="-33277650" y="3226875"/>
            <a:chExt cx="277275" cy="291850"/>
          </a:xfrm>
        </p:grpSpPr>
        <p:sp>
          <p:nvSpPr>
            <p:cNvPr id="8015" name="Google Shape;8015;p74"/>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4"/>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4"/>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4"/>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4"/>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4"/>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4"/>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2" name="Google Shape;8022;p74"/>
          <p:cNvGrpSpPr/>
          <p:nvPr/>
        </p:nvGrpSpPr>
        <p:grpSpPr>
          <a:xfrm>
            <a:off x="3973073" y="1821587"/>
            <a:ext cx="353645" cy="353645"/>
            <a:chOff x="-33286325" y="3586425"/>
            <a:chExt cx="291450" cy="291450"/>
          </a:xfrm>
        </p:grpSpPr>
        <p:sp>
          <p:nvSpPr>
            <p:cNvPr id="8023" name="Google Shape;8023;p74"/>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4"/>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4"/>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4"/>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4"/>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8" name="Google Shape;8028;p74"/>
          <p:cNvGrpSpPr/>
          <p:nvPr/>
        </p:nvGrpSpPr>
        <p:grpSpPr>
          <a:xfrm>
            <a:off x="3973073" y="2255969"/>
            <a:ext cx="353645" cy="355557"/>
            <a:chOff x="-33286325" y="3944800"/>
            <a:chExt cx="291450" cy="293025"/>
          </a:xfrm>
        </p:grpSpPr>
        <p:sp>
          <p:nvSpPr>
            <p:cNvPr id="8029" name="Google Shape;8029;p74"/>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4"/>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4"/>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4"/>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3" name="Google Shape;8033;p74"/>
          <p:cNvGrpSpPr/>
          <p:nvPr/>
        </p:nvGrpSpPr>
        <p:grpSpPr>
          <a:xfrm>
            <a:off x="2631470" y="2729129"/>
            <a:ext cx="353645" cy="356527"/>
            <a:chOff x="-31452725" y="3191825"/>
            <a:chExt cx="291450" cy="293825"/>
          </a:xfrm>
        </p:grpSpPr>
        <p:sp>
          <p:nvSpPr>
            <p:cNvPr id="8034" name="Google Shape;8034;p74"/>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4"/>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4"/>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74"/>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8" name="Google Shape;8038;p74"/>
          <p:cNvGrpSpPr/>
          <p:nvPr/>
        </p:nvGrpSpPr>
        <p:grpSpPr>
          <a:xfrm>
            <a:off x="2631000" y="3200744"/>
            <a:ext cx="354586" cy="354586"/>
            <a:chOff x="-31452725" y="3551775"/>
            <a:chExt cx="292225" cy="292225"/>
          </a:xfrm>
        </p:grpSpPr>
        <p:sp>
          <p:nvSpPr>
            <p:cNvPr id="8039" name="Google Shape;8039;p74"/>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4"/>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4"/>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74"/>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3" name="Google Shape;8043;p74"/>
          <p:cNvGrpSpPr/>
          <p:nvPr/>
        </p:nvGrpSpPr>
        <p:grpSpPr>
          <a:xfrm>
            <a:off x="2629559" y="3664729"/>
            <a:ext cx="357468" cy="356497"/>
            <a:chOff x="-31455100" y="3909350"/>
            <a:chExt cx="294600" cy="293800"/>
          </a:xfrm>
        </p:grpSpPr>
        <p:sp>
          <p:nvSpPr>
            <p:cNvPr id="8044" name="Google Shape;8044;p74"/>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4"/>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6" name="Google Shape;8046;p74"/>
          <p:cNvGrpSpPr/>
          <p:nvPr/>
        </p:nvGrpSpPr>
        <p:grpSpPr>
          <a:xfrm>
            <a:off x="3970744" y="3665684"/>
            <a:ext cx="353645" cy="354586"/>
            <a:chOff x="-30345325" y="3918800"/>
            <a:chExt cx="291450" cy="292225"/>
          </a:xfrm>
        </p:grpSpPr>
        <p:sp>
          <p:nvSpPr>
            <p:cNvPr id="8047" name="Google Shape;8047;p74"/>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74"/>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74"/>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74"/>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4"/>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74"/>
          <p:cNvGrpSpPr/>
          <p:nvPr/>
        </p:nvGrpSpPr>
        <p:grpSpPr>
          <a:xfrm>
            <a:off x="2200736" y="1380546"/>
            <a:ext cx="332593" cy="353645"/>
            <a:chOff x="-34755225" y="3202075"/>
            <a:chExt cx="274100" cy="291450"/>
          </a:xfrm>
        </p:grpSpPr>
        <p:sp>
          <p:nvSpPr>
            <p:cNvPr id="8053" name="Google Shape;8053;p74"/>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4"/>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74"/>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74"/>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4"/>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4"/>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4"/>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0" name="Google Shape;8060;p74"/>
          <p:cNvGrpSpPr/>
          <p:nvPr/>
        </p:nvGrpSpPr>
        <p:grpSpPr>
          <a:xfrm>
            <a:off x="2190209" y="1821587"/>
            <a:ext cx="353645" cy="353645"/>
            <a:chOff x="-34763900" y="3561225"/>
            <a:chExt cx="291450" cy="291450"/>
          </a:xfrm>
        </p:grpSpPr>
        <p:sp>
          <p:nvSpPr>
            <p:cNvPr id="8061" name="Google Shape;8061;p74"/>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74"/>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4"/>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4" name="Google Shape;8064;p74"/>
          <p:cNvSpPr/>
          <p:nvPr/>
        </p:nvSpPr>
        <p:spPr>
          <a:xfrm>
            <a:off x="2189608"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5" name="Google Shape;8065;p74"/>
          <p:cNvGrpSpPr/>
          <p:nvPr/>
        </p:nvGrpSpPr>
        <p:grpSpPr>
          <a:xfrm>
            <a:off x="845106" y="2730099"/>
            <a:ext cx="354586" cy="354586"/>
            <a:chOff x="-32927950" y="3227275"/>
            <a:chExt cx="292225" cy="292225"/>
          </a:xfrm>
        </p:grpSpPr>
        <p:sp>
          <p:nvSpPr>
            <p:cNvPr id="8066" name="Google Shape;8066;p74"/>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74"/>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74"/>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4"/>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4"/>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1" name="Google Shape;8071;p74"/>
          <p:cNvGrpSpPr/>
          <p:nvPr/>
        </p:nvGrpSpPr>
        <p:grpSpPr>
          <a:xfrm>
            <a:off x="844621" y="3201213"/>
            <a:ext cx="355557" cy="353645"/>
            <a:chOff x="-32927950" y="3586425"/>
            <a:chExt cx="293025" cy="291450"/>
          </a:xfrm>
        </p:grpSpPr>
        <p:sp>
          <p:nvSpPr>
            <p:cNvPr id="8072" name="Google Shape;8072;p74"/>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74"/>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74"/>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4"/>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4"/>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74"/>
          <p:cNvGrpSpPr/>
          <p:nvPr/>
        </p:nvGrpSpPr>
        <p:grpSpPr>
          <a:xfrm>
            <a:off x="845106" y="3665198"/>
            <a:ext cx="354586" cy="355557"/>
            <a:chOff x="-32927950" y="3944800"/>
            <a:chExt cx="292225" cy="293025"/>
          </a:xfrm>
        </p:grpSpPr>
        <p:sp>
          <p:nvSpPr>
            <p:cNvPr id="8078" name="Google Shape;8078;p74"/>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74"/>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74"/>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4"/>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4"/>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4"/>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4"/>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74"/>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74"/>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7" name="Google Shape;8087;p74"/>
          <p:cNvGrpSpPr/>
          <p:nvPr/>
        </p:nvGrpSpPr>
        <p:grpSpPr>
          <a:xfrm>
            <a:off x="3073898" y="2730449"/>
            <a:ext cx="354586" cy="353888"/>
            <a:chOff x="-31094350" y="3194000"/>
            <a:chExt cx="292225" cy="291650"/>
          </a:xfrm>
        </p:grpSpPr>
        <p:sp>
          <p:nvSpPr>
            <p:cNvPr id="8088" name="Google Shape;8088;p74"/>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74"/>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74"/>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4"/>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74"/>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74"/>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74"/>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74"/>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74"/>
          <p:cNvGrpSpPr/>
          <p:nvPr/>
        </p:nvGrpSpPr>
        <p:grpSpPr>
          <a:xfrm>
            <a:off x="3074368" y="3200941"/>
            <a:ext cx="353645" cy="354191"/>
            <a:chOff x="-31093575" y="3552550"/>
            <a:chExt cx="291450" cy="291900"/>
          </a:xfrm>
        </p:grpSpPr>
        <p:sp>
          <p:nvSpPr>
            <p:cNvPr id="8097" name="Google Shape;8097;p74"/>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74"/>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74"/>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74"/>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74"/>
          <p:cNvGrpSpPr/>
          <p:nvPr/>
        </p:nvGrpSpPr>
        <p:grpSpPr>
          <a:xfrm>
            <a:off x="3074368" y="3666169"/>
            <a:ext cx="353645" cy="353615"/>
            <a:chOff x="-31093575" y="3911725"/>
            <a:chExt cx="291450" cy="291425"/>
          </a:xfrm>
        </p:grpSpPr>
        <p:sp>
          <p:nvSpPr>
            <p:cNvPr id="8102" name="Google Shape;8102;p74"/>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4"/>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4" name="Google Shape;8104;p74"/>
          <p:cNvGrpSpPr/>
          <p:nvPr/>
        </p:nvGrpSpPr>
        <p:grpSpPr>
          <a:xfrm>
            <a:off x="2183798" y="4123136"/>
            <a:ext cx="356497" cy="354586"/>
            <a:chOff x="-29946000" y="3183175"/>
            <a:chExt cx="293800" cy="292225"/>
          </a:xfrm>
        </p:grpSpPr>
        <p:sp>
          <p:nvSpPr>
            <p:cNvPr id="8105" name="Google Shape;8105;p74"/>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4"/>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74"/>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74"/>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74"/>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74"/>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1" name="Google Shape;8111;p74"/>
          <p:cNvGrpSpPr/>
          <p:nvPr/>
        </p:nvGrpSpPr>
        <p:grpSpPr>
          <a:xfrm>
            <a:off x="2628330" y="1380289"/>
            <a:ext cx="358408" cy="354161"/>
            <a:chOff x="-34408675" y="3202075"/>
            <a:chExt cx="295375" cy="291875"/>
          </a:xfrm>
        </p:grpSpPr>
        <p:sp>
          <p:nvSpPr>
            <p:cNvPr id="8112" name="Google Shape;8112;p74"/>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74"/>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74"/>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74"/>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74"/>
          <p:cNvGrpSpPr/>
          <p:nvPr/>
        </p:nvGrpSpPr>
        <p:grpSpPr>
          <a:xfrm>
            <a:off x="2630241" y="1820283"/>
            <a:ext cx="354586" cy="356254"/>
            <a:chOff x="-34405525" y="3558075"/>
            <a:chExt cx="292225" cy="293600"/>
          </a:xfrm>
        </p:grpSpPr>
        <p:sp>
          <p:nvSpPr>
            <p:cNvPr id="8117" name="Google Shape;8117;p74"/>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74"/>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74"/>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0" name="Google Shape;8120;p74"/>
          <p:cNvGrpSpPr/>
          <p:nvPr/>
        </p:nvGrpSpPr>
        <p:grpSpPr>
          <a:xfrm>
            <a:off x="2629755" y="2256940"/>
            <a:ext cx="355557" cy="353615"/>
            <a:chOff x="-34406325" y="3919600"/>
            <a:chExt cx="293025" cy="291425"/>
          </a:xfrm>
        </p:grpSpPr>
        <p:sp>
          <p:nvSpPr>
            <p:cNvPr id="8121" name="Google Shape;8121;p74"/>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74"/>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74"/>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74"/>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74"/>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74"/>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74"/>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74"/>
          <p:cNvGrpSpPr/>
          <p:nvPr/>
        </p:nvGrpSpPr>
        <p:grpSpPr>
          <a:xfrm>
            <a:off x="1293653" y="2736303"/>
            <a:ext cx="353645" cy="342179"/>
            <a:chOff x="-32568800" y="3232000"/>
            <a:chExt cx="291450" cy="282000"/>
          </a:xfrm>
        </p:grpSpPr>
        <p:sp>
          <p:nvSpPr>
            <p:cNvPr id="8129" name="Google Shape;8129;p74"/>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74"/>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74"/>
          <p:cNvGrpSpPr/>
          <p:nvPr/>
        </p:nvGrpSpPr>
        <p:grpSpPr>
          <a:xfrm>
            <a:off x="1293183" y="3201213"/>
            <a:ext cx="354586" cy="353645"/>
            <a:chOff x="-32569575" y="3586425"/>
            <a:chExt cx="292225" cy="291450"/>
          </a:xfrm>
        </p:grpSpPr>
        <p:sp>
          <p:nvSpPr>
            <p:cNvPr id="8132" name="Google Shape;8132;p74"/>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74"/>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4" name="Google Shape;8134;p74"/>
          <p:cNvGrpSpPr/>
          <p:nvPr/>
        </p:nvGrpSpPr>
        <p:grpSpPr>
          <a:xfrm>
            <a:off x="1284098" y="3665805"/>
            <a:ext cx="372756" cy="354343"/>
            <a:chOff x="-32576675" y="3944600"/>
            <a:chExt cx="307200" cy="292025"/>
          </a:xfrm>
        </p:grpSpPr>
        <p:sp>
          <p:nvSpPr>
            <p:cNvPr id="8135" name="Google Shape;8135;p74"/>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74"/>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74"/>
          <p:cNvGrpSpPr/>
          <p:nvPr/>
        </p:nvGrpSpPr>
        <p:grpSpPr>
          <a:xfrm>
            <a:off x="3529065" y="2730100"/>
            <a:ext cx="354586" cy="354586"/>
            <a:chOff x="-30735200" y="3192625"/>
            <a:chExt cx="292225" cy="292225"/>
          </a:xfrm>
        </p:grpSpPr>
        <p:sp>
          <p:nvSpPr>
            <p:cNvPr id="8138" name="Google Shape;8138;p74"/>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74"/>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74"/>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74"/>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74"/>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74"/>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74"/>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5" name="Google Shape;8145;p74"/>
          <p:cNvGrpSpPr/>
          <p:nvPr/>
        </p:nvGrpSpPr>
        <p:grpSpPr>
          <a:xfrm>
            <a:off x="3529065" y="3201532"/>
            <a:ext cx="354586" cy="353008"/>
            <a:chOff x="-30735200" y="3552550"/>
            <a:chExt cx="292225" cy="290925"/>
          </a:xfrm>
        </p:grpSpPr>
        <p:sp>
          <p:nvSpPr>
            <p:cNvPr id="8146" name="Google Shape;8146;p74"/>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74"/>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8" name="Google Shape;8148;p74"/>
          <p:cNvGrpSpPr/>
          <p:nvPr/>
        </p:nvGrpSpPr>
        <p:grpSpPr>
          <a:xfrm>
            <a:off x="3529065" y="3666154"/>
            <a:ext cx="354586" cy="353645"/>
            <a:chOff x="-30735200" y="3910925"/>
            <a:chExt cx="292225" cy="291450"/>
          </a:xfrm>
        </p:grpSpPr>
        <p:sp>
          <p:nvSpPr>
            <p:cNvPr id="8149" name="Google Shape;8149;p74"/>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74"/>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1" name="Google Shape;8151;p74"/>
          <p:cNvSpPr/>
          <p:nvPr/>
        </p:nvSpPr>
        <p:spPr>
          <a:xfrm>
            <a:off x="2632180"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2" name="Google Shape;8152;p74"/>
          <p:cNvGrpSpPr/>
          <p:nvPr/>
        </p:nvGrpSpPr>
        <p:grpSpPr>
          <a:xfrm>
            <a:off x="4882910" y="1379021"/>
            <a:ext cx="358971" cy="359224"/>
            <a:chOff x="-57956275" y="3197925"/>
            <a:chExt cx="319000" cy="319225"/>
          </a:xfrm>
        </p:grpSpPr>
        <p:sp>
          <p:nvSpPr>
            <p:cNvPr id="8153" name="Google Shape;8153;p74"/>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74"/>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74"/>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74"/>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74"/>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74"/>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74"/>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0" name="Google Shape;8160;p74"/>
          <p:cNvGrpSpPr/>
          <p:nvPr/>
        </p:nvGrpSpPr>
        <p:grpSpPr>
          <a:xfrm>
            <a:off x="4905064" y="1835446"/>
            <a:ext cx="314662" cy="358971"/>
            <a:chOff x="-57940525" y="3590375"/>
            <a:chExt cx="279625" cy="319000"/>
          </a:xfrm>
        </p:grpSpPr>
        <p:sp>
          <p:nvSpPr>
            <p:cNvPr id="8161" name="Google Shape;8161;p74"/>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4"/>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4"/>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4"/>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4"/>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74"/>
          <p:cNvGrpSpPr/>
          <p:nvPr/>
        </p:nvGrpSpPr>
        <p:grpSpPr>
          <a:xfrm>
            <a:off x="4875945" y="2276817"/>
            <a:ext cx="358099" cy="358999"/>
            <a:chOff x="-57959425" y="3982600"/>
            <a:chExt cx="318225" cy="319025"/>
          </a:xfrm>
        </p:grpSpPr>
        <p:sp>
          <p:nvSpPr>
            <p:cNvPr id="8167" name="Google Shape;8167;p74"/>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74"/>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74"/>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74"/>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1" name="Google Shape;8171;p74"/>
          <p:cNvGrpSpPr/>
          <p:nvPr/>
        </p:nvGrpSpPr>
        <p:grpSpPr>
          <a:xfrm>
            <a:off x="7076112" y="1380146"/>
            <a:ext cx="357226" cy="357226"/>
            <a:chOff x="-55987225" y="3198925"/>
            <a:chExt cx="317450" cy="317450"/>
          </a:xfrm>
        </p:grpSpPr>
        <p:sp>
          <p:nvSpPr>
            <p:cNvPr id="8172" name="Google Shape;8172;p74"/>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74"/>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74"/>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74"/>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6" name="Google Shape;8176;p74"/>
          <p:cNvGrpSpPr/>
          <p:nvPr/>
        </p:nvGrpSpPr>
        <p:grpSpPr>
          <a:xfrm>
            <a:off x="7076112" y="1836178"/>
            <a:ext cx="357226" cy="357367"/>
            <a:chOff x="-55987225" y="3591025"/>
            <a:chExt cx="317450" cy="317575"/>
          </a:xfrm>
        </p:grpSpPr>
        <p:sp>
          <p:nvSpPr>
            <p:cNvPr id="8177" name="Google Shape;8177;p74"/>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74"/>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74"/>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74"/>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74"/>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2" name="Google Shape;8182;p74"/>
          <p:cNvGrpSpPr/>
          <p:nvPr/>
        </p:nvGrpSpPr>
        <p:grpSpPr>
          <a:xfrm>
            <a:off x="7090027" y="2276817"/>
            <a:ext cx="358999" cy="358999"/>
            <a:chOff x="-55988800" y="3982600"/>
            <a:chExt cx="319025" cy="319025"/>
          </a:xfrm>
        </p:grpSpPr>
        <p:sp>
          <p:nvSpPr>
            <p:cNvPr id="8183" name="Google Shape;8183;p74"/>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4"/>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4"/>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4"/>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74"/>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8" name="Google Shape;8188;p74"/>
          <p:cNvGrpSpPr/>
          <p:nvPr/>
        </p:nvGrpSpPr>
        <p:grpSpPr>
          <a:xfrm>
            <a:off x="5748546" y="2734774"/>
            <a:ext cx="356326" cy="358971"/>
            <a:chOff x="-54026025" y="3192625"/>
            <a:chExt cx="316650" cy="319000"/>
          </a:xfrm>
        </p:grpSpPr>
        <p:sp>
          <p:nvSpPr>
            <p:cNvPr id="8189" name="Google Shape;8189;p74"/>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4"/>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4"/>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74"/>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74"/>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74"/>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4"/>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74"/>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74"/>
          <p:cNvGrpSpPr/>
          <p:nvPr/>
        </p:nvGrpSpPr>
        <p:grpSpPr>
          <a:xfrm>
            <a:off x="5768492" y="3205748"/>
            <a:ext cx="316434" cy="358099"/>
            <a:chOff x="-54007925" y="3584850"/>
            <a:chExt cx="281200" cy="318225"/>
          </a:xfrm>
        </p:grpSpPr>
        <p:sp>
          <p:nvSpPr>
            <p:cNvPr id="8198" name="Google Shape;8198;p74"/>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4"/>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74"/>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74"/>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74"/>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4"/>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4"/>
          <p:cNvGrpSpPr/>
          <p:nvPr/>
        </p:nvGrpSpPr>
        <p:grpSpPr>
          <a:xfrm>
            <a:off x="5768492" y="3667633"/>
            <a:ext cx="316434" cy="358914"/>
            <a:chOff x="-54007925" y="3975575"/>
            <a:chExt cx="281200" cy="318950"/>
          </a:xfrm>
        </p:grpSpPr>
        <p:sp>
          <p:nvSpPr>
            <p:cNvPr id="8205" name="Google Shape;8205;p74"/>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4"/>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74"/>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4"/>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9" name="Google Shape;8209;p74"/>
          <p:cNvGrpSpPr/>
          <p:nvPr/>
        </p:nvGrpSpPr>
        <p:grpSpPr>
          <a:xfrm>
            <a:off x="8003359" y="2752104"/>
            <a:ext cx="274770" cy="358492"/>
            <a:chOff x="-52005775" y="3208025"/>
            <a:chExt cx="244175" cy="318575"/>
          </a:xfrm>
        </p:grpSpPr>
        <p:sp>
          <p:nvSpPr>
            <p:cNvPr id="8210" name="Google Shape;8210;p74"/>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4"/>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4"/>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4"/>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74"/>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74"/>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4"/>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4"/>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4"/>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4"/>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74"/>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1" name="Google Shape;8221;p74"/>
          <p:cNvGrpSpPr/>
          <p:nvPr/>
        </p:nvGrpSpPr>
        <p:grpSpPr>
          <a:xfrm>
            <a:off x="5309825" y="1380146"/>
            <a:ext cx="358099" cy="358099"/>
            <a:chOff x="-57568775" y="3198925"/>
            <a:chExt cx="318225" cy="318225"/>
          </a:xfrm>
        </p:grpSpPr>
        <p:sp>
          <p:nvSpPr>
            <p:cNvPr id="8222" name="Google Shape;8222;p74"/>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4"/>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74"/>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74"/>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74"/>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74"/>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8" name="Google Shape;8228;p74"/>
          <p:cNvGrpSpPr/>
          <p:nvPr/>
        </p:nvGrpSpPr>
        <p:grpSpPr>
          <a:xfrm>
            <a:off x="5331543" y="1835446"/>
            <a:ext cx="314662" cy="358099"/>
            <a:chOff x="-57549075" y="3590375"/>
            <a:chExt cx="279625" cy="318225"/>
          </a:xfrm>
        </p:grpSpPr>
        <p:sp>
          <p:nvSpPr>
            <p:cNvPr id="8229" name="Google Shape;8229;p74"/>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74"/>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74"/>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74"/>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74"/>
          <p:cNvGrpSpPr/>
          <p:nvPr/>
        </p:nvGrpSpPr>
        <p:grpSpPr>
          <a:xfrm>
            <a:off x="5323740" y="2276817"/>
            <a:ext cx="359871" cy="359871"/>
            <a:chOff x="-57570350" y="3982600"/>
            <a:chExt cx="319800" cy="319800"/>
          </a:xfrm>
        </p:grpSpPr>
        <p:sp>
          <p:nvSpPr>
            <p:cNvPr id="8234" name="Google Shape;8234;p74"/>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74"/>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74"/>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74"/>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74"/>
          <p:cNvGrpSpPr/>
          <p:nvPr/>
        </p:nvGrpSpPr>
        <p:grpSpPr>
          <a:xfrm>
            <a:off x="7538779" y="1379246"/>
            <a:ext cx="314662" cy="358999"/>
            <a:chOff x="-55576850" y="3198125"/>
            <a:chExt cx="279625" cy="319025"/>
          </a:xfrm>
        </p:grpSpPr>
        <p:sp>
          <p:nvSpPr>
            <p:cNvPr id="8239" name="Google Shape;8239;p74"/>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74"/>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74"/>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74"/>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74"/>
          <p:cNvGrpSpPr/>
          <p:nvPr/>
        </p:nvGrpSpPr>
        <p:grpSpPr>
          <a:xfrm>
            <a:off x="7516174" y="1835221"/>
            <a:ext cx="359871" cy="358324"/>
            <a:chOff x="-55596550" y="3590175"/>
            <a:chExt cx="319800" cy="318425"/>
          </a:xfrm>
        </p:grpSpPr>
        <p:sp>
          <p:nvSpPr>
            <p:cNvPr id="8244" name="Google Shape;8244;p74"/>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74"/>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74"/>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4"/>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74"/>
          <p:cNvGrpSpPr/>
          <p:nvPr/>
        </p:nvGrpSpPr>
        <p:grpSpPr>
          <a:xfrm>
            <a:off x="7531412" y="2276564"/>
            <a:ext cx="358999" cy="359252"/>
            <a:chOff x="-55595775" y="3982375"/>
            <a:chExt cx="319025" cy="319250"/>
          </a:xfrm>
        </p:grpSpPr>
        <p:sp>
          <p:nvSpPr>
            <p:cNvPr id="8249" name="Google Shape;8249;p74"/>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4"/>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4"/>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4"/>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74"/>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74"/>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5" name="Google Shape;8255;p74"/>
          <p:cNvGrpSpPr/>
          <p:nvPr/>
        </p:nvGrpSpPr>
        <p:grpSpPr>
          <a:xfrm>
            <a:off x="6188595" y="2734774"/>
            <a:ext cx="358999" cy="358099"/>
            <a:chOff x="-53635375" y="3192625"/>
            <a:chExt cx="319025" cy="318225"/>
          </a:xfrm>
        </p:grpSpPr>
        <p:sp>
          <p:nvSpPr>
            <p:cNvPr id="8256" name="Google Shape;8256;p74"/>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4"/>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4"/>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9" name="Google Shape;8259;p74"/>
          <p:cNvGrpSpPr/>
          <p:nvPr/>
        </p:nvGrpSpPr>
        <p:grpSpPr>
          <a:xfrm>
            <a:off x="6210763" y="3205748"/>
            <a:ext cx="314662" cy="358999"/>
            <a:chOff x="-53615675" y="3584850"/>
            <a:chExt cx="279625" cy="319025"/>
          </a:xfrm>
        </p:grpSpPr>
        <p:sp>
          <p:nvSpPr>
            <p:cNvPr id="8260" name="Google Shape;8260;p74"/>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74"/>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74"/>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3" name="Google Shape;8263;p74"/>
          <p:cNvGrpSpPr/>
          <p:nvPr/>
        </p:nvGrpSpPr>
        <p:grpSpPr>
          <a:xfrm>
            <a:off x="6188609" y="3668674"/>
            <a:ext cx="358971" cy="357874"/>
            <a:chOff x="-53634575" y="3976500"/>
            <a:chExt cx="319000" cy="318025"/>
          </a:xfrm>
        </p:grpSpPr>
        <p:sp>
          <p:nvSpPr>
            <p:cNvPr id="8264" name="Google Shape;8264;p74"/>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4"/>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74"/>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74"/>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4"/>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4"/>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4"/>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74"/>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2" name="Google Shape;8272;p74"/>
          <p:cNvGrpSpPr/>
          <p:nvPr/>
        </p:nvGrpSpPr>
        <p:grpSpPr>
          <a:xfrm>
            <a:off x="7983413" y="3211628"/>
            <a:ext cx="314662" cy="358436"/>
            <a:chOff x="-52023900" y="3590075"/>
            <a:chExt cx="279625" cy="318525"/>
          </a:xfrm>
        </p:grpSpPr>
        <p:sp>
          <p:nvSpPr>
            <p:cNvPr id="8273" name="Google Shape;8273;p74"/>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4"/>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4"/>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74"/>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74"/>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4"/>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4"/>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0" name="Google Shape;8280;p74"/>
          <p:cNvGrpSpPr/>
          <p:nvPr/>
        </p:nvGrpSpPr>
        <p:grpSpPr>
          <a:xfrm>
            <a:off x="5746654" y="1380146"/>
            <a:ext cx="358971" cy="358971"/>
            <a:chOff x="-57173375" y="3198925"/>
            <a:chExt cx="319000" cy="319000"/>
          </a:xfrm>
        </p:grpSpPr>
        <p:sp>
          <p:nvSpPr>
            <p:cNvPr id="8281" name="Google Shape;8281;p74"/>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74"/>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4"/>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4"/>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74"/>
          <p:cNvGrpSpPr/>
          <p:nvPr/>
        </p:nvGrpSpPr>
        <p:grpSpPr>
          <a:xfrm>
            <a:off x="5747541" y="1857587"/>
            <a:ext cx="357198" cy="314690"/>
            <a:chOff x="-57176525" y="3610050"/>
            <a:chExt cx="317425" cy="279650"/>
          </a:xfrm>
        </p:grpSpPr>
        <p:sp>
          <p:nvSpPr>
            <p:cNvPr id="8286" name="Google Shape;8286;p74"/>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4"/>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4"/>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4"/>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74"/>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74"/>
          <p:cNvGrpSpPr/>
          <p:nvPr/>
        </p:nvGrpSpPr>
        <p:grpSpPr>
          <a:xfrm>
            <a:off x="7957995" y="1380146"/>
            <a:ext cx="358099" cy="356326"/>
            <a:chOff x="-55202750" y="3198925"/>
            <a:chExt cx="318225" cy="316650"/>
          </a:xfrm>
        </p:grpSpPr>
        <p:sp>
          <p:nvSpPr>
            <p:cNvPr id="8292" name="Google Shape;8292;p74"/>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4"/>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74"/>
          <p:cNvGrpSpPr/>
          <p:nvPr/>
        </p:nvGrpSpPr>
        <p:grpSpPr>
          <a:xfrm>
            <a:off x="7968629" y="1835446"/>
            <a:ext cx="336830" cy="358099"/>
            <a:chOff x="-55194875" y="3590375"/>
            <a:chExt cx="299325" cy="318225"/>
          </a:xfrm>
        </p:grpSpPr>
        <p:sp>
          <p:nvSpPr>
            <p:cNvPr id="8295" name="Google Shape;8295;p74"/>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74"/>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4"/>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4"/>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4"/>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74"/>
          <p:cNvGrpSpPr/>
          <p:nvPr/>
        </p:nvGrpSpPr>
        <p:grpSpPr>
          <a:xfrm>
            <a:off x="7973247" y="2277717"/>
            <a:ext cx="357198" cy="357198"/>
            <a:chOff x="-55203525" y="3983400"/>
            <a:chExt cx="317425" cy="317425"/>
          </a:xfrm>
        </p:grpSpPr>
        <p:sp>
          <p:nvSpPr>
            <p:cNvPr id="8301" name="Google Shape;8301;p74"/>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4"/>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4"/>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4" name="Google Shape;8304;p74"/>
          <p:cNvGrpSpPr/>
          <p:nvPr/>
        </p:nvGrpSpPr>
        <p:grpSpPr>
          <a:xfrm>
            <a:off x="6639727" y="2734774"/>
            <a:ext cx="335930" cy="358971"/>
            <a:chOff x="-53232900" y="3192625"/>
            <a:chExt cx="298525" cy="319000"/>
          </a:xfrm>
        </p:grpSpPr>
        <p:sp>
          <p:nvSpPr>
            <p:cNvPr id="8305" name="Google Shape;8305;p74"/>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4"/>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4"/>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4"/>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74"/>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74"/>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74"/>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4"/>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3" name="Google Shape;8313;p74"/>
          <p:cNvGrpSpPr/>
          <p:nvPr/>
        </p:nvGrpSpPr>
        <p:grpSpPr>
          <a:xfrm>
            <a:off x="6629093" y="3205748"/>
            <a:ext cx="357198" cy="356326"/>
            <a:chOff x="-53242350" y="3584850"/>
            <a:chExt cx="317425" cy="316650"/>
          </a:xfrm>
        </p:grpSpPr>
        <p:sp>
          <p:nvSpPr>
            <p:cNvPr id="8314" name="Google Shape;8314;p74"/>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74"/>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4"/>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4"/>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74"/>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9" name="Google Shape;8319;p74"/>
          <p:cNvGrpSpPr/>
          <p:nvPr/>
        </p:nvGrpSpPr>
        <p:grpSpPr>
          <a:xfrm>
            <a:off x="6650362" y="3668449"/>
            <a:ext cx="314662" cy="358999"/>
            <a:chOff x="-53224225" y="3976300"/>
            <a:chExt cx="279625" cy="319025"/>
          </a:xfrm>
        </p:grpSpPr>
        <p:sp>
          <p:nvSpPr>
            <p:cNvPr id="8320" name="Google Shape;8320;p74"/>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4"/>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4"/>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4"/>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4"/>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74"/>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74"/>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74"/>
          <p:cNvGrpSpPr/>
          <p:nvPr/>
        </p:nvGrpSpPr>
        <p:grpSpPr>
          <a:xfrm>
            <a:off x="7961258" y="3676129"/>
            <a:ext cx="358971" cy="358408"/>
            <a:chOff x="-52043575" y="3983125"/>
            <a:chExt cx="319000" cy="318500"/>
          </a:xfrm>
        </p:grpSpPr>
        <p:sp>
          <p:nvSpPr>
            <p:cNvPr id="8328" name="Google Shape;8328;p74"/>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74"/>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74"/>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4"/>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74"/>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74"/>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4"/>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74"/>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74"/>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74"/>
          <p:cNvGrpSpPr/>
          <p:nvPr/>
        </p:nvGrpSpPr>
        <p:grpSpPr>
          <a:xfrm>
            <a:off x="6215199" y="1380146"/>
            <a:ext cx="314662" cy="358971"/>
            <a:chOff x="-56766175" y="3198925"/>
            <a:chExt cx="279625" cy="319000"/>
          </a:xfrm>
        </p:grpSpPr>
        <p:sp>
          <p:nvSpPr>
            <p:cNvPr id="8338" name="Google Shape;8338;p74"/>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74"/>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74"/>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74"/>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74"/>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74"/>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74"/>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74"/>
          <p:cNvGrpSpPr/>
          <p:nvPr/>
        </p:nvGrpSpPr>
        <p:grpSpPr>
          <a:xfrm>
            <a:off x="6214313" y="1835446"/>
            <a:ext cx="316434" cy="358099"/>
            <a:chOff x="-56766175" y="3590375"/>
            <a:chExt cx="281200" cy="318225"/>
          </a:xfrm>
        </p:grpSpPr>
        <p:sp>
          <p:nvSpPr>
            <p:cNvPr id="8346" name="Google Shape;8346;p74"/>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74"/>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74"/>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74"/>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74"/>
          <p:cNvGrpSpPr/>
          <p:nvPr/>
        </p:nvGrpSpPr>
        <p:grpSpPr>
          <a:xfrm>
            <a:off x="6251269" y="2276817"/>
            <a:ext cx="272126" cy="358099"/>
            <a:chOff x="-56747275" y="3982600"/>
            <a:chExt cx="241825" cy="318225"/>
          </a:xfrm>
        </p:grpSpPr>
        <p:sp>
          <p:nvSpPr>
            <p:cNvPr id="8351" name="Google Shape;8351;p74"/>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74"/>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74"/>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74"/>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74"/>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74"/>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74"/>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8" name="Google Shape;8358;p74"/>
          <p:cNvGrpSpPr/>
          <p:nvPr/>
        </p:nvGrpSpPr>
        <p:grpSpPr>
          <a:xfrm>
            <a:off x="4859020" y="3219055"/>
            <a:ext cx="358999" cy="342991"/>
            <a:chOff x="-54812875" y="3596675"/>
            <a:chExt cx="319025" cy="304800"/>
          </a:xfrm>
        </p:grpSpPr>
        <p:sp>
          <p:nvSpPr>
            <p:cNvPr id="8359" name="Google Shape;8359;p74"/>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74"/>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4"/>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4"/>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4"/>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4"/>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4"/>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6" name="Google Shape;8366;p74"/>
          <p:cNvSpPr/>
          <p:nvPr/>
        </p:nvSpPr>
        <p:spPr>
          <a:xfrm>
            <a:off x="5033910" y="3593325"/>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4"/>
          <p:cNvSpPr/>
          <p:nvPr/>
        </p:nvSpPr>
        <p:spPr>
          <a:xfrm>
            <a:off x="5034361" y="3594198"/>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8" name="Google Shape;8368;p74"/>
          <p:cNvGrpSpPr/>
          <p:nvPr/>
        </p:nvGrpSpPr>
        <p:grpSpPr>
          <a:xfrm>
            <a:off x="4881188" y="3675538"/>
            <a:ext cx="314662" cy="358099"/>
            <a:chOff x="-54793175" y="3982600"/>
            <a:chExt cx="279625" cy="318225"/>
          </a:xfrm>
        </p:grpSpPr>
        <p:sp>
          <p:nvSpPr>
            <p:cNvPr id="8369" name="Google Shape;8369;p74"/>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74"/>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74"/>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74"/>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4"/>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74"/>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74"/>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6" name="Google Shape;8376;p74"/>
          <p:cNvGrpSpPr/>
          <p:nvPr/>
        </p:nvGrpSpPr>
        <p:grpSpPr>
          <a:xfrm>
            <a:off x="7092647" y="2734774"/>
            <a:ext cx="314662" cy="358099"/>
            <a:chOff x="-52832000" y="3192625"/>
            <a:chExt cx="279625" cy="318225"/>
          </a:xfrm>
        </p:grpSpPr>
        <p:sp>
          <p:nvSpPr>
            <p:cNvPr id="8377" name="Google Shape;8377;p74"/>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74"/>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4"/>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74"/>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74"/>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4"/>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4"/>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4"/>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5" name="Google Shape;8385;p74"/>
          <p:cNvGrpSpPr/>
          <p:nvPr/>
        </p:nvGrpSpPr>
        <p:grpSpPr>
          <a:xfrm>
            <a:off x="5779179" y="2276142"/>
            <a:ext cx="323524" cy="358774"/>
            <a:chOff x="-57162350" y="3982000"/>
            <a:chExt cx="287500" cy="318825"/>
          </a:xfrm>
        </p:grpSpPr>
        <p:sp>
          <p:nvSpPr>
            <p:cNvPr id="8386" name="Google Shape;8386;p74"/>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4"/>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4"/>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4"/>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4"/>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4"/>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74"/>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74"/>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4" name="Google Shape;8394;p74"/>
          <p:cNvGrpSpPr/>
          <p:nvPr/>
        </p:nvGrpSpPr>
        <p:grpSpPr>
          <a:xfrm>
            <a:off x="7070492" y="3206648"/>
            <a:ext cx="358971" cy="357198"/>
            <a:chOff x="-52851675" y="3585650"/>
            <a:chExt cx="319000" cy="317425"/>
          </a:xfrm>
        </p:grpSpPr>
        <p:sp>
          <p:nvSpPr>
            <p:cNvPr id="8395" name="Google Shape;8395;p74"/>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4"/>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4"/>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4"/>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74"/>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74"/>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1" name="Google Shape;8401;p74"/>
          <p:cNvGrpSpPr/>
          <p:nvPr/>
        </p:nvGrpSpPr>
        <p:grpSpPr>
          <a:xfrm>
            <a:off x="7092647" y="3668449"/>
            <a:ext cx="314662" cy="358999"/>
            <a:chOff x="-52832000" y="3976300"/>
            <a:chExt cx="279625" cy="319025"/>
          </a:xfrm>
        </p:grpSpPr>
        <p:sp>
          <p:nvSpPr>
            <p:cNvPr id="8402" name="Google Shape;8402;p74"/>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4"/>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4"/>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4"/>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4"/>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7" name="Google Shape;8407;p74"/>
          <p:cNvGrpSpPr/>
          <p:nvPr/>
        </p:nvGrpSpPr>
        <p:grpSpPr>
          <a:xfrm>
            <a:off x="6209853" y="4123097"/>
            <a:ext cx="316434" cy="358099"/>
            <a:chOff x="-51633225" y="3198925"/>
            <a:chExt cx="281200" cy="318225"/>
          </a:xfrm>
        </p:grpSpPr>
        <p:sp>
          <p:nvSpPr>
            <p:cNvPr id="8408" name="Google Shape;8408;p74"/>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4"/>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4"/>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4"/>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4"/>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4"/>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4"/>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74"/>
          <p:cNvGrpSpPr/>
          <p:nvPr/>
        </p:nvGrpSpPr>
        <p:grpSpPr>
          <a:xfrm>
            <a:off x="6628676" y="1381018"/>
            <a:ext cx="365188" cy="357226"/>
            <a:chOff x="-56396775" y="3199700"/>
            <a:chExt cx="324525" cy="317450"/>
          </a:xfrm>
        </p:grpSpPr>
        <p:sp>
          <p:nvSpPr>
            <p:cNvPr id="8416" name="Google Shape;8416;p74"/>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4"/>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4"/>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4"/>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4"/>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74"/>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2" name="Google Shape;8422;p74"/>
          <p:cNvGrpSpPr/>
          <p:nvPr/>
        </p:nvGrpSpPr>
        <p:grpSpPr>
          <a:xfrm>
            <a:off x="6631771" y="1846953"/>
            <a:ext cx="358999" cy="335958"/>
            <a:chOff x="-56394425" y="3600600"/>
            <a:chExt cx="319025" cy="298550"/>
          </a:xfrm>
        </p:grpSpPr>
        <p:sp>
          <p:nvSpPr>
            <p:cNvPr id="8423" name="Google Shape;8423;p74"/>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4"/>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4"/>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6" name="Google Shape;8426;p74"/>
          <p:cNvGrpSpPr/>
          <p:nvPr/>
        </p:nvGrpSpPr>
        <p:grpSpPr>
          <a:xfrm>
            <a:off x="6662538" y="2277717"/>
            <a:ext cx="327068" cy="357198"/>
            <a:chOff x="-56379450" y="3983400"/>
            <a:chExt cx="290650" cy="317425"/>
          </a:xfrm>
        </p:grpSpPr>
        <p:sp>
          <p:nvSpPr>
            <p:cNvPr id="8427" name="Google Shape;8427;p74"/>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4"/>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4"/>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74"/>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74"/>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4"/>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74"/>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74"/>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5" name="Google Shape;8435;p74"/>
          <p:cNvGrpSpPr/>
          <p:nvPr/>
        </p:nvGrpSpPr>
        <p:grpSpPr>
          <a:xfrm>
            <a:off x="5326242" y="2741864"/>
            <a:ext cx="316434" cy="358971"/>
            <a:chOff x="-54401725" y="3198925"/>
            <a:chExt cx="281200" cy="319000"/>
          </a:xfrm>
        </p:grpSpPr>
        <p:sp>
          <p:nvSpPr>
            <p:cNvPr id="8436" name="Google Shape;8436;p74"/>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74"/>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4"/>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74"/>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74"/>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4"/>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74"/>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74"/>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4"/>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74"/>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74"/>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74"/>
          <p:cNvGrpSpPr/>
          <p:nvPr/>
        </p:nvGrpSpPr>
        <p:grpSpPr>
          <a:xfrm>
            <a:off x="5327128" y="3211965"/>
            <a:ext cx="314662" cy="358099"/>
            <a:chOff x="-54401725" y="3590375"/>
            <a:chExt cx="279625" cy="318225"/>
          </a:xfrm>
        </p:grpSpPr>
        <p:sp>
          <p:nvSpPr>
            <p:cNvPr id="8448" name="Google Shape;8448;p74"/>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4"/>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4"/>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4"/>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4"/>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4"/>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74"/>
          <p:cNvGrpSpPr/>
          <p:nvPr/>
        </p:nvGrpSpPr>
        <p:grpSpPr>
          <a:xfrm>
            <a:off x="5324920" y="3675538"/>
            <a:ext cx="319079" cy="358099"/>
            <a:chOff x="-54403300" y="3982600"/>
            <a:chExt cx="283550" cy="318225"/>
          </a:xfrm>
        </p:grpSpPr>
        <p:sp>
          <p:nvSpPr>
            <p:cNvPr id="8455" name="Google Shape;8455;p74"/>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4"/>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4"/>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74"/>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74"/>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74"/>
          <p:cNvGrpSpPr/>
          <p:nvPr/>
        </p:nvGrpSpPr>
        <p:grpSpPr>
          <a:xfrm>
            <a:off x="7512313" y="2736772"/>
            <a:ext cx="356298" cy="356973"/>
            <a:chOff x="-52458650" y="3194400"/>
            <a:chExt cx="316625" cy="317225"/>
          </a:xfrm>
        </p:grpSpPr>
        <p:sp>
          <p:nvSpPr>
            <p:cNvPr id="8461" name="Google Shape;8461;p74"/>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4"/>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4"/>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4"/>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4"/>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4"/>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4"/>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4"/>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9" name="Google Shape;8469;p74"/>
          <p:cNvGrpSpPr/>
          <p:nvPr/>
        </p:nvGrpSpPr>
        <p:grpSpPr>
          <a:xfrm>
            <a:off x="4881188" y="2741864"/>
            <a:ext cx="314662" cy="358971"/>
            <a:chOff x="-54793175" y="3198925"/>
            <a:chExt cx="279625" cy="319000"/>
          </a:xfrm>
        </p:grpSpPr>
        <p:sp>
          <p:nvSpPr>
            <p:cNvPr id="8470" name="Google Shape;8470;p74"/>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4"/>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4"/>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4"/>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4"/>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4"/>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4"/>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7" name="Google Shape;8477;p74"/>
          <p:cNvGrpSpPr/>
          <p:nvPr/>
        </p:nvGrpSpPr>
        <p:grpSpPr>
          <a:xfrm>
            <a:off x="7521611" y="3205748"/>
            <a:ext cx="337703" cy="357845"/>
            <a:chOff x="-52450000" y="3584850"/>
            <a:chExt cx="300100" cy="318000"/>
          </a:xfrm>
        </p:grpSpPr>
        <p:sp>
          <p:nvSpPr>
            <p:cNvPr id="8478" name="Google Shape;8478;p74"/>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4"/>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4"/>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4"/>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4"/>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4"/>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4"/>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74"/>
          <p:cNvGrpSpPr/>
          <p:nvPr/>
        </p:nvGrpSpPr>
        <p:grpSpPr>
          <a:xfrm>
            <a:off x="7533131" y="3670221"/>
            <a:ext cx="314662" cy="357226"/>
            <a:chOff x="-52440550" y="3977875"/>
            <a:chExt cx="279625" cy="317450"/>
          </a:xfrm>
        </p:grpSpPr>
        <p:sp>
          <p:nvSpPr>
            <p:cNvPr id="8486" name="Google Shape;8486;p74"/>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74"/>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74"/>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4"/>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4"/>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4"/>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4"/>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74"/>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4" name="Google Shape;8494;p74"/>
          <p:cNvGrpSpPr/>
          <p:nvPr/>
        </p:nvGrpSpPr>
        <p:grpSpPr>
          <a:xfrm>
            <a:off x="6645066" y="4126427"/>
            <a:ext cx="314662" cy="358999"/>
            <a:chOff x="-51623775" y="3584850"/>
            <a:chExt cx="279625" cy="319025"/>
          </a:xfrm>
        </p:grpSpPr>
        <p:sp>
          <p:nvSpPr>
            <p:cNvPr id="8495" name="Google Shape;8495;p74"/>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74"/>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74"/>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74"/>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74"/>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74"/>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74"/>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74"/>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74"/>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4" name="Google Shape;8504;p74"/>
          <p:cNvSpPr txBox="1"/>
          <p:nvPr/>
        </p:nvSpPr>
        <p:spPr>
          <a:xfrm>
            <a:off x="849675"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8505" name="Google Shape;8505;p74"/>
          <p:cNvSpPr txBox="1"/>
          <p:nvPr/>
        </p:nvSpPr>
        <p:spPr>
          <a:xfrm>
            <a:off x="4858400" y="715988"/>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509" name="Shape 8509"/>
        <p:cNvGrpSpPr/>
        <p:nvPr/>
      </p:nvGrpSpPr>
      <p:grpSpPr>
        <a:xfrm>
          <a:off x="0" y="0"/>
          <a:ext cx="0" cy="0"/>
          <a:chOff x="0" y="0"/>
          <a:chExt cx="0" cy="0"/>
        </a:xfrm>
      </p:grpSpPr>
      <p:grpSp>
        <p:nvGrpSpPr>
          <p:cNvPr id="8510" name="Google Shape;8510;p75"/>
          <p:cNvGrpSpPr/>
          <p:nvPr/>
        </p:nvGrpSpPr>
        <p:grpSpPr>
          <a:xfrm>
            <a:off x="885675" y="1386849"/>
            <a:ext cx="276003" cy="357300"/>
            <a:chOff x="-50469125" y="3183175"/>
            <a:chExt cx="233150" cy="301825"/>
          </a:xfrm>
        </p:grpSpPr>
        <p:sp>
          <p:nvSpPr>
            <p:cNvPr id="8511" name="Google Shape;8511;p75"/>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75"/>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75"/>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4" name="Google Shape;8514;p75"/>
          <p:cNvGrpSpPr/>
          <p:nvPr/>
        </p:nvGrpSpPr>
        <p:grpSpPr>
          <a:xfrm>
            <a:off x="845574" y="1822251"/>
            <a:ext cx="356205" cy="355288"/>
            <a:chOff x="-50504575" y="3550975"/>
            <a:chExt cx="300900" cy="300125"/>
          </a:xfrm>
        </p:grpSpPr>
        <p:sp>
          <p:nvSpPr>
            <p:cNvPr id="8515" name="Google Shape;8515;p75"/>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75"/>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75"/>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5"/>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75"/>
          <p:cNvGrpSpPr/>
          <p:nvPr/>
        </p:nvGrpSpPr>
        <p:grpSpPr>
          <a:xfrm>
            <a:off x="845574" y="2260493"/>
            <a:ext cx="356205" cy="354341"/>
            <a:chOff x="-50503000" y="3921175"/>
            <a:chExt cx="300900" cy="299325"/>
          </a:xfrm>
        </p:grpSpPr>
        <p:sp>
          <p:nvSpPr>
            <p:cNvPr id="8520" name="Google Shape;8520;p75"/>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75"/>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5"/>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75"/>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75"/>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75"/>
          <p:cNvGrpSpPr/>
          <p:nvPr/>
        </p:nvGrpSpPr>
        <p:grpSpPr>
          <a:xfrm>
            <a:off x="3049627" y="1406411"/>
            <a:ext cx="355258" cy="356205"/>
            <a:chOff x="-48630025" y="3199700"/>
            <a:chExt cx="300100" cy="300900"/>
          </a:xfrm>
        </p:grpSpPr>
        <p:sp>
          <p:nvSpPr>
            <p:cNvPr id="8526" name="Google Shape;8526;p75"/>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75"/>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5"/>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75"/>
          <p:cNvGrpSpPr/>
          <p:nvPr/>
        </p:nvGrpSpPr>
        <p:grpSpPr>
          <a:xfrm>
            <a:off x="3049627" y="1843707"/>
            <a:ext cx="355258" cy="355258"/>
            <a:chOff x="-48630025" y="3569100"/>
            <a:chExt cx="300100" cy="300100"/>
          </a:xfrm>
        </p:grpSpPr>
        <p:sp>
          <p:nvSpPr>
            <p:cNvPr id="8530" name="Google Shape;8530;p75"/>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5"/>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75"/>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75"/>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75"/>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5"/>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5"/>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5"/>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5"/>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5"/>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0" name="Google Shape;8540;p75"/>
          <p:cNvGrpSpPr/>
          <p:nvPr/>
        </p:nvGrpSpPr>
        <p:grpSpPr>
          <a:xfrm>
            <a:off x="3050101" y="2281003"/>
            <a:ext cx="354311" cy="353394"/>
            <a:chOff x="-48629225" y="3938500"/>
            <a:chExt cx="299300" cy="298525"/>
          </a:xfrm>
        </p:grpSpPr>
        <p:sp>
          <p:nvSpPr>
            <p:cNvPr id="8541" name="Google Shape;8541;p75"/>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75"/>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75"/>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75"/>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75"/>
          <p:cNvGrpSpPr/>
          <p:nvPr/>
        </p:nvGrpSpPr>
        <p:grpSpPr>
          <a:xfrm>
            <a:off x="1785504" y="2752344"/>
            <a:ext cx="311458" cy="354341"/>
            <a:chOff x="-46762575" y="3200500"/>
            <a:chExt cx="263100" cy="299325"/>
          </a:xfrm>
        </p:grpSpPr>
        <p:sp>
          <p:nvSpPr>
            <p:cNvPr id="8546" name="Google Shape;8546;p75"/>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5"/>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5"/>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5"/>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5"/>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75"/>
          <p:cNvGrpSpPr/>
          <p:nvPr/>
        </p:nvGrpSpPr>
        <p:grpSpPr>
          <a:xfrm>
            <a:off x="1763589" y="3211066"/>
            <a:ext cx="355288" cy="312375"/>
            <a:chOff x="-46779900" y="3588000"/>
            <a:chExt cx="300125" cy="263875"/>
          </a:xfrm>
        </p:grpSpPr>
        <p:sp>
          <p:nvSpPr>
            <p:cNvPr id="8552" name="Google Shape;8552;p75"/>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5"/>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5"/>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5"/>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75"/>
          <p:cNvGrpSpPr/>
          <p:nvPr/>
        </p:nvGrpSpPr>
        <p:grpSpPr>
          <a:xfrm>
            <a:off x="1764062" y="3625988"/>
            <a:ext cx="354341" cy="353394"/>
            <a:chOff x="-46779100" y="3938500"/>
            <a:chExt cx="299325" cy="298525"/>
          </a:xfrm>
        </p:grpSpPr>
        <p:sp>
          <p:nvSpPr>
            <p:cNvPr id="8557" name="Google Shape;8557;p75"/>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5"/>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9" name="Google Shape;8559;p75"/>
          <p:cNvGrpSpPr/>
          <p:nvPr/>
        </p:nvGrpSpPr>
        <p:grpSpPr>
          <a:xfrm>
            <a:off x="3971800" y="2758855"/>
            <a:ext cx="355258" cy="355288"/>
            <a:chOff x="-44924250" y="3206000"/>
            <a:chExt cx="300100" cy="300125"/>
          </a:xfrm>
        </p:grpSpPr>
        <p:sp>
          <p:nvSpPr>
            <p:cNvPr id="8560" name="Google Shape;8560;p75"/>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5"/>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5"/>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5"/>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5"/>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75"/>
          <p:cNvGrpSpPr/>
          <p:nvPr/>
        </p:nvGrpSpPr>
        <p:grpSpPr>
          <a:xfrm>
            <a:off x="1286286" y="1386849"/>
            <a:ext cx="355258" cy="355258"/>
            <a:chOff x="-50134375" y="3183175"/>
            <a:chExt cx="300100" cy="300100"/>
          </a:xfrm>
        </p:grpSpPr>
        <p:sp>
          <p:nvSpPr>
            <p:cNvPr id="8566" name="Google Shape;8566;p75"/>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75"/>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75"/>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5"/>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5"/>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5"/>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5"/>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5"/>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5"/>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5"/>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75"/>
          <p:cNvGrpSpPr/>
          <p:nvPr/>
        </p:nvGrpSpPr>
        <p:grpSpPr>
          <a:xfrm>
            <a:off x="1286286" y="1822251"/>
            <a:ext cx="355258" cy="355288"/>
            <a:chOff x="-50134375" y="3550975"/>
            <a:chExt cx="300100" cy="300125"/>
          </a:xfrm>
        </p:grpSpPr>
        <p:sp>
          <p:nvSpPr>
            <p:cNvPr id="8577" name="Google Shape;8577;p75"/>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75"/>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75"/>
          <p:cNvGrpSpPr/>
          <p:nvPr/>
        </p:nvGrpSpPr>
        <p:grpSpPr>
          <a:xfrm>
            <a:off x="1286286" y="2259783"/>
            <a:ext cx="355258" cy="355051"/>
            <a:chOff x="-50134375" y="3920575"/>
            <a:chExt cx="300100" cy="299925"/>
          </a:xfrm>
        </p:grpSpPr>
        <p:sp>
          <p:nvSpPr>
            <p:cNvPr id="8580" name="Google Shape;8580;p75"/>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5"/>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5"/>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3" name="Google Shape;8583;p75"/>
          <p:cNvGrpSpPr/>
          <p:nvPr/>
        </p:nvGrpSpPr>
        <p:grpSpPr>
          <a:xfrm>
            <a:off x="3497010" y="1407358"/>
            <a:ext cx="357123" cy="355258"/>
            <a:chOff x="-48262200" y="3200500"/>
            <a:chExt cx="301675" cy="300100"/>
          </a:xfrm>
        </p:grpSpPr>
        <p:sp>
          <p:nvSpPr>
            <p:cNvPr id="8584" name="Google Shape;8584;p75"/>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5"/>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5"/>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5"/>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5"/>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75"/>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75"/>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5"/>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5"/>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3" name="Google Shape;8593;p75"/>
          <p:cNvGrpSpPr/>
          <p:nvPr/>
        </p:nvGrpSpPr>
        <p:grpSpPr>
          <a:xfrm>
            <a:off x="3526383" y="1844447"/>
            <a:ext cx="298377" cy="354519"/>
            <a:chOff x="-48233050" y="3569725"/>
            <a:chExt cx="252050" cy="299475"/>
          </a:xfrm>
        </p:grpSpPr>
        <p:sp>
          <p:nvSpPr>
            <p:cNvPr id="8594" name="Google Shape;8594;p75"/>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5"/>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5"/>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7" name="Google Shape;8597;p75"/>
          <p:cNvGrpSpPr/>
          <p:nvPr/>
        </p:nvGrpSpPr>
        <p:grpSpPr>
          <a:xfrm>
            <a:off x="3550148" y="2278191"/>
            <a:ext cx="250847" cy="358070"/>
            <a:chOff x="-48216525" y="3936125"/>
            <a:chExt cx="211900" cy="302475"/>
          </a:xfrm>
        </p:grpSpPr>
        <p:sp>
          <p:nvSpPr>
            <p:cNvPr id="8598" name="Google Shape;8598;p75"/>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5"/>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75"/>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75"/>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75"/>
          <p:cNvGrpSpPr/>
          <p:nvPr/>
        </p:nvGrpSpPr>
        <p:grpSpPr>
          <a:xfrm>
            <a:off x="2205866" y="2753261"/>
            <a:ext cx="355258" cy="355288"/>
            <a:chOff x="-46410500" y="3201275"/>
            <a:chExt cx="300100" cy="300125"/>
          </a:xfrm>
        </p:grpSpPr>
        <p:sp>
          <p:nvSpPr>
            <p:cNvPr id="8603" name="Google Shape;8603;p75"/>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5"/>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5"/>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5"/>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5"/>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75"/>
          <p:cNvGrpSpPr/>
          <p:nvPr/>
        </p:nvGrpSpPr>
        <p:grpSpPr>
          <a:xfrm>
            <a:off x="2205866" y="3188692"/>
            <a:ext cx="355258" cy="356205"/>
            <a:chOff x="-46409700" y="3569100"/>
            <a:chExt cx="300100" cy="300900"/>
          </a:xfrm>
        </p:grpSpPr>
        <p:sp>
          <p:nvSpPr>
            <p:cNvPr id="8609" name="Google Shape;8609;p75"/>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5"/>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75"/>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75"/>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5"/>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4" name="Google Shape;8614;p75"/>
          <p:cNvGrpSpPr/>
          <p:nvPr/>
        </p:nvGrpSpPr>
        <p:grpSpPr>
          <a:xfrm>
            <a:off x="2193747" y="3624124"/>
            <a:ext cx="379497" cy="358070"/>
            <a:chOff x="-46422300" y="3936925"/>
            <a:chExt cx="320575" cy="302475"/>
          </a:xfrm>
        </p:grpSpPr>
        <p:sp>
          <p:nvSpPr>
            <p:cNvPr id="8615" name="Google Shape;8615;p75"/>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5"/>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75"/>
          <p:cNvGrpSpPr/>
          <p:nvPr/>
        </p:nvGrpSpPr>
        <p:grpSpPr>
          <a:xfrm>
            <a:off x="3971326" y="3178452"/>
            <a:ext cx="356205" cy="355258"/>
            <a:chOff x="-44914800" y="3560450"/>
            <a:chExt cx="300900" cy="300100"/>
          </a:xfrm>
        </p:grpSpPr>
        <p:sp>
          <p:nvSpPr>
            <p:cNvPr id="8618" name="Google Shape;8618;p75"/>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5"/>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5"/>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5"/>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75"/>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3" name="Google Shape;8623;p75"/>
          <p:cNvGrpSpPr/>
          <p:nvPr/>
        </p:nvGrpSpPr>
        <p:grpSpPr>
          <a:xfrm>
            <a:off x="1726378" y="1387086"/>
            <a:ext cx="354311" cy="354104"/>
            <a:chOff x="-49764975" y="3183375"/>
            <a:chExt cx="299300" cy="299125"/>
          </a:xfrm>
        </p:grpSpPr>
        <p:sp>
          <p:nvSpPr>
            <p:cNvPr id="8624" name="Google Shape;8624;p75"/>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5"/>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5"/>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5"/>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5"/>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5"/>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5"/>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5"/>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5"/>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75"/>
          <p:cNvGrpSpPr/>
          <p:nvPr/>
        </p:nvGrpSpPr>
        <p:grpSpPr>
          <a:xfrm>
            <a:off x="1726378" y="1822547"/>
            <a:ext cx="354311" cy="355909"/>
            <a:chOff x="-49764975" y="3551225"/>
            <a:chExt cx="299300" cy="300650"/>
          </a:xfrm>
        </p:grpSpPr>
        <p:sp>
          <p:nvSpPr>
            <p:cNvPr id="8634" name="Google Shape;8634;p75"/>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5"/>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5"/>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5"/>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5"/>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5"/>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5"/>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5"/>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5"/>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5"/>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75"/>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5" name="Google Shape;8645;p75"/>
          <p:cNvGrpSpPr/>
          <p:nvPr/>
        </p:nvGrpSpPr>
        <p:grpSpPr>
          <a:xfrm>
            <a:off x="1724040" y="2259310"/>
            <a:ext cx="358987" cy="355525"/>
            <a:chOff x="-49766550" y="3920175"/>
            <a:chExt cx="303250" cy="300325"/>
          </a:xfrm>
        </p:grpSpPr>
        <p:sp>
          <p:nvSpPr>
            <p:cNvPr id="8646" name="Google Shape;8646;p75"/>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5"/>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5"/>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5"/>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0" name="Google Shape;8650;p75"/>
          <p:cNvGrpSpPr/>
          <p:nvPr/>
        </p:nvGrpSpPr>
        <p:grpSpPr>
          <a:xfrm>
            <a:off x="3939571" y="1407358"/>
            <a:ext cx="357123" cy="354341"/>
            <a:chOff x="-47892800" y="3200500"/>
            <a:chExt cx="301675" cy="299325"/>
          </a:xfrm>
        </p:grpSpPr>
        <p:sp>
          <p:nvSpPr>
            <p:cNvPr id="8651" name="Google Shape;8651;p75"/>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5"/>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5"/>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5"/>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75"/>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75"/>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75"/>
          <p:cNvGrpSpPr/>
          <p:nvPr/>
        </p:nvGrpSpPr>
        <p:grpSpPr>
          <a:xfrm>
            <a:off x="4003437" y="1843707"/>
            <a:ext cx="229391" cy="355258"/>
            <a:chOff x="-47839250" y="3569100"/>
            <a:chExt cx="193775" cy="300100"/>
          </a:xfrm>
        </p:grpSpPr>
        <p:sp>
          <p:nvSpPr>
            <p:cNvPr id="8658" name="Google Shape;8658;p75"/>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5"/>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5"/>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5"/>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75"/>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75"/>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75"/>
          <p:cNvGrpSpPr/>
          <p:nvPr/>
        </p:nvGrpSpPr>
        <p:grpSpPr>
          <a:xfrm>
            <a:off x="3940503" y="2280056"/>
            <a:ext cx="355258" cy="356205"/>
            <a:chOff x="-47892800" y="3937700"/>
            <a:chExt cx="300100" cy="300900"/>
          </a:xfrm>
        </p:grpSpPr>
        <p:sp>
          <p:nvSpPr>
            <p:cNvPr id="8665" name="Google Shape;8665;p75"/>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5"/>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5"/>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75"/>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75"/>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5"/>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5"/>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5"/>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75"/>
          <p:cNvGrpSpPr/>
          <p:nvPr/>
        </p:nvGrpSpPr>
        <p:grpSpPr>
          <a:xfrm>
            <a:off x="2645798" y="2773770"/>
            <a:ext cx="355258" cy="311458"/>
            <a:chOff x="-46042675" y="3218600"/>
            <a:chExt cx="300100" cy="263100"/>
          </a:xfrm>
        </p:grpSpPr>
        <p:sp>
          <p:nvSpPr>
            <p:cNvPr id="8674" name="Google Shape;8674;p75"/>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75"/>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5"/>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5"/>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5"/>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5"/>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0" name="Google Shape;8680;p75"/>
          <p:cNvGrpSpPr/>
          <p:nvPr/>
        </p:nvGrpSpPr>
        <p:grpSpPr>
          <a:xfrm>
            <a:off x="2645798" y="3188219"/>
            <a:ext cx="355258" cy="323118"/>
            <a:chOff x="-46042675" y="3568700"/>
            <a:chExt cx="300100" cy="272950"/>
          </a:xfrm>
        </p:grpSpPr>
        <p:sp>
          <p:nvSpPr>
            <p:cNvPr id="8681" name="Google Shape;8681;p75"/>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5"/>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5"/>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5"/>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5" name="Google Shape;8685;p75"/>
          <p:cNvGrpSpPr/>
          <p:nvPr/>
        </p:nvGrpSpPr>
        <p:grpSpPr>
          <a:xfrm>
            <a:off x="2687749" y="3625189"/>
            <a:ext cx="271357" cy="356057"/>
            <a:chOff x="-46007225" y="3937825"/>
            <a:chExt cx="229225" cy="300775"/>
          </a:xfrm>
        </p:grpSpPr>
        <p:sp>
          <p:nvSpPr>
            <p:cNvPr id="8686" name="Google Shape;8686;p75"/>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5"/>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5"/>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5"/>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5"/>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5"/>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5"/>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5"/>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5"/>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5"/>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6" name="Google Shape;8696;p75"/>
          <p:cNvGrpSpPr/>
          <p:nvPr/>
        </p:nvGrpSpPr>
        <p:grpSpPr>
          <a:xfrm>
            <a:off x="3993241" y="3615275"/>
            <a:ext cx="312375" cy="357596"/>
            <a:chOff x="-44895900" y="3929450"/>
            <a:chExt cx="263875" cy="302075"/>
          </a:xfrm>
        </p:grpSpPr>
        <p:sp>
          <p:nvSpPr>
            <p:cNvPr id="8697" name="Google Shape;8697;p75"/>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5"/>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75"/>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75"/>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5"/>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75"/>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3" name="Google Shape;8703;p75"/>
          <p:cNvGrpSpPr/>
          <p:nvPr/>
        </p:nvGrpSpPr>
        <p:grpSpPr>
          <a:xfrm>
            <a:off x="2167060" y="1398036"/>
            <a:ext cx="356205" cy="332885"/>
            <a:chOff x="-49397175" y="3192625"/>
            <a:chExt cx="300900" cy="281200"/>
          </a:xfrm>
        </p:grpSpPr>
        <p:sp>
          <p:nvSpPr>
            <p:cNvPr id="8704" name="Google Shape;8704;p75"/>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75"/>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75"/>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5"/>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5"/>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5"/>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5"/>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1" name="Google Shape;8711;p75"/>
          <p:cNvGrpSpPr/>
          <p:nvPr/>
        </p:nvGrpSpPr>
        <p:grpSpPr>
          <a:xfrm>
            <a:off x="2193163" y="1822251"/>
            <a:ext cx="304000" cy="356205"/>
            <a:chOff x="-49375900" y="3550975"/>
            <a:chExt cx="256800" cy="300900"/>
          </a:xfrm>
        </p:grpSpPr>
        <p:sp>
          <p:nvSpPr>
            <p:cNvPr id="8712" name="Google Shape;8712;p75"/>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5"/>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75"/>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75"/>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5"/>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5"/>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5"/>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5"/>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75"/>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75"/>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5"/>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3" name="Google Shape;8723;p75"/>
          <p:cNvGrpSpPr/>
          <p:nvPr/>
        </p:nvGrpSpPr>
        <p:grpSpPr>
          <a:xfrm>
            <a:off x="2188516" y="2259546"/>
            <a:ext cx="313293" cy="356205"/>
            <a:chOff x="-49378250" y="3920375"/>
            <a:chExt cx="264650" cy="300900"/>
          </a:xfrm>
        </p:grpSpPr>
        <p:sp>
          <p:nvSpPr>
            <p:cNvPr id="8724" name="Google Shape;8724;p75"/>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5"/>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75"/>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75"/>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75"/>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5"/>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75"/>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75"/>
          <p:cNvGrpSpPr/>
          <p:nvPr/>
        </p:nvGrpSpPr>
        <p:grpSpPr>
          <a:xfrm>
            <a:off x="907504" y="2752344"/>
            <a:ext cx="312375" cy="357123"/>
            <a:chOff x="-47505300" y="3200500"/>
            <a:chExt cx="263875" cy="301675"/>
          </a:xfrm>
        </p:grpSpPr>
        <p:sp>
          <p:nvSpPr>
            <p:cNvPr id="8732" name="Google Shape;8732;p75"/>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75"/>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75"/>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5"/>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75"/>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75"/>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5"/>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75"/>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75"/>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5"/>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75"/>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75"/>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75"/>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75"/>
          <p:cNvGrpSpPr/>
          <p:nvPr/>
        </p:nvGrpSpPr>
        <p:grpSpPr>
          <a:xfrm>
            <a:off x="885604" y="3188692"/>
            <a:ext cx="356176" cy="355051"/>
            <a:chOff x="-47524975" y="3569100"/>
            <a:chExt cx="300875" cy="299925"/>
          </a:xfrm>
        </p:grpSpPr>
        <p:sp>
          <p:nvSpPr>
            <p:cNvPr id="8746" name="Google Shape;8746;p75"/>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75"/>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75"/>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75"/>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75"/>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75"/>
          <p:cNvGrpSpPr/>
          <p:nvPr/>
        </p:nvGrpSpPr>
        <p:grpSpPr>
          <a:xfrm>
            <a:off x="886062" y="3667954"/>
            <a:ext cx="355258" cy="270410"/>
            <a:chOff x="-47523400" y="3973950"/>
            <a:chExt cx="300100" cy="228425"/>
          </a:xfrm>
        </p:grpSpPr>
        <p:sp>
          <p:nvSpPr>
            <p:cNvPr id="8752" name="Google Shape;8752;p75"/>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75"/>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75"/>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75"/>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5"/>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75"/>
          <p:cNvGrpSpPr/>
          <p:nvPr/>
        </p:nvGrpSpPr>
        <p:grpSpPr>
          <a:xfrm>
            <a:off x="3091183" y="2750953"/>
            <a:ext cx="354341" cy="357596"/>
            <a:chOff x="-45673275" y="3199325"/>
            <a:chExt cx="299325" cy="302075"/>
          </a:xfrm>
        </p:grpSpPr>
        <p:sp>
          <p:nvSpPr>
            <p:cNvPr id="8758" name="Google Shape;8758;p75"/>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5"/>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5"/>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75"/>
          <p:cNvGrpSpPr/>
          <p:nvPr/>
        </p:nvGrpSpPr>
        <p:grpSpPr>
          <a:xfrm>
            <a:off x="3090251" y="3209202"/>
            <a:ext cx="356205" cy="314240"/>
            <a:chOff x="-45674075" y="3586425"/>
            <a:chExt cx="300900" cy="265450"/>
          </a:xfrm>
        </p:grpSpPr>
        <p:sp>
          <p:nvSpPr>
            <p:cNvPr id="8762" name="Google Shape;8762;p75"/>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5"/>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4" name="Google Shape;8764;p75"/>
          <p:cNvGrpSpPr/>
          <p:nvPr/>
        </p:nvGrpSpPr>
        <p:grpSpPr>
          <a:xfrm>
            <a:off x="3091183" y="3625041"/>
            <a:ext cx="354341" cy="356205"/>
            <a:chOff x="-45673275" y="3937700"/>
            <a:chExt cx="299325" cy="300900"/>
          </a:xfrm>
        </p:grpSpPr>
        <p:sp>
          <p:nvSpPr>
            <p:cNvPr id="8765" name="Google Shape;8765;p75"/>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5"/>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5"/>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75"/>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75"/>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75"/>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75"/>
          <p:cNvGrpSpPr/>
          <p:nvPr/>
        </p:nvGrpSpPr>
        <p:grpSpPr>
          <a:xfrm>
            <a:off x="2205349" y="4117825"/>
            <a:ext cx="356205" cy="356205"/>
            <a:chOff x="-44512325" y="3176075"/>
            <a:chExt cx="300900" cy="300900"/>
          </a:xfrm>
        </p:grpSpPr>
        <p:sp>
          <p:nvSpPr>
            <p:cNvPr id="8772" name="Google Shape;8772;p75"/>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75"/>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75"/>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5" name="Google Shape;8775;p75"/>
          <p:cNvGrpSpPr/>
          <p:nvPr/>
        </p:nvGrpSpPr>
        <p:grpSpPr>
          <a:xfrm>
            <a:off x="2608689" y="1386849"/>
            <a:ext cx="354341" cy="354341"/>
            <a:chOff x="-49027775" y="3183175"/>
            <a:chExt cx="299325" cy="299325"/>
          </a:xfrm>
        </p:grpSpPr>
        <p:sp>
          <p:nvSpPr>
            <p:cNvPr id="8776" name="Google Shape;8776;p75"/>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75"/>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75"/>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5"/>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75"/>
          <p:cNvGrpSpPr/>
          <p:nvPr/>
        </p:nvGrpSpPr>
        <p:grpSpPr>
          <a:xfrm>
            <a:off x="2608230" y="1822251"/>
            <a:ext cx="355258" cy="357152"/>
            <a:chOff x="-49027775" y="3550975"/>
            <a:chExt cx="300100" cy="301700"/>
          </a:xfrm>
        </p:grpSpPr>
        <p:sp>
          <p:nvSpPr>
            <p:cNvPr id="8781" name="Google Shape;8781;p75"/>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75"/>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75"/>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75"/>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5"/>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5"/>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5"/>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5"/>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5"/>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5"/>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75"/>
          <p:cNvGrpSpPr/>
          <p:nvPr/>
        </p:nvGrpSpPr>
        <p:grpSpPr>
          <a:xfrm>
            <a:off x="2606306" y="2259310"/>
            <a:ext cx="359106" cy="355525"/>
            <a:chOff x="-49031025" y="3920175"/>
            <a:chExt cx="303350" cy="300325"/>
          </a:xfrm>
        </p:grpSpPr>
        <p:sp>
          <p:nvSpPr>
            <p:cNvPr id="8792" name="Google Shape;8792;p75"/>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5"/>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5"/>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5"/>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5"/>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5"/>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8" name="Google Shape;8798;p75"/>
          <p:cNvGrpSpPr/>
          <p:nvPr/>
        </p:nvGrpSpPr>
        <p:grpSpPr>
          <a:xfrm>
            <a:off x="1322411" y="2752344"/>
            <a:ext cx="356176" cy="354341"/>
            <a:chOff x="-47155575" y="3200500"/>
            <a:chExt cx="300875" cy="299325"/>
          </a:xfrm>
        </p:grpSpPr>
        <p:sp>
          <p:nvSpPr>
            <p:cNvPr id="8799" name="Google Shape;8799;p75"/>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75"/>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5"/>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5"/>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5"/>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5"/>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5" name="Google Shape;8805;p75"/>
          <p:cNvGrpSpPr/>
          <p:nvPr/>
        </p:nvGrpSpPr>
        <p:grpSpPr>
          <a:xfrm>
            <a:off x="1322870" y="3188692"/>
            <a:ext cx="355258" cy="355258"/>
            <a:chOff x="-47154800" y="3569100"/>
            <a:chExt cx="300100" cy="300100"/>
          </a:xfrm>
        </p:grpSpPr>
        <p:sp>
          <p:nvSpPr>
            <p:cNvPr id="8806" name="Google Shape;8806;p75"/>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75"/>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75"/>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5"/>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5"/>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5"/>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75"/>
          <p:cNvGrpSpPr/>
          <p:nvPr/>
        </p:nvGrpSpPr>
        <p:grpSpPr>
          <a:xfrm>
            <a:off x="1323343" y="3626905"/>
            <a:ext cx="354311" cy="353423"/>
            <a:chOff x="-47154000" y="3939275"/>
            <a:chExt cx="299300" cy="298550"/>
          </a:xfrm>
        </p:grpSpPr>
        <p:sp>
          <p:nvSpPr>
            <p:cNvPr id="8813" name="Google Shape;8813;p75"/>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5"/>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75"/>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75"/>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75"/>
          <p:cNvGrpSpPr/>
          <p:nvPr/>
        </p:nvGrpSpPr>
        <p:grpSpPr>
          <a:xfrm>
            <a:off x="3548633" y="2752344"/>
            <a:ext cx="312375" cy="354341"/>
            <a:chOff x="-45286550" y="3200500"/>
            <a:chExt cx="263875" cy="299325"/>
          </a:xfrm>
        </p:grpSpPr>
        <p:sp>
          <p:nvSpPr>
            <p:cNvPr id="8818" name="Google Shape;8818;p75"/>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5"/>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5"/>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1" name="Google Shape;8821;p75"/>
          <p:cNvGrpSpPr/>
          <p:nvPr/>
        </p:nvGrpSpPr>
        <p:grpSpPr>
          <a:xfrm>
            <a:off x="3548633" y="3189639"/>
            <a:ext cx="312375" cy="354311"/>
            <a:chOff x="-45286550" y="3569900"/>
            <a:chExt cx="263875" cy="299300"/>
          </a:xfrm>
        </p:grpSpPr>
        <p:sp>
          <p:nvSpPr>
            <p:cNvPr id="8822" name="Google Shape;8822;p75"/>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75"/>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75"/>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75"/>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75"/>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75"/>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75"/>
          <p:cNvGrpSpPr/>
          <p:nvPr/>
        </p:nvGrpSpPr>
        <p:grpSpPr>
          <a:xfrm>
            <a:off x="3559820" y="3625988"/>
            <a:ext cx="290001" cy="355258"/>
            <a:chOff x="-45277900" y="3938500"/>
            <a:chExt cx="244975" cy="300100"/>
          </a:xfrm>
        </p:grpSpPr>
        <p:sp>
          <p:nvSpPr>
            <p:cNvPr id="8829" name="Google Shape;8829;p75"/>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5"/>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5"/>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5"/>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3" name="Google Shape;8833;p75"/>
          <p:cNvGrpSpPr/>
          <p:nvPr/>
        </p:nvGrpSpPr>
        <p:grpSpPr>
          <a:xfrm>
            <a:off x="2645769" y="4095090"/>
            <a:ext cx="355258" cy="355258"/>
            <a:chOff x="-44502875" y="3576975"/>
            <a:chExt cx="300100" cy="300100"/>
          </a:xfrm>
        </p:grpSpPr>
        <p:sp>
          <p:nvSpPr>
            <p:cNvPr id="8834" name="Google Shape;8834;p75"/>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75"/>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5"/>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75"/>
          <p:cNvGrpSpPr/>
          <p:nvPr/>
        </p:nvGrpSpPr>
        <p:grpSpPr>
          <a:xfrm>
            <a:off x="4858981" y="1820745"/>
            <a:ext cx="356196" cy="354670"/>
            <a:chOff x="-13946200" y="3647075"/>
            <a:chExt cx="353650" cy="352100"/>
          </a:xfrm>
        </p:grpSpPr>
        <p:sp>
          <p:nvSpPr>
            <p:cNvPr id="8838" name="Google Shape;8838;p75"/>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5"/>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5"/>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5"/>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75"/>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75"/>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4" name="Google Shape;8844;p75"/>
          <p:cNvGrpSpPr/>
          <p:nvPr/>
        </p:nvGrpSpPr>
        <p:grpSpPr>
          <a:xfrm>
            <a:off x="6642374" y="1380228"/>
            <a:ext cx="357002" cy="354267"/>
            <a:chOff x="-12163025" y="3214275"/>
            <a:chExt cx="354450" cy="351700"/>
          </a:xfrm>
        </p:grpSpPr>
        <p:sp>
          <p:nvSpPr>
            <p:cNvPr id="8845" name="Google Shape;8845;p75"/>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5"/>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75"/>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8" name="Google Shape;8848;p75"/>
          <p:cNvGrpSpPr/>
          <p:nvPr/>
        </p:nvGrpSpPr>
        <p:grpSpPr>
          <a:xfrm>
            <a:off x="6643154" y="1819965"/>
            <a:ext cx="355441" cy="356232"/>
            <a:chOff x="-12160675" y="3647875"/>
            <a:chExt cx="352900" cy="353650"/>
          </a:xfrm>
        </p:grpSpPr>
        <p:sp>
          <p:nvSpPr>
            <p:cNvPr id="8849" name="Google Shape;8849;p75"/>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75"/>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75"/>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75"/>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75"/>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5"/>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5"/>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6" name="Google Shape;8856;p75"/>
          <p:cNvGrpSpPr/>
          <p:nvPr/>
        </p:nvGrpSpPr>
        <p:grpSpPr>
          <a:xfrm>
            <a:off x="6653870" y="2264421"/>
            <a:ext cx="354635" cy="356232"/>
            <a:chOff x="-12160675" y="4081850"/>
            <a:chExt cx="352100" cy="353650"/>
          </a:xfrm>
        </p:grpSpPr>
        <p:sp>
          <p:nvSpPr>
            <p:cNvPr id="8857" name="Google Shape;8857;p75"/>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5"/>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5"/>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5"/>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75"/>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75"/>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3" name="Google Shape;8863;p75"/>
          <p:cNvGrpSpPr/>
          <p:nvPr/>
        </p:nvGrpSpPr>
        <p:grpSpPr>
          <a:xfrm>
            <a:off x="4858836" y="2738864"/>
            <a:ext cx="355416" cy="355652"/>
            <a:chOff x="-10391650" y="3180600"/>
            <a:chExt cx="352875" cy="353075"/>
          </a:xfrm>
        </p:grpSpPr>
        <p:sp>
          <p:nvSpPr>
            <p:cNvPr id="8864" name="Google Shape;8864;p75"/>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5"/>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75"/>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75"/>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75"/>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75"/>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75"/>
          <p:cNvGrpSpPr/>
          <p:nvPr/>
        </p:nvGrpSpPr>
        <p:grpSpPr>
          <a:xfrm>
            <a:off x="4858835" y="3215662"/>
            <a:ext cx="354635" cy="353890"/>
            <a:chOff x="-10390875" y="3616350"/>
            <a:chExt cx="352100" cy="351325"/>
          </a:xfrm>
        </p:grpSpPr>
        <p:sp>
          <p:nvSpPr>
            <p:cNvPr id="8871" name="Google Shape;8871;p75"/>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5"/>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75"/>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75"/>
          <p:cNvGrpSpPr/>
          <p:nvPr/>
        </p:nvGrpSpPr>
        <p:grpSpPr>
          <a:xfrm>
            <a:off x="7525810" y="2740327"/>
            <a:ext cx="312585" cy="354670"/>
            <a:chOff x="-10370400" y="4049550"/>
            <a:chExt cx="310350" cy="352100"/>
          </a:xfrm>
        </p:grpSpPr>
        <p:sp>
          <p:nvSpPr>
            <p:cNvPr id="8875" name="Google Shape;8875;p75"/>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75"/>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75"/>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75"/>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5"/>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75"/>
          <p:cNvGrpSpPr/>
          <p:nvPr/>
        </p:nvGrpSpPr>
        <p:grpSpPr>
          <a:xfrm>
            <a:off x="6630066" y="2739268"/>
            <a:ext cx="379236" cy="354847"/>
            <a:chOff x="-8674650" y="3210975"/>
            <a:chExt cx="376525" cy="352275"/>
          </a:xfrm>
        </p:grpSpPr>
        <p:sp>
          <p:nvSpPr>
            <p:cNvPr id="8881" name="Google Shape;8881;p75"/>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75"/>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75"/>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75"/>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75"/>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5"/>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75"/>
          <p:cNvGrpSpPr/>
          <p:nvPr/>
        </p:nvGrpSpPr>
        <p:grpSpPr>
          <a:xfrm>
            <a:off x="5301563" y="1820745"/>
            <a:ext cx="356221" cy="354670"/>
            <a:chOff x="-13512225" y="3647075"/>
            <a:chExt cx="353675" cy="352100"/>
          </a:xfrm>
        </p:grpSpPr>
        <p:sp>
          <p:nvSpPr>
            <p:cNvPr id="8888" name="Google Shape;8888;p75"/>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75"/>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75"/>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75"/>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75"/>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75"/>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75"/>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75"/>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75"/>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75"/>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8" name="Google Shape;8898;p75"/>
          <p:cNvGrpSpPr/>
          <p:nvPr/>
        </p:nvGrpSpPr>
        <p:grpSpPr>
          <a:xfrm>
            <a:off x="5311876" y="2264811"/>
            <a:ext cx="356221" cy="355451"/>
            <a:chOff x="-13512225" y="4080275"/>
            <a:chExt cx="353675" cy="352875"/>
          </a:xfrm>
        </p:grpSpPr>
        <p:sp>
          <p:nvSpPr>
            <p:cNvPr id="8899" name="Google Shape;8899;p75"/>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75"/>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75"/>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75"/>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75"/>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75"/>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75"/>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75"/>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75"/>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75"/>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75"/>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75"/>
          <p:cNvGrpSpPr/>
          <p:nvPr/>
        </p:nvGrpSpPr>
        <p:grpSpPr>
          <a:xfrm>
            <a:off x="7084956" y="1412172"/>
            <a:ext cx="356196" cy="290379"/>
            <a:chOff x="-11728250" y="3245400"/>
            <a:chExt cx="353650" cy="288275"/>
          </a:xfrm>
        </p:grpSpPr>
        <p:sp>
          <p:nvSpPr>
            <p:cNvPr id="8911" name="Google Shape;8911;p75"/>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75"/>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75"/>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75"/>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75"/>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6" name="Google Shape;8916;p75"/>
          <p:cNvGrpSpPr/>
          <p:nvPr/>
        </p:nvGrpSpPr>
        <p:grpSpPr>
          <a:xfrm>
            <a:off x="7117464" y="2264811"/>
            <a:ext cx="311804" cy="355451"/>
            <a:chOff x="-11703850" y="4081850"/>
            <a:chExt cx="309575" cy="352875"/>
          </a:xfrm>
        </p:grpSpPr>
        <p:sp>
          <p:nvSpPr>
            <p:cNvPr id="8917" name="Google Shape;8917;p75"/>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75"/>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75"/>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75"/>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75"/>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75"/>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75"/>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75"/>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5" name="Google Shape;8925;p75"/>
          <p:cNvGrpSpPr/>
          <p:nvPr/>
        </p:nvGrpSpPr>
        <p:grpSpPr>
          <a:xfrm>
            <a:off x="5306120" y="2738964"/>
            <a:ext cx="357002" cy="355451"/>
            <a:chOff x="-9958475" y="3180025"/>
            <a:chExt cx="354450" cy="352875"/>
          </a:xfrm>
        </p:grpSpPr>
        <p:sp>
          <p:nvSpPr>
            <p:cNvPr id="8926" name="Google Shape;8926;p75"/>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75"/>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75"/>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75"/>
          <p:cNvGrpSpPr/>
          <p:nvPr/>
        </p:nvGrpSpPr>
        <p:grpSpPr>
          <a:xfrm>
            <a:off x="5315247" y="3214945"/>
            <a:ext cx="337966" cy="355325"/>
            <a:chOff x="-9949025" y="3615575"/>
            <a:chExt cx="335550" cy="352750"/>
          </a:xfrm>
        </p:grpSpPr>
        <p:sp>
          <p:nvSpPr>
            <p:cNvPr id="8930" name="Google Shape;8930;p75"/>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75"/>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75"/>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75"/>
          <p:cNvGrpSpPr/>
          <p:nvPr/>
        </p:nvGrpSpPr>
        <p:grpSpPr>
          <a:xfrm>
            <a:off x="7950093" y="2738451"/>
            <a:ext cx="360175" cy="358423"/>
            <a:chOff x="-9961625" y="4048175"/>
            <a:chExt cx="357600" cy="355825"/>
          </a:xfrm>
        </p:grpSpPr>
        <p:sp>
          <p:nvSpPr>
            <p:cNvPr id="8934" name="Google Shape;8934;p75"/>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75"/>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75"/>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75"/>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75"/>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75"/>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0" name="Google Shape;8940;p75"/>
          <p:cNvGrpSpPr/>
          <p:nvPr/>
        </p:nvGrpSpPr>
        <p:grpSpPr>
          <a:xfrm>
            <a:off x="6636814" y="3213963"/>
            <a:ext cx="364959" cy="357289"/>
            <a:chOff x="-8680950" y="3624225"/>
            <a:chExt cx="362350" cy="354700"/>
          </a:xfrm>
        </p:grpSpPr>
        <p:sp>
          <p:nvSpPr>
            <p:cNvPr id="8941" name="Google Shape;8941;p75"/>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75"/>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75"/>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75"/>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75"/>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75"/>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75"/>
          <p:cNvGrpSpPr/>
          <p:nvPr/>
        </p:nvGrpSpPr>
        <p:grpSpPr>
          <a:xfrm>
            <a:off x="5773058" y="1379624"/>
            <a:ext cx="313365" cy="355476"/>
            <a:chOff x="-13056975" y="3212300"/>
            <a:chExt cx="311125" cy="352900"/>
          </a:xfrm>
        </p:grpSpPr>
        <p:sp>
          <p:nvSpPr>
            <p:cNvPr id="8948" name="Google Shape;8948;p75"/>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75"/>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75"/>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75"/>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2" name="Google Shape;8952;p75"/>
          <p:cNvGrpSpPr/>
          <p:nvPr/>
        </p:nvGrpSpPr>
        <p:grpSpPr>
          <a:xfrm>
            <a:off x="5750446" y="1820418"/>
            <a:ext cx="358588" cy="355325"/>
            <a:chOff x="-13077450" y="3647075"/>
            <a:chExt cx="356025" cy="352750"/>
          </a:xfrm>
        </p:grpSpPr>
        <p:sp>
          <p:nvSpPr>
            <p:cNvPr id="8953" name="Google Shape;8953;p75"/>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75"/>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75"/>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6" name="Google Shape;8956;p75"/>
          <p:cNvGrpSpPr/>
          <p:nvPr/>
        </p:nvGrpSpPr>
        <p:grpSpPr>
          <a:xfrm>
            <a:off x="5761552" y="2264018"/>
            <a:ext cx="357002" cy="357037"/>
            <a:chOff x="-13079025" y="4079475"/>
            <a:chExt cx="354450" cy="354450"/>
          </a:xfrm>
        </p:grpSpPr>
        <p:sp>
          <p:nvSpPr>
            <p:cNvPr id="8957" name="Google Shape;8957;p75"/>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75"/>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75"/>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75"/>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1" name="Google Shape;8961;p75"/>
          <p:cNvGrpSpPr/>
          <p:nvPr/>
        </p:nvGrpSpPr>
        <p:grpSpPr>
          <a:xfrm>
            <a:off x="7534619" y="1380027"/>
            <a:ext cx="356221" cy="354670"/>
            <a:chOff x="-11292700" y="3213875"/>
            <a:chExt cx="353675" cy="352100"/>
          </a:xfrm>
        </p:grpSpPr>
        <p:sp>
          <p:nvSpPr>
            <p:cNvPr id="8962" name="Google Shape;8962;p75"/>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75"/>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75"/>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75"/>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75"/>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75"/>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75"/>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9" name="Google Shape;8969;p75"/>
          <p:cNvGrpSpPr/>
          <p:nvPr/>
        </p:nvGrpSpPr>
        <p:grpSpPr>
          <a:xfrm>
            <a:off x="7528677" y="1819965"/>
            <a:ext cx="368106" cy="356232"/>
            <a:chOff x="-11299000" y="3647875"/>
            <a:chExt cx="365475" cy="353650"/>
          </a:xfrm>
        </p:grpSpPr>
        <p:sp>
          <p:nvSpPr>
            <p:cNvPr id="8970" name="Google Shape;8970;p75"/>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75"/>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75"/>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75"/>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75"/>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75"/>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6" name="Google Shape;8976;p75"/>
          <p:cNvGrpSpPr/>
          <p:nvPr/>
        </p:nvGrpSpPr>
        <p:grpSpPr>
          <a:xfrm>
            <a:off x="7544139" y="2275916"/>
            <a:ext cx="357808" cy="333240"/>
            <a:chOff x="-11295075" y="4092875"/>
            <a:chExt cx="355250" cy="330825"/>
          </a:xfrm>
        </p:grpSpPr>
        <p:sp>
          <p:nvSpPr>
            <p:cNvPr id="8977" name="Google Shape;8977;p75"/>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75"/>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75"/>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75"/>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75"/>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75"/>
          <p:cNvGrpSpPr/>
          <p:nvPr/>
        </p:nvGrpSpPr>
        <p:grpSpPr>
          <a:xfrm>
            <a:off x="5769739" y="2738964"/>
            <a:ext cx="312585" cy="355451"/>
            <a:chOff x="-9500075" y="3180800"/>
            <a:chExt cx="310350" cy="352875"/>
          </a:xfrm>
        </p:grpSpPr>
        <p:sp>
          <p:nvSpPr>
            <p:cNvPr id="8983" name="Google Shape;8983;p75"/>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75"/>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75"/>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75"/>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75"/>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75"/>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75"/>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75"/>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75"/>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75"/>
          <p:cNvGrpSpPr/>
          <p:nvPr/>
        </p:nvGrpSpPr>
        <p:grpSpPr>
          <a:xfrm>
            <a:off x="5747530" y="3214479"/>
            <a:ext cx="356221" cy="356257"/>
            <a:chOff x="-9523700" y="3614000"/>
            <a:chExt cx="353675" cy="353675"/>
          </a:xfrm>
        </p:grpSpPr>
        <p:sp>
          <p:nvSpPr>
            <p:cNvPr id="8993" name="Google Shape;8993;p75"/>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75"/>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75"/>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75"/>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75"/>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75"/>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75"/>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75"/>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75"/>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75"/>
          <p:cNvGrpSpPr/>
          <p:nvPr/>
        </p:nvGrpSpPr>
        <p:grpSpPr>
          <a:xfrm>
            <a:off x="7532481" y="3237121"/>
            <a:ext cx="356221" cy="354670"/>
            <a:chOff x="-9523700" y="4049550"/>
            <a:chExt cx="353675" cy="352100"/>
          </a:xfrm>
        </p:grpSpPr>
        <p:sp>
          <p:nvSpPr>
            <p:cNvPr id="9003" name="Google Shape;9003;p75"/>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75"/>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75"/>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75"/>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75"/>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75"/>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75"/>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75"/>
          <p:cNvGrpSpPr/>
          <p:nvPr/>
        </p:nvGrpSpPr>
        <p:grpSpPr>
          <a:xfrm>
            <a:off x="7088596" y="3237094"/>
            <a:ext cx="357002" cy="311029"/>
            <a:chOff x="-8209150" y="3659675"/>
            <a:chExt cx="354450" cy="308775"/>
          </a:xfrm>
        </p:grpSpPr>
        <p:sp>
          <p:nvSpPr>
            <p:cNvPr id="9011" name="Google Shape;9011;p75"/>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75"/>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75"/>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75"/>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75"/>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75"/>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7" name="Google Shape;9017;p75"/>
          <p:cNvGrpSpPr/>
          <p:nvPr/>
        </p:nvGrpSpPr>
        <p:grpSpPr>
          <a:xfrm>
            <a:off x="6202157" y="2266007"/>
            <a:ext cx="356221" cy="353059"/>
            <a:chOff x="-12643475" y="4081850"/>
            <a:chExt cx="353675" cy="350500"/>
          </a:xfrm>
        </p:grpSpPr>
        <p:sp>
          <p:nvSpPr>
            <p:cNvPr id="9018" name="Google Shape;9018;p75"/>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75"/>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75"/>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75"/>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2" name="Google Shape;9022;p75"/>
          <p:cNvSpPr/>
          <p:nvPr/>
        </p:nvSpPr>
        <p:spPr>
          <a:xfrm>
            <a:off x="8015262" y="1820647"/>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3" name="Google Shape;9023;p75"/>
          <p:cNvGrpSpPr/>
          <p:nvPr/>
        </p:nvGrpSpPr>
        <p:grpSpPr>
          <a:xfrm>
            <a:off x="7984757" y="2275916"/>
            <a:ext cx="356221" cy="333240"/>
            <a:chOff x="-10858725" y="4092875"/>
            <a:chExt cx="353675" cy="330825"/>
          </a:xfrm>
        </p:grpSpPr>
        <p:sp>
          <p:nvSpPr>
            <p:cNvPr id="9024" name="Google Shape;9024;p75"/>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75"/>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75"/>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75"/>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75"/>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75"/>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75"/>
          <p:cNvGrpSpPr/>
          <p:nvPr/>
        </p:nvGrpSpPr>
        <p:grpSpPr>
          <a:xfrm>
            <a:off x="6243280" y="3214882"/>
            <a:ext cx="252278" cy="355451"/>
            <a:chOff x="-9039300" y="3614000"/>
            <a:chExt cx="250475" cy="352875"/>
          </a:xfrm>
        </p:grpSpPr>
        <p:sp>
          <p:nvSpPr>
            <p:cNvPr id="9031" name="Google Shape;9031;p75"/>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75"/>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3" name="Google Shape;9033;p75"/>
          <p:cNvGrpSpPr/>
          <p:nvPr/>
        </p:nvGrpSpPr>
        <p:grpSpPr>
          <a:xfrm>
            <a:off x="7975246" y="3237121"/>
            <a:ext cx="354635" cy="354670"/>
            <a:chOff x="-9088150" y="4049550"/>
            <a:chExt cx="352100" cy="352100"/>
          </a:xfrm>
        </p:grpSpPr>
        <p:sp>
          <p:nvSpPr>
            <p:cNvPr id="9034" name="Google Shape;9034;p75"/>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75"/>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75"/>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75"/>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75"/>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75"/>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0" name="Google Shape;9040;p75"/>
          <p:cNvGrpSpPr/>
          <p:nvPr/>
        </p:nvGrpSpPr>
        <p:grpSpPr>
          <a:xfrm>
            <a:off x="7109610" y="2739354"/>
            <a:ext cx="315757" cy="354670"/>
            <a:chOff x="-8191825" y="3174500"/>
            <a:chExt cx="313500" cy="352100"/>
          </a:xfrm>
        </p:grpSpPr>
        <p:sp>
          <p:nvSpPr>
            <p:cNvPr id="9041" name="Google Shape;9041;p75"/>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75"/>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75"/>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4" name="Google Shape;9044;p75"/>
          <p:cNvGrpSpPr/>
          <p:nvPr/>
        </p:nvGrpSpPr>
        <p:grpSpPr>
          <a:xfrm>
            <a:off x="4858968" y="1379875"/>
            <a:ext cx="356221" cy="354973"/>
            <a:chOff x="-13947000" y="3212800"/>
            <a:chExt cx="353675" cy="352400"/>
          </a:xfrm>
        </p:grpSpPr>
        <p:sp>
          <p:nvSpPr>
            <p:cNvPr id="9045" name="Google Shape;9045;p75"/>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75"/>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47" name="Google Shape;9047;p75"/>
          <p:cNvSpPr/>
          <p:nvPr/>
        </p:nvSpPr>
        <p:spPr>
          <a:xfrm>
            <a:off x="4902088" y="2265409"/>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48" name="Google Shape;9048;p75"/>
          <p:cNvGrpSpPr/>
          <p:nvPr/>
        </p:nvGrpSpPr>
        <p:grpSpPr>
          <a:xfrm>
            <a:off x="5301563" y="1379233"/>
            <a:ext cx="356221" cy="356257"/>
            <a:chOff x="-13512225" y="3211525"/>
            <a:chExt cx="353675" cy="353675"/>
          </a:xfrm>
        </p:grpSpPr>
        <p:sp>
          <p:nvSpPr>
            <p:cNvPr id="9049" name="Google Shape;9049;p75"/>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75"/>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75"/>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75"/>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75"/>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75"/>
          <p:cNvGrpSpPr/>
          <p:nvPr/>
        </p:nvGrpSpPr>
        <p:grpSpPr>
          <a:xfrm>
            <a:off x="6191845" y="1379624"/>
            <a:ext cx="356221" cy="355476"/>
            <a:chOff x="-12643475" y="3212300"/>
            <a:chExt cx="353675" cy="352900"/>
          </a:xfrm>
        </p:grpSpPr>
        <p:sp>
          <p:nvSpPr>
            <p:cNvPr id="9055" name="Google Shape;9055;p75"/>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75"/>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75"/>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75"/>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75"/>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75"/>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75"/>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75"/>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75"/>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4" name="Google Shape;9064;p75"/>
          <p:cNvGrpSpPr/>
          <p:nvPr/>
        </p:nvGrpSpPr>
        <p:grpSpPr>
          <a:xfrm>
            <a:off x="6191845" y="1831398"/>
            <a:ext cx="356221" cy="333366"/>
            <a:chOff x="-12643475" y="3657325"/>
            <a:chExt cx="353675" cy="330950"/>
          </a:xfrm>
        </p:grpSpPr>
        <p:sp>
          <p:nvSpPr>
            <p:cNvPr id="9065" name="Google Shape;9065;p75"/>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75"/>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75"/>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75"/>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75"/>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75"/>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1" name="Google Shape;9071;p75"/>
          <p:cNvGrpSpPr/>
          <p:nvPr/>
        </p:nvGrpSpPr>
        <p:grpSpPr>
          <a:xfrm>
            <a:off x="7974847" y="1380027"/>
            <a:ext cx="355416" cy="354670"/>
            <a:chOff x="-10857925" y="3213875"/>
            <a:chExt cx="352875" cy="352100"/>
          </a:xfrm>
        </p:grpSpPr>
        <p:sp>
          <p:nvSpPr>
            <p:cNvPr id="9072" name="Google Shape;9072;p75"/>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75"/>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75"/>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75"/>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75"/>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75"/>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75"/>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75"/>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75"/>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75"/>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75"/>
          <p:cNvGrpSpPr/>
          <p:nvPr/>
        </p:nvGrpSpPr>
        <p:grpSpPr>
          <a:xfrm>
            <a:off x="6191762" y="2739455"/>
            <a:ext cx="356096" cy="354469"/>
            <a:chOff x="-9089725" y="3180200"/>
            <a:chExt cx="353550" cy="351900"/>
          </a:xfrm>
        </p:grpSpPr>
        <p:sp>
          <p:nvSpPr>
            <p:cNvPr id="9083" name="Google Shape;9083;p75"/>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75"/>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75"/>
          <p:cNvGrpSpPr/>
          <p:nvPr/>
        </p:nvGrpSpPr>
        <p:grpSpPr>
          <a:xfrm>
            <a:off x="7083760" y="1819260"/>
            <a:ext cx="358588" cy="357642"/>
            <a:chOff x="7083760" y="1971660"/>
            <a:chExt cx="358588" cy="357642"/>
          </a:xfrm>
        </p:grpSpPr>
        <p:sp>
          <p:nvSpPr>
            <p:cNvPr id="9086" name="Google Shape;9086;p75"/>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75"/>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75"/>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75"/>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75"/>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75"/>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75"/>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75"/>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75"/>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75"/>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75"/>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75"/>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8" name="Google Shape;9098;p75"/>
          <p:cNvSpPr txBox="1"/>
          <p:nvPr/>
        </p:nvSpPr>
        <p:spPr>
          <a:xfrm>
            <a:off x="849675"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9099" name="Google Shape;9099;p75"/>
          <p:cNvSpPr txBox="1"/>
          <p:nvPr/>
        </p:nvSpPr>
        <p:spPr>
          <a:xfrm>
            <a:off x="4858400" y="715200"/>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03" name="Shape 9103"/>
        <p:cNvGrpSpPr/>
        <p:nvPr/>
      </p:nvGrpSpPr>
      <p:grpSpPr>
        <a:xfrm>
          <a:off x="0" y="0"/>
          <a:ext cx="0" cy="0"/>
          <a:chOff x="0" y="0"/>
          <a:chExt cx="0" cy="0"/>
        </a:xfrm>
      </p:grpSpPr>
      <p:sp>
        <p:nvSpPr>
          <p:cNvPr id="9104" name="Google Shape;9104;p76"/>
          <p:cNvSpPr/>
          <p:nvPr/>
        </p:nvSpPr>
        <p:spPr>
          <a:xfrm>
            <a:off x="801940"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5" name="Google Shape;9105;p76"/>
          <p:cNvGrpSpPr/>
          <p:nvPr/>
        </p:nvGrpSpPr>
        <p:grpSpPr>
          <a:xfrm>
            <a:off x="748855" y="2243507"/>
            <a:ext cx="452798" cy="449473"/>
            <a:chOff x="-21322300" y="3693325"/>
            <a:chExt cx="306400" cy="304150"/>
          </a:xfrm>
        </p:grpSpPr>
        <p:sp>
          <p:nvSpPr>
            <p:cNvPr id="9106" name="Google Shape;9106;p76"/>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76"/>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76"/>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76"/>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0" name="Google Shape;9110;p76"/>
          <p:cNvGrpSpPr/>
          <p:nvPr/>
        </p:nvGrpSpPr>
        <p:grpSpPr>
          <a:xfrm>
            <a:off x="748263" y="2810244"/>
            <a:ext cx="453980" cy="422540"/>
            <a:chOff x="-21322300" y="4077125"/>
            <a:chExt cx="307200" cy="285925"/>
          </a:xfrm>
        </p:grpSpPr>
        <p:sp>
          <p:nvSpPr>
            <p:cNvPr id="9111" name="Google Shape;9111;p76"/>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76"/>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76"/>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76"/>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76"/>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76"/>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76"/>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76"/>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76"/>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76"/>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76"/>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76"/>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76"/>
          <p:cNvGrpSpPr/>
          <p:nvPr/>
        </p:nvGrpSpPr>
        <p:grpSpPr>
          <a:xfrm>
            <a:off x="3525440" y="1689128"/>
            <a:ext cx="451653" cy="450212"/>
            <a:chOff x="-19394200" y="3333800"/>
            <a:chExt cx="305625" cy="304650"/>
          </a:xfrm>
        </p:grpSpPr>
        <p:sp>
          <p:nvSpPr>
            <p:cNvPr id="9124" name="Google Shape;9124;p76"/>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76"/>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76"/>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76"/>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76"/>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76"/>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76"/>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76"/>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76"/>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3" name="Google Shape;9133;p76"/>
          <p:cNvGrpSpPr/>
          <p:nvPr/>
        </p:nvGrpSpPr>
        <p:grpSpPr>
          <a:xfrm>
            <a:off x="3524276" y="2243580"/>
            <a:ext cx="453980" cy="449325"/>
            <a:chOff x="-19396575" y="3708500"/>
            <a:chExt cx="307200" cy="304050"/>
          </a:xfrm>
        </p:grpSpPr>
        <p:sp>
          <p:nvSpPr>
            <p:cNvPr id="9134" name="Google Shape;9134;p76"/>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76"/>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76"/>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76"/>
          <p:cNvGrpSpPr/>
          <p:nvPr/>
        </p:nvGrpSpPr>
        <p:grpSpPr>
          <a:xfrm>
            <a:off x="3518457" y="2796461"/>
            <a:ext cx="465618" cy="450101"/>
            <a:chOff x="-19394200" y="4084200"/>
            <a:chExt cx="315075" cy="304575"/>
          </a:xfrm>
        </p:grpSpPr>
        <p:sp>
          <p:nvSpPr>
            <p:cNvPr id="9138" name="Google Shape;9138;p76"/>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76"/>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76"/>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76"/>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76"/>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76"/>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4" name="Google Shape;9144;p76"/>
          <p:cNvGrpSpPr/>
          <p:nvPr/>
        </p:nvGrpSpPr>
        <p:grpSpPr>
          <a:xfrm>
            <a:off x="6324167" y="1689001"/>
            <a:ext cx="400447" cy="450470"/>
            <a:chOff x="-17526750" y="3309200"/>
            <a:chExt cx="270975" cy="304825"/>
          </a:xfrm>
        </p:grpSpPr>
        <p:sp>
          <p:nvSpPr>
            <p:cNvPr id="9145" name="Google Shape;9145;p76"/>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76"/>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76"/>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76"/>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76"/>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0" name="Google Shape;9150;p76"/>
          <p:cNvGrpSpPr/>
          <p:nvPr/>
        </p:nvGrpSpPr>
        <p:grpSpPr>
          <a:xfrm>
            <a:off x="6300319" y="2244173"/>
            <a:ext cx="448143" cy="448143"/>
            <a:chOff x="-17542500" y="3684100"/>
            <a:chExt cx="303250" cy="303250"/>
          </a:xfrm>
        </p:grpSpPr>
        <p:sp>
          <p:nvSpPr>
            <p:cNvPr id="9151" name="Google Shape;9151;p76"/>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76"/>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76"/>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76"/>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76"/>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76"/>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76"/>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8" name="Google Shape;9158;p76"/>
          <p:cNvGrpSpPr/>
          <p:nvPr/>
        </p:nvGrpSpPr>
        <p:grpSpPr>
          <a:xfrm>
            <a:off x="6299728" y="2810817"/>
            <a:ext cx="449325" cy="421395"/>
            <a:chOff x="-17542500" y="4068450"/>
            <a:chExt cx="304050" cy="285150"/>
          </a:xfrm>
        </p:grpSpPr>
        <p:sp>
          <p:nvSpPr>
            <p:cNvPr id="9159" name="Google Shape;9159;p76"/>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76"/>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76"/>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76"/>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76"/>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76"/>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5" name="Google Shape;9165;p76"/>
          <p:cNvGrpSpPr/>
          <p:nvPr/>
        </p:nvGrpSpPr>
        <p:grpSpPr>
          <a:xfrm>
            <a:off x="3530150" y="3342211"/>
            <a:ext cx="343404" cy="449325"/>
            <a:chOff x="-15652200" y="3335975"/>
            <a:chExt cx="232375" cy="304050"/>
          </a:xfrm>
        </p:grpSpPr>
        <p:sp>
          <p:nvSpPr>
            <p:cNvPr id="9166" name="Google Shape;9166;p76"/>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76"/>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76"/>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76"/>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76"/>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76"/>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76"/>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76"/>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76"/>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5" name="Google Shape;9175;p76"/>
          <p:cNvGrpSpPr/>
          <p:nvPr/>
        </p:nvGrpSpPr>
        <p:grpSpPr>
          <a:xfrm>
            <a:off x="1303491" y="1689573"/>
            <a:ext cx="450470" cy="449325"/>
            <a:chOff x="-20946600" y="3317850"/>
            <a:chExt cx="304825" cy="304050"/>
          </a:xfrm>
        </p:grpSpPr>
        <p:sp>
          <p:nvSpPr>
            <p:cNvPr id="9176" name="Google Shape;9176;p76"/>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76"/>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76"/>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9" name="Google Shape;9179;p76"/>
          <p:cNvGrpSpPr/>
          <p:nvPr/>
        </p:nvGrpSpPr>
        <p:grpSpPr>
          <a:xfrm>
            <a:off x="1304064" y="2243729"/>
            <a:ext cx="449325" cy="449030"/>
            <a:chOff x="-20945825" y="3692175"/>
            <a:chExt cx="304050" cy="303850"/>
          </a:xfrm>
        </p:grpSpPr>
        <p:sp>
          <p:nvSpPr>
            <p:cNvPr id="9180" name="Google Shape;9180;p76"/>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76"/>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76"/>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76"/>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76"/>
          <p:cNvGrpSpPr/>
          <p:nvPr/>
        </p:nvGrpSpPr>
        <p:grpSpPr>
          <a:xfrm>
            <a:off x="1329667" y="2797442"/>
            <a:ext cx="398119" cy="448143"/>
            <a:chOff x="-20930075" y="4066100"/>
            <a:chExt cx="269400" cy="303250"/>
          </a:xfrm>
        </p:grpSpPr>
        <p:sp>
          <p:nvSpPr>
            <p:cNvPr id="9185" name="Google Shape;9185;p76"/>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76"/>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7" name="Google Shape;9187;p76"/>
          <p:cNvGrpSpPr/>
          <p:nvPr/>
        </p:nvGrpSpPr>
        <p:grpSpPr>
          <a:xfrm>
            <a:off x="4110888" y="1689848"/>
            <a:ext cx="372516" cy="448771"/>
            <a:chOff x="-18994100" y="3334775"/>
            <a:chExt cx="252075" cy="303675"/>
          </a:xfrm>
        </p:grpSpPr>
        <p:sp>
          <p:nvSpPr>
            <p:cNvPr id="9188" name="Google Shape;9188;p76"/>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76"/>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76"/>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76"/>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76"/>
          <p:cNvGrpSpPr/>
          <p:nvPr/>
        </p:nvGrpSpPr>
        <p:grpSpPr>
          <a:xfrm>
            <a:off x="4125445" y="2244743"/>
            <a:ext cx="343404" cy="446998"/>
            <a:chOff x="-18983850" y="3710075"/>
            <a:chExt cx="232375" cy="302475"/>
          </a:xfrm>
        </p:grpSpPr>
        <p:sp>
          <p:nvSpPr>
            <p:cNvPr id="9193" name="Google Shape;9193;p76"/>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76"/>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76"/>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76"/>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7" name="Google Shape;9197;p76"/>
          <p:cNvGrpSpPr/>
          <p:nvPr/>
        </p:nvGrpSpPr>
        <p:grpSpPr>
          <a:xfrm>
            <a:off x="4071911" y="2797422"/>
            <a:ext cx="450470" cy="448180"/>
            <a:chOff x="-19020075" y="4084200"/>
            <a:chExt cx="304825" cy="303275"/>
          </a:xfrm>
        </p:grpSpPr>
        <p:sp>
          <p:nvSpPr>
            <p:cNvPr id="9198" name="Google Shape;9198;p76"/>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76"/>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76"/>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76"/>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76"/>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76"/>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76"/>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76"/>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76"/>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7" name="Google Shape;9207;p76"/>
          <p:cNvGrpSpPr/>
          <p:nvPr/>
        </p:nvGrpSpPr>
        <p:grpSpPr>
          <a:xfrm>
            <a:off x="6889176" y="1689001"/>
            <a:ext cx="396937" cy="450470"/>
            <a:chOff x="-17149475" y="3309200"/>
            <a:chExt cx="268600" cy="304825"/>
          </a:xfrm>
        </p:grpSpPr>
        <p:sp>
          <p:nvSpPr>
            <p:cNvPr id="9208" name="Google Shape;9208;p76"/>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76"/>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0" name="Google Shape;9210;p76"/>
          <p:cNvGrpSpPr/>
          <p:nvPr/>
        </p:nvGrpSpPr>
        <p:grpSpPr>
          <a:xfrm>
            <a:off x="6862982" y="2258120"/>
            <a:ext cx="449325" cy="420249"/>
            <a:chOff x="-17168375" y="3692750"/>
            <a:chExt cx="304050" cy="284375"/>
          </a:xfrm>
        </p:grpSpPr>
        <p:sp>
          <p:nvSpPr>
            <p:cNvPr id="9211" name="Google Shape;9211;p76"/>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76"/>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76"/>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6"/>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6"/>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76"/>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76"/>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76"/>
          <p:cNvGrpSpPr/>
          <p:nvPr/>
        </p:nvGrpSpPr>
        <p:grpSpPr>
          <a:xfrm>
            <a:off x="6859491" y="2796852"/>
            <a:ext cx="456308" cy="449325"/>
            <a:chOff x="-17170750" y="4058800"/>
            <a:chExt cx="308775" cy="304050"/>
          </a:xfrm>
        </p:grpSpPr>
        <p:sp>
          <p:nvSpPr>
            <p:cNvPr id="9219" name="Google Shape;9219;p76"/>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76"/>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76"/>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6"/>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6"/>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6"/>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76"/>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76"/>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76"/>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76"/>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76"/>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6"/>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6"/>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76"/>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76"/>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6"/>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6"/>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76"/>
          <p:cNvGrpSpPr/>
          <p:nvPr/>
        </p:nvGrpSpPr>
        <p:grpSpPr>
          <a:xfrm>
            <a:off x="5721388" y="3343358"/>
            <a:ext cx="450470" cy="446998"/>
            <a:chOff x="-15688425" y="3707725"/>
            <a:chExt cx="304825" cy="302475"/>
          </a:xfrm>
        </p:grpSpPr>
        <p:sp>
          <p:nvSpPr>
            <p:cNvPr id="9237" name="Google Shape;9237;p76"/>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76"/>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6"/>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76"/>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6"/>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6"/>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76"/>
          <p:cNvGrpSpPr/>
          <p:nvPr/>
        </p:nvGrpSpPr>
        <p:grpSpPr>
          <a:xfrm>
            <a:off x="1865544" y="1690441"/>
            <a:ext cx="451653" cy="447589"/>
            <a:chOff x="-20572500" y="3319025"/>
            <a:chExt cx="305625" cy="302875"/>
          </a:xfrm>
        </p:grpSpPr>
        <p:sp>
          <p:nvSpPr>
            <p:cNvPr id="9244" name="Google Shape;9244;p76"/>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6"/>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6" name="Google Shape;9246;p76"/>
          <p:cNvGrpSpPr/>
          <p:nvPr/>
        </p:nvGrpSpPr>
        <p:grpSpPr>
          <a:xfrm>
            <a:off x="1866708" y="2305410"/>
            <a:ext cx="449325" cy="325670"/>
            <a:chOff x="-20571700" y="3722875"/>
            <a:chExt cx="304050" cy="220375"/>
          </a:xfrm>
        </p:grpSpPr>
        <p:sp>
          <p:nvSpPr>
            <p:cNvPr id="9247" name="Google Shape;9247;p76"/>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6"/>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6"/>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76"/>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76"/>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6"/>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76"/>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76"/>
          <p:cNvGrpSpPr/>
          <p:nvPr/>
        </p:nvGrpSpPr>
        <p:grpSpPr>
          <a:xfrm>
            <a:off x="1866135" y="2796278"/>
            <a:ext cx="450470" cy="450470"/>
            <a:chOff x="-20571700" y="4066875"/>
            <a:chExt cx="304825" cy="304825"/>
          </a:xfrm>
        </p:grpSpPr>
        <p:sp>
          <p:nvSpPr>
            <p:cNvPr id="9255" name="Google Shape;9255;p76"/>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6"/>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6"/>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6"/>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76"/>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6"/>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76"/>
          <p:cNvGrpSpPr/>
          <p:nvPr/>
        </p:nvGrpSpPr>
        <p:grpSpPr>
          <a:xfrm>
            <a:off x="4632837" y="1688259"/>
            <a:ext cx="453980" cy="451948"/>
            <a:chOff x="-18645175" y="3334200"/>
            <a:chExt cx="307200" cy="305825"/>
          </a:xfrm>
        </p:grpSpPr>
        <p:sp>
          <p:nvSpPr>
            <p:cNvPr id="9262" name="Google Shape;9262;p76"/>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76"/>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76"/>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6"/>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76"/>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76"/>
          <p:cNvGrpSpPr/>
          <p:nvPr/>
        </p:nvGrpSpPr>
        <p:grpSpPr>
          <a:xfrm>
            <a:off x="4633429" y="2242989"/>
            <a:ext cx="452798" cy="450507"/>
            <a:chOff x="-18645175" y="3708500"/>
            <a:chExt cx="306400" cy="304850"/>
          </a:xfrm>
        </p:grpSpPr>
        <p:sp>
          <p:nvSpPr>
            <p:cNvPr id="9268" name="Google Shape;9268;p76"/>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76"/>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6"/>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6"/>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6"/>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76"/>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6"/>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76"/>
          <p:cNvGrpSpPr/>
          <p:nvPr/>
        </p:nvGrpSpPr>
        <p:grpSpPr>
          <a:xfrm>
            <a:off x="4631101" y="2795630"/>
            <a:ext cx="457453" cy="451763"/>
            <a:chOff x="-18647525" y="4082625"/>
            <a:chExt cx="309550" cy="305700"/>
          </a:xfrm>
        </p:grpSpPr>
        <p:sp>
          <p:nvSpPr>
            <p:cNvPr id="9276" name="Google Shape;9276;p76"/>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6"/>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6"/>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76"/>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76"/>
          <p:cNvGrpSpPr/>
          <p:nvPr/>
        </p:nvGrpSpPr>
        <p:grpSpPr>
          <a:xfrm>
            <a:off x="7441485" y="1689592"/>
            <a:ext cx="395755" cy="449288"/>
            <a:chOff x="-16775350" y="3309200"/>
            <a:chExt cx="267800" cy="304025"/>
          </a:xfrm>
        </p:grpSpPr>
        <p:sp>
          <p:nvSpPr>
            <p:cNvPr id="9281" name="Google Shape;9281;p76"/>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76"/>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76"/>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76"/>
          <p:cNvGrpSpPr/>
          <p:nvPr/>
        </p:nvGrpSpPr>
        <p:grpSpPr>
          <a:xfrm>
            <a:off x="7441485" y="2241827"/>
            <a:ext cx="395755" cy="452835"/>
            <a:chOff x="-16775350" y="3683300"/>
            <a:chExt cx="267800" cy="306425"/>
          </a:xfrm>
        </p:grpSpPr>
        <p:sp>
          <p:nvSpPr>
            <p:cNvPr id="9285" name="Google Shape;9285;p76"/>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76"/>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6"/>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8" name="Google Shape;9288;p76"/>
          <p:cNvGrpSpPr/>
          <p:nvPr/>
        </p:nvGrpSpPr>
        <p:grpSpPr>
          <a:xfrm>
            <a:off x="7413536" y="2796870"/>
            <a:ext cx="451653" cy="449288"/>
            <a:chOff x="-16794250" y="4058225"/>
            <a:chExt cx="305625" cy="304025"/>
          </a:xfrm>
        </p:grpSpPr>
        <p:sp>
          <p:nvSpPr>
            <p:cNvPr id="9289" name="Google Shape;9289;p76"/>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76"/>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6"/>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76"/>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76"/>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76"/>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6"/>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6"/>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6"/>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8" name="Google Shape;9298;p76"/>
          <p:cNvSpPr/>
          <p:nvPr/>
        </p:nvSpPr>
        <p:spPr>
          <a:xfrm>
            <a:off x="7992205"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9" name="Google Shape;9299;p76"/>
          <p:cNvGrpSpPr/>
          <p:nvPr/>
        </p:nvGrpSpPr>
        <p:grpSpPr>
          <a:xfrm>
            <a:off x="2414953" y="1689573"/>
            <a:ext cx="457453" cy="449325"/>
            <a:chOff x="-20199150" y="3317850"/>
            <a:chExt cx="309550" cy="304050"/>
          </a:xfrm>
        </p:grpSpPr>
        <p:sp>
          <p:nvSpPr>
            <p:cNvPr id="9300" name="Google Shape;9300;p76"/>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6"/>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6"/>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76"/>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76"/>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6"/>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76"/>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76"/>
          <p:cNvGrpSpPr/>
          <p:nvPr/>
        </p:nvGrpSpPr>
        <p:grpSpPr>
          <a:xfrm>
            <a:off x="2417281" y="2242861"/>
            <a:ext cx="452798" cy="450766"/>
            <a:chOff x="-20199150" y="3693150"/>
            <a:chExt cx="306400" cy="305025"/>
          </a:xfrm>
        </p:grpSpPr>
        <p:sp>
          <p:nvSpPr>
            <p:cNvPr id="9308" name="Google Shape;9308;p76"/>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76"/>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6"/>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76"/>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76"/>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6"/>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4" name="Google Shape;9314;p76"/>
          <p:cNvGrpSpPr/>
          <p:nvPr/>
        </p:nvGrpSpPr>
        <p:grpSpPr>
          <a:xfrm>
            <a:off x="2417854" y="2795687"/>
            <a:ext cx="451653" cy="451653"/>
            <a:chOff x="-20197575" y="4066875"/>
            <a:chExt cx="305625" cy="305625"/>
          </a:xfrm>
        </p:grpSpPr>
        <p:sp>
          <p:nvSpPr>
            <p:cNvPr id="9315" name="Google Shape;9315;p76"/>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6"/>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76"/>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76"/>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76"/>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6"/>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76"/>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76"/>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76"/>
          <p:cNvGrpSpPr/>
          <p:nvPr/>
        </p:nvGrpSpPr>
        <p:grpSpPr>
          <a:xfrm>
            <a:off x="5200071" y="1687520"/>
            <a:ext cx="449325" cy="453426"/>
            <a:chOff x="-18271050" y="3333200"/>
            <a:chExt cx="304050" cy="306825"/>
          </a:xfrm>
        </p:grpSpPr>
        <p:sp>
          <p:nvSpPr>
            <p:cNvPr id="9324" name="Google Shape;9324;p76"/>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76"/>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76"/>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6"/>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76"/>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9" name="Google Shape;9329;p76"/>
          <p:cNvGrpSpPr/>
          <p:nvPr/>
        </p:nvGrpSpPr>
        <p:grpSpPr>
          <a:xfrm>
            <a:off x="5200644" y="2244171"/>
            <a:ext cx="448180" cy="448143"/>
            <a:chOff x="-18270275" y="3710875"/>
            <a:chExt cx="303275" cy="303250"/>
          </a:xfrm>
        </p:grpSpPr>
        <p:sp>
          <p:nvSpPr>
            <p:cNvPr id="9330" name="Google Shape;9330;p76"/>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6"/>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6"/>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76"/>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76"/>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6"/>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76"/>
          <p:cNvGrpSpPr/>
          <p:nvPr/>
        </p:nvGrpSpPr>
        <p:grpSpPr>
          <a:xfrm>
            <a:off x="5254196" y="2797422"/>
            <a:ext cx="341076" cy="448180"/>
            <a:chOff x="-18234025" y="4084200"/>
            <a:chExt cx="230800" cy="303275"/>
          </a:xfrm>
        </p:grpSpPr>
        <p:sp>
          <p:nvSpPr>
            <p:cNvPr id="9337" name="Google Shape;9337;p76"/>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6"/>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6"/>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76"/>
          <p:cNvGrpSpPr/>
          <p:nvPr/>
        </p:nvGrpSpPr>
        <p:grpSpPr>
          <a:xfrm>
            <a:off x="2366751" y="3341641"/>
            <a:ext cx="449325" cy="450470"/>
            <a:chOff x="-16419350" y="3308400"/>
            <a:chExt cx="304050" cy="304825"/>
          </a:xfrm>
        </p:grpSpPr>
        <p:sp>
          <p:nvSpPr>
            <p:cNvPr id="9341" name="Google Shape;9341;p76"/>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76"/>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6"/>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6"/>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76"/>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76"/>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76"/>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8" name="Google Shape;9348;p76"/>
          <p:cNvGrpSpPr/>
          <p:nvPr/>
        </p:nvGrpSpPr>
        <p:grpSpPr>
          <a:xfrm>
            <a:off x="4638306" y="3340423"/>
            <a:ext cx="395755" cy="452872"/>
            <a:chOff x="-16401225" y="3683275"/>
            <a:chExt cx="267800" cy="306450"/>
          </a:xfrm>
        </p:grpSpPr>
        <p:sp>
          <p:nvSpPr>
            <p:cNvPr id="9349" name="Google Shape;9349;p76"/>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76"/>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76"/>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6"/>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6"/>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76"/>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76"/>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6" name="Google Shape;9356;p76"/>
          <p:cNvGrpSpPr/>
          <p:nvPr/>
        </p:nvGrpSpPr>
        <p:grpSpPr>
          <a:xfrm>
            <a:off x="8003755" y="2797062"/>
            <a:ext cx="450470" cy="448180"/>
            <a:chOff x="-16419350" y="4058200"/>
            <a:chExt cx="304825" cy="303275"/>
          </a:xfrm>
        </p:grpSpPr>
        <p:sp>
          <p:nvSpPr>
            <p:cNvPr id="9357" name="Google Shape;9357;p76"/>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6"/>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6"/>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76"/>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76"/>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6"/>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6"/>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4" name="Google Shape;9364;p76"/>
          <p:cNvGrpSpPr/>
          <p:nvPr/>
        </p:nvGrpSpPr>
        <p:grpSpPr>
          <a:xfrm>
            <a:off x="4030643" y="3343080"/>
            <a:ext cx="450507" cy="447589"/>
            <a:chOff x="-15296200" y="3326900"/>
            <a:chExt cx="304850" cy="302875"/>
          </a:xfrm>
        </p:grpSpPr>
        <p:sp>
          <p:nvSpPr>
            <p:cNvPr id="9365" name="Google Shape;9365;p76"/>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76"/>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76"/>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6"/>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6"/>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0" name="Google Shape;9370;p76"/>
          <p:cNvGrpSpPr/>
          <p:nvPr/>
        </p:nvGrpSpPr>
        <p:grpSpPr>
          <a:xfrm>
            <a:off x="2946296" y="1706881"/>
            <a:ext cx="486566" cy="414708"/>
            <a:chOff x="-19835275" y="3330250"/>
            <a:chExt cx="329250" cy="280625"/>
          </a:xfrm>
        </p:grpSpPr>
        <p:sp>
          <p:nvSpPr>
            <p:cNvPr id="9371" name="Google Shape;9371;p76"/>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6"/>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6"/>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76"/>
          <p:cNvGrpSpPr/>
          <p:nvPr/>
        </p:nvGrpSpPr>
        <p:grpSpPr>
          <a:xfrm>
            <a:off x="2964325" y="2243470"/>
            <a:ext cx="450507" cy="449547"/>
            <a:chOff x="-19822675" y="3692750"/>
            <a:chExt cx="304850" cy="304200"/>
          </a:xfrm>
        </p:grpSpPr>
        <p:sp>
          <p:nvSpPr>
            <p:cNvPr id="9375" name="Google Shape;9375;p76"/>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6"/>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6"/>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6"/>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76"/>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0" name="Google Shape;9380;p76"/>
          <p:cNvGrpSpPr/>
          <p:nvPr/>
        </p:nvGrpSpPr>
        <p:grpSpPr>
          <a:xfrm>
            <a:off x="2964916" y="2796278"/>
            <a:ext cx="449325" cy="450470"/>
            <a:chOff x="-19822675" y="4066875"/>
            <a:chExt cx="304050" cy="304825"/>
          </a:xfrm>
        </p:grpSpPr>
        <p:sp>
          <p:nvSpPr>
            <p:cNvPr id="9381" name="Google Shape;9381;p76"/>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76"/>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76"/>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6"/>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6"/>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6"/>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7" name="Google Shape;9387;p76"/>
          <p:cNvGrpSpPr/>
          <p:nvPr/>
        </p:nvGrpSpPr>
        <p:grpSpPr>
          <a:xfrm>
            <a:off x="5773985" y="1689571"/>
            <a:ext cx="399302" cy="449325"/>
            <a:chOff x="-17878825" y="3334400"/>
            <a:chExt cx="270200" cy="304050"/>
          </a:xfrm>
        </p:grpSpPr>
        <p:sp>
          <p:nvSpPr>
            <p:cNvPr id="9388" name="Google Shape;9388;p76"/>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76"/>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6"/>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6"/>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6"/>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6"/>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6"/>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5" name="Google Shape;9395;p76"/>
          <p:cNvGrpSpPr/>
          <p:nvPr/>
        </p:nvGrpSpPr>
        <p:grpSpPr>
          <a:xfrm>
            <a:off x="5747809" y="2242416"/>
            <a:ext cx="451653" cy="451653"/>
            <a:chOff x="-17896150" y="3709300"/>
            <a:chExt cx="305625" cy="305625"/>
          </a:xfrm>
        </p:grpSpPr>
        <p:sp>
          <p:nvSpPr>
            <p:cNvPr id="9396" name="Google Shape;9396;p76"/>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76"/>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76"/>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6"/>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76"/>
          <p:cNvGrpSpPr/>
          <p:nvPr/>
        </p:nvGrpSpPr>
        <p:grpSpPr>
          <a:xfrm>
            <a:off x="5775740" y="2795686"/>
            <a:ext cx="395792" cy="451653"/>
            <a:chOff x="-17878025" y="4082625"/>
            <a:chExt cx="267825" cy="305625"/>
          </a:xfrm>
        </p:grpSpPr>
        <p:sp>
          <p:nvSpPr>
            <p:cNvPr id="9401" name="Google Shape;9401;p76"/>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6"/>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76"/>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76"/>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6"/>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6"/>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6"/>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76"/>
          <p:cNvGrpSpPr/>
          <p:nvPr/>
        </p:nvGrpSpPr>
        <p:grpSpPr>
          <a:xfrm>
            <a:off x="2919632" y="3355015"/>
            <a:ext cx="450507" cy="423722"/>
            <a:chOff x="-16044450" y="3317850"/>
            <a:chExt cx="304850" cy="286725"/>
          </a:xfrm>
        </p:grpSpPr>
        <p:sp>
          <p:nvSpPr>
            <p:cNvPr id="9409" name="Google Shape;9409;p76"/>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6"/>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6"/>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76"/>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3" name="Google Shape;9413;p76"/>
          <p:cNvSpPr/>
          <p:nvPr/>
        </p:nvSpPr>
        <p:spPr>
          <a:xfrm>
            <a:off x="5164353"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4" name="Google Shape;9414;p76"/>
          <p:cNvGrpSpPr/>
          <p:nvPr/>
        </p:nvGrpSpPr>
        <p:grpSpPr>
          <a:xfrm>
            <a:off x="8042149" y="2243724"/>
            <a:ext cx="373662" cy="449030"/>
            <a:chOff x="-16018450" y="4058400"/>
            <a:chExt cx="252850" cy="303850"/>
          </a:xfrm>
        </p:grpSpPr>
        <p:sp>
          <p:nvSpPr>
            <p:cNvPr id="9415" name="Google Shape;9415;p76"/>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76"/>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6"/>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6"/>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9" name="Google Shape;9419;p76"/>
          <p:cNvSpPr/>
          <p:nvPr/>
        </p:nvSpPr>
        <p:spPr>
          <a:xfrm>
            <a:off x="6274865"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76"/>
          <p:cNvSpPr txBox="1"/>
          <p:nvPr/>
        </p:nvSpPr>
        <p:spPr>
          <a:xfrm>
            <a:off x="1048350" y="721025"/>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24" name="Shape 9424"/>
        <p:cNvGrpSpPr/>
        <p:nvPr/>
      </p:nvGrpSpPr>
      <p:grpSpPr>
        <a:xfrm>
          <a:off x="0" y="0"/>
          <a:ext cx="0" cy="0"/>
          <a:chOff x="0" y="0"/>
          <a:chExt cx="0" cy="0"/>
        </a:xfrm>
      </p:grpSpPr>
      <p:grpSp>
        <p:nvGrpSpPr>
          <p:cNvPr id="9425" name="Google Shape;9425;p77"/>
          <p:cNvGrpSpPr/>
          <p:nvPr/>
        </p:nvGrpSpPr>
        <p:grpSpPr>
          <a:xfrm>
            <a:off x="845901" y="1689241"/>
            <a:ext cx="442337" cy="419623"/>
            <a:chOff x="-6696925" y="3272575"/>
            <a:chExt cx="307200" cy="291425"/>
          </a:xfrm>
        </p:grpSpPr>
        <p:sp>
          <p:nvSpPr>
            <p:cNvPr id="9426" name="Google Shape;9426;p77"/>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7"/>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77"/>
          <p:cNvGrpSpPr/>
          <p:nvPr/>
        </p:nvGrpSpPr>
        <p:grpSpPr>
          <a:xfrm>
            <a:off x="845884" y="2204636"/>
            <a:ext cx="442373" cy="420775"/>
            <a:chOff x="-6690625" y="3631325"/>
            <a:chExt cx="307225" cy="292225"/>
          </a:xfrm>
        </p:grpSpPr>
        <p:sp>
          <p:nvSpPr>
            <p:cNvPr id="9429" name="Google Shape;9429;p77"/>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77"/>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77"/>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7"/>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77"/>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77"/>
          <p:cNvGrpSpPr/>
          <p:nvPr/>
        </p:nvGrpSpPr>
        <p:grpSpPr>
          <a:xfrm>
            <a:off x="868005" y="2756972"/>
            <a:ext cx="421927" cy="419371"/>
            <a:chOff x="-6689825" y="3992050"/>
            <a:chExt cx="293025" cy="291250"/>
          </a:xfrm>
        </p:grpSpPr>
        <p:sp>
          <p:nvSpPr>
            <p:cNvPr id="9435" name="Google Shape;9435;p77"/>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7"/>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77"/>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77"/>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7"/>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77"/>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77"/>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7"/>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7"/>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77"/>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7"/>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77"/>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7" name="Google Shape;9447;p77"/>
          <p:cNvSpPr/>
          <p:nvPr/>
        </p:nvSpPr>
        <p:spPr>
          <a:xfrm>
            <a:off x="3545854"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8" name="Google Shape;9448;p77"/>
          <p:cNvGrpSpPr/>
          <p:nvPr/>
        </p:nvGrpSpPr>
        <p:grpSpPr>
          <a:xfrm>
            <a:off x="3551317" y="2205192"/>
            <a:ext cx="423043" cy="419659"/>
            <a:chOff x="-4837325" y="3612425"/>
            <a:chExt cx="293800" cy="291450"/>
          </a:xfrm>
        </p:grpSpPr>
        <p:sp>
          <p:nvSpPr>
            <p:cNvPr id="9449" name="Google Shape;9449;p77"/>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7"/>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7"/>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77"/>
          <p:cNvGrpSpPr/>
          <p:nvPr/>
        </p:nvGrpSpPr>
        <p:grpSpPr>
          <a:xfrm>
            <a:off x="3564349" y="2756826"/>
            <a:ext cx="420775" cy="419659"/>
            <a:chOff x="-4837325" y="3971575"/>
            <a:chExt cx="292225" cy="291450"/>
          </a:xfrm>
        </p:grpSpPr>
        <p:sp>
          <p:nvSpPr>
            <p:cNvPr id="9453" name="Google Shape;9453;p77"/>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77"/>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77"/>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7"/>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7"/>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77"/>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9" name="Google Shape;9459;p77"/>
          <p:cNvGrpSpPr/>
          <p:nvPr/>
        </p:nvGrpSpPr>
        <p:grpSpPr>
          <a:xfrm>
            <a:off x="6256364" y="1714185"/>
            <a:ext cx="430998" cy="369730"/>
            <a:chOff x="-3037625" y="3254850"/>
            <a:chExt cx="299325" cy="256775"/>
          </a:xfrm>
        </p:grpSpPr>
        <p:sp>
          <p:nvSpPr>
            <p:cNvPr id="9460" name="Google Shape;9460;p77"/>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77"/>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77"/>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77"/>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77"/>
          <p:cNvGrpSpPr/>
          <p:nvPr/>
        </p:nvGrpSpPr>
        <p:grpSpPr>
          <a:xfrm>
            <a:off x="6260324" y="2204615"/>
            <a:ext cx="423079" cy="420811"/>
            <a:chOff x="-3031325" y="3597450"/>
            <a:chExt cx="293825" cy="292250"/>
          </a:xfrm>
        </p:grpSpPr>
        <p:sp>
          <p:nvSpPr>
            <p:cNvPr id="9465" name="Google Shape;9465;p77"/>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77"/>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77"/>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7"/>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9" name="Google Shape;9469;p77"/>
          <p:cNvGrpSpPr/>
          <p:nvPr/>
        </p:nvGrpSpPr>
        <p:grpSpPr>
          <a:xfrm>
            <a:off x="6272798" y="2781214"/>
            <a:ext cx="421927" cy="370882"/>
            <a:chOff x="-3030525" y="3973150"/>
            <a:chExt cx="293025" cy="257575"/>
          </a:xfrm>
        </p:grpSpPr>
        <p:sp>
          <p:nvSpPr>
            <p:cNvPr id="9470" name="Google Shape;9470;p77"/>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77"/>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77"/>
          <p:cNvGrpSpPr/>
          <p:nvPr/>
        </p:nvGrpSpPr>
        <p:grpSpPr>
          <a:xfrm>
            <a:off x="1374391" y="3369426"/>
            <a:ext cx="421927" cy="297195"/>
            <a:chOff x="-1199300" y="3279250"/>
            <a:chExt cx="293025" cy="206400"/>
          </a:xfrm>
        </p:grpSpPr>
        <p:sp>
          <p:nvSpPr>
            <p:cNvPr id="9473" name="Google Shape;9473;p77"/>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77"/>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7"/>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7"/>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77"/>
          <p:cNvGrpSpPr/>
          <p:nvPr/>
        </p:nvGrpSpPr>
        <p:grpSpPr>
          <a:xfrm>
            <a:off x="1381477" y="1688773"/>
            <a:ext cx="444605" cy="420559"/>
            <a:chOff x="-6338550" y="3272950"/>
            <a:chExt cx="308775" cy="292075"/>
          </a:xfrm>
        </p:grpSpPr>
        <p:sp>
          <p:nvSpPr>
            <p:cNvPr id="9478" name="Google Shape;9478;p77"/>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7"/>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7"/>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77"/>
          <p:cNvGrpSpPr/>
          <p:nvPr/>
        </p:nvGrpSpPr>
        <p:grpSpPr>
          <a:xfrm>
            <a:off x="1392817" y="2205194"/>
            <a:ext cx="421927" cy="419659"/>
            <a:chOff x="-6329100" y="3632100"/>
            <a:chExt cx="293025" cy="291450"/>
          </a:xfrm>
        </p:grpSpPr>
        <p:sp>
          <p:nvSpPr>
            <p:cNvPr id="9482" name="Google Shape;9482;p77"/>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7"/>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77"/>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77"/>
          <p:cNvGrpSpPr/>
          <p:nvPr/>
        </p:nvGrpSpPr>
        <p:grpSpPr>
          <a:xfrm>
            <a:off x="1405867" y="2756828"/>
            <a:ext cx="419623" cy="419659"/>
            <a:chOff x="-6329875" y="3992050"/>
            <a:chExt cx="291425" cy="291450"/>
          </a:xfrm>
        </p:grpSpPr>
        <p:sp>
          <p:nvSpPr>
            <p:cNvPr id="9486" name="Google Shape;9486;p77"/>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77"/>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77"/>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7"/>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0" name="Google Shape;9490;p77"/>
          <p:cNvGrpSpPr/>
          <p:nvPr/>
        </p:nvGrpSpPr>
        <p:grpSpPr>
          <a:xfrm>
            <a:off x="4092004" y="1687530"/>
            <a:ext cx="423079" cy="423043"/>
            <a:chOff x="-4478975" y="3251700"/>
            <a:chExt cx="293825" cy="293800"/>
          </a:xfrm>
        </p:grpSpPr>
        <p:sp>
          <p:nvSpPr>
            <p:cNvPr id="9491" name="Google Shape;9491;p77"/>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77"/>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77"/>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4" name="Google Shape;9494;p77"/>
          <p:cNvGrpSpPr/>
          <p:nvPr/>
        </p:nvGrpSpPr>
        <p:grpSpPr>
          <a:xfrm>
            <a:off x="4092004" y="2205192"/>
            <a:ext cx="423079" cy="419659"/>
            <a:chOff x="-4475825" y="3612425"/>
            <a:chExt cx="293825" cy="291450"/>
          </a:xfrm>
        </p:grpSpPr>
        <p:sp>
          <p:nvSpPr>
            <p:cNvPr id="9495" name="Google Shape;9495;p77"/>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77"/>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7"/>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8" name="Google Shape;9498;p77"/>
          <p:cNvGrpSpPr/>
          <p:nvPr/>
        </p:nvGrpSpPr>
        <p:grpSpPr>
          <a:xfrm>
            <a:off x="4101077" y="2756844"/>
            <a:ext cx="428730" cy="419623"/>
            <a:chOff x="-4480550" y="3970800"/>
            <a:chExt cx="297750" cy="291425"/>
          </a:xfrm>
        </p:grpSpPr>
        <p:sp>
          <p:nvSpPr>
            <p:cNvPr id="9499" name="Google Shape;9499;p77"/>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77"/>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77"/>
          <p:cNvGrpSpPr/>
          <p:nvPr/>
        </p:nvGrpSpPr>
        <p:grpSpPr>
          <a:xfrm>
            <a:off x="6804910" y="1689221"/>
            <a:ext cx="415123" cy="419659"/>
            <a:chOff x="-2668225" y="3239075"/>
            <a:chExt cx="288300" cy="291450"/>
          </a:xfrm>
        </p:grpSpPr>
        <p:sp>
          <p:nvSpPr>
            <p:cNvPr id="9502" name="Google Shape;9502;p77"/>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77"/>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7"/>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77"/>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77"/>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77"/>
          <p:cNvGrpSpPr/>
          <p:nvPr/>
        </p:nvGrpSpPr>
        <p:grpSpPr>
          <a:xfrm>
            <a:off x="6802066" y="2205191"/>
            <a:ext cx="420811" cy="419659"/>
            <a:chOff x="-2671375" y="3597450"/>
            <a:chExt cx="292250" cy="291450"/>
          </a:xfrm>
        </p:grpSpPr>
        <p:sp>
          <p:nvSpPr>
            <p:cNvPr id="9508" name="Google Shape;9508;p77"/>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7"/>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0" name="Google Shape;9510;p77"/>
          <p:cNvGrpSpPr/>
          <p:nvPr/>
        </p:nvGrpSpPr>
        <p:grpSpPr>
          <a:xfrm>
            <a:off x="6812849" y="2755691"/>
            <a:ext cx="423043" cy="421927"/>
            <a:chOff x="-2670575" y="3956600"/>
            <a:chExt cx="293800" cy="293025"/>
          </a:xfrm>
        </p:grpSpPr>
        <p:sp>
          <p:nvSpPr>
            <p:cNvPr id="9511" name="Google Shape;9511;p77"/>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7"/>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7"/>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7"/>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77"/>
          <p:cNvGrpSpPr/>
          <p:nvPr/>
        </p:nvGrpSpPr>
        <p:grpSpPr>
          <a:xfrm>
            <a:off x="3070370" y="3311947"/>
            <a:ext cx="426462" cy="418363"/>
            <a:chOff x="-1183550" y="3586525"/>
            <a:chExt cx="296175" cy="290550"/>
          </a:xfrm>
        </p:grpSpPr>
        <p:sp>
          <p:nvSpPr>
            <p:cNvPr id="9516" name="Google Shape;9516;p77"/>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77"/>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7"/>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77"/>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77"/>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77"/>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77"/>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77"/>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77"/>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77"/>
          <p:cNvGrpSpPr/>
          <p:nvPr/>
        </p:nvGrpSpPr>
        <p:grpSpPr>
          <a:xfrm>
            <a:off x="1933980" y="1689799"/>
            <a:ext cx="420811" cy="418507"/>
            <a:chOff x="-5971525" y="3273750"/>
            <a:chExt cx="292250" cy="290650"/>
          </a:xfrm>
        </p:grpSpPr>
        <p:sp>
          <p:nvSpPr>
            <p:cNvPr id="9526" name="Google Shape;9526;p77"/>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7"/>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77"/>
          <p:cNvGrpSpPr/>
          <p:nvPr/>
        </p:nvGrpSpPr>
        <p:grpSpPr>
          <a:xfrm>
            <a:off x="1928310" y="2203826"/>
            <a:ext cx="432150" cy="422395"/>
            <a:chOff x="-5974675" y="3632100"/>
            <a:chExt cx="300125" cy="293350"/>
          </a:xfrm>
        </p:grpSpPr>
        <p:sp>
          <p:nvSpPr>
            <p:cNvPr id="9529" name="Google Shape;9529;p77"/>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7"/>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77"/>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2" name="Google Shape;9532;p77"/>
          <p:cNvGrpSpPr/>
          <p:nvPr/>
        </p:nvGrpSpPr>
        <p:grpSpPr>
          <a:xfrm>
            <a:off x="1958351" y="2755694"/>
            <a:ext cx="395865" cy="421927"/>
            <a:chOff x="-5971525" y="3990475"/>
            <a:chExt cx="274925" cy="293025"/>
          </a:xfrm>
        </p:grpSpPr>
        <p:sp>
          <p:nvSpPr>
            <p:cNvPr id="9533" name="Google Shape;9533;p77"/>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77"/>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77"/>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7"/>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77"/>
          <p:cNvGrpSpPr/>
          <p:nvPr/>
        </p:nvGrpSpPr>
        <p:grpSpPr>
          <a:xfrm>
            <a:off x="4631558" y="1689798"/>
            <a:ext cx="420775" cy="418507"/>
            <a:chOff x="-4118225" y="3253275"/>
            <a:chExt cx="292225" cy="290650"/>
          </a:xfrm>
        </p:grpSpPr>
        <p:sp>
          <p:nvSpPr>
            <p:cNvPr id="9538" name="Google Shape;9538;p77"/>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77"/>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0" name="Google Shape;9540;p77"/>
          <p:cNvGrpSpPr/>
          <p:nvPr/>
        </p:nvGrpSpPr>
        <p:grpSpPr>
          <a:xfrm>
            <a:off x="4682008" y="2204922"/>
            <a:ext cx="319874" cy="420199"/>
            <a:chOff x="-4082800" y="3612425"/>
            <a:chExt cx="222150" cy="291825"/>
          </a:xfrm>
        </p:grpSpPr>
        <p:sp>
          <p:nvSpPr>
            <p:cNvPr id="9541" name="Google Shape;9541;p77"/>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77"/>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7"/>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4" name="Google Shape;9544;p77"/>
          <p:cNvGrpSpPr/>
          <p:nvPr/>
        </p:nvGrpSpPr>
        <p:grpSpPr>
          <a:xfrm>
            <a:off x="4643456" y="2769876"/>
            <a:ext cx="420775" cy="393561"/>
            <a:chOff x="-4118225" y="3990475"/>
            <a:chExt cx="292225" cy="273325"/>
          </a:xfrm>
        </p:grpSpPr>
        <p:sp>
          <p:nvSpPr>
            <p:cNvPr id="9545" name="Google Shape;9545;p77"/>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77"/>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77"/>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7"/>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77"/>
          <p:cNvGrpSpPr/>
          <p:nvPr/>
        </p:nvGrpSpPr>
        <p:grpSpPr>
          <a:xfrm>
            <a:off x="7354110" y="1688087"/>
            <a:ext cx="394713" cy="421927"/>
            <a:chOff x="-2312225" y="3238300"/>
            <a:chExt cx="274125" cy="293025"/>
          </a:xfrm>
        </p:grpSpPr>
        <p:sp>
          <p:nvSpPr>
            <p:cNvPr id="9550" name="Google Shape;9550;p77"/>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77"/>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77"/>
          <p:cNvGrpSpPr/>
          <p:nvPr/>
        </p:nvGrpSpPr>
        <p:grpSpPr>
          <a:xfrm>
            <a:off x="7341062" y="2153586"/>
            <a:ext cx="420811" cy="522864"/>
            <a:chOff x="-2310650" y="3525775"/>
            <a:chExt cx="292250" cy="363125"/>
          </a:xfrm>
        </p:grpSpPr>
        <p:sp>
          <p:nvSpPr>
            <p:cNvPr id="9553" name="Google Shape;9553;p77"/>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7"/>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7"/>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77"/>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7" name="Google Shape;9557;p77"/>
          <p:cNvGrpSpPr/>
          <p:nvPr/>
        </p:nvGrpSpPr>
        <p:grpSpPr>
          <a:xfrm>
            <a:off x="7351827" y="2756825"/>
            <a:ext cx="423079" cy="419659"/>
            <a:chOff x="-2310650" y="3958175"/>
            <a:chExt cx="293825" cy="291450"/>
          </a:xfrm>
        </p:grpSpPr>
        <p:sp>
          <p:nvSpPr>
            <p:cNvPr id="9558" name="Google Shape;9558;p77"/>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7"/>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77"/>
          <p:cNvGrpSpPr/>
          <p:nvPr/>
        </p:nvGrpSpPr>
        <p:grpSpPr>
          <a:xfrm>
            <a:off x="4718688" y="3308459"/>
            <a:ext cx="424159" cy="419659"/>
            <a:chOff x="-1182750" y="3962900"/>
            <a:chExt cx="294575" cy="291450"/>
          </a:xfrm>
        </p:grpSpPr>
        <p:sp>
          <p:nvSpPr>
            <p:cNvPr id="9561" name="Google Shape;9561;p7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7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7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7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7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8" name="Google Shape;9568;p77"/>
          <p:cNvGrpSpPr/>
          <p:nvPr/>
        </p:nvGrpSpPr>
        <p:grpSpPr>
          <a:xfrm>
            <a:off x="2471824" y="1689223"/>
            <a:ext cx="424195" cy="419659"/>
            <a:chOff x="-5611575" y="3272950"/>
            <a:chExt cx="294600" cy="291450"/>
          </a:xfrm>
        </p:grpSpPr>
        <p:sp>
          <p:nvSpPr>
            <p:cNvPr id="9569" name="Google Shape;9569;p77"/>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77"/>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77"/>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7"/>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7"/>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77"/>
          <p:cNvGrpSpPr/>
          <p:nvPr/>
        </p:nvGrpSpPr>
        <p:grpSpPr>
          <a:xfrm>
            <a:off x="2471824" y="2205770"/>
            <a:ext cx="424195" cy="418507"/>
            <a:chOff x="-5613150" y="3632900"/>
            <a:chExt cx="294600" cy="290650"/>
          </a:xfrm>
        </p:grpSpPr>
        <p:sp>
          <p:nvSpPr>
            <p:cNvPr id="9575" name="Google Shape;9575;p77"/>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7"/>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77"/>
          <p:cNvGrpSpPr/>
          <p:nvPr/>
        </p:nvGrpSpPr>
        <p:grpSpPr>
          <a:xfrm>
            <a:off x="2483722" y="2756270"/>
            <a:ext cx="424195" cy="420775"/>
            <a:chOff x="-5613150" y="3991275"/>
            <a:chExt cx="294600" cy="292225"/>
          </a:xfrm>
        </p:grpSpPr>
        <p:sp>
          <p:nvSpPr>
            <p:cNvPr id="9578" name="Google Shape;9578;p77"/>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77"/>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7"/>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7"/>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7"/>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7"/>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7"/>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77"/>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77"/>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7" name="Google Shape;9587;p77"/>
          <p:cNvGrpSpPr/>
          <p:nvPr/>
        </p:nvGrpSpPr>
        <p:grpSpPr>
          <a:xfrm>
            <a:off x="5155210" y="1689438"/>
            <a:ext cx="434634" cy="419227"/>
            <a:chOff x="-3768700" y="3253275"/>
            <a:chExt cx="301850" cy="291150"/>
          </a:xfrm>
        </p:grpSpPr>
        <p:sp>
          <p:nvSpPr>
            <p:cNvPr id="9588" name="Google Shape;9588;p77"/>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77"/>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7"/>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77"/>
          <p:cNvGrpSpPr/>
          <p:nvPr/>
        </p:nvGrpSpPr>
        <p:grpSpPr>
          <a:xfrm>
            <a:off x="5159293" y="2217090"/>
            <a:ext cx="426462" cy="395865"/>
            <a:chOff x="-3808700" y="3628950"/>
            <a:chExt cx="296175" cy="274925"/>
          </a:xfrm>
        </p:grpSpPr>
        <p:sp>
          <p:nvSpPr>
            <p:cNvPr id="9592" name="Google Shape;9592;p77"/>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7"/>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7"/>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77"/>
          <p:cNvGrpSpPr/>
          <p:nvPr/>
        </p:nvGrpSpPr>
        <p:grpSpPr>
          <a:xfrm>
            <a:off x="5224504" y="2756412"/>
            <a:ext cx="419443" cy="420487"/>
            <a:chOff x="-3771675" y="3971775"/>
            <a:chExt cx="291300" cy="292025"/>
          </a:xfrm>
        </p:grpSpPr>
        <p:sp>
          <p:nvSpPr>
            <p:cNvPr id="9596" name="Google Shape;9596;p77"/>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7"/>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7"/>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77"/>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77"/>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77"/>
          <p:cNvGrpSpPr/>
          <p:nvPr/>
        </p:nvGrpSpPr>
        <p:grpSpPr>
          <a:xfrm>
            <a:off x="7885948" y="1716461"/>
            <a:ext cx="420271" cy="320774"/>
            <a:chOff x="-1951475" y="3273100"/>
            <a:chExt cx="291875" cy="222775"/>
          </a:xfrm>
        </p:grpSpPr>
        <p:sp>
          <p:nvSpPr>
            <p:cNvPr id="9602" name="Google Shape;9602;p77"/>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77"/>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77"/>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77"/>
          <p:cNvGrpSpPr/>
          <p:nvPr/>
        </p:nvGrpSpPr>
        <p:grpSpPr>
          <a:xfrm>
            <a:off x="7883429" y="2205191"/>
            <a:ext cx="425310" cy="419659"/>
            <a:chOff x="-1951475" y="3597450"/>
            <a:chExt cx="295375" cy="291450"/>
          </a:xfrm>
        </p:grpSpPr>
        <p:sp>
          <p:nvSpPr>
            <p:cNvPr id="9606" name="Google Shape;9606;p77"/>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77"/>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7"/>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77"/>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0" name="Google Shape;9610;p77"/>
          <p:cNvGrpSpPr/>
          <p:nvPr/>
        </p:nvGrpSpPr>
        <p:grpSpPr>
          <a:xfrm>
            <a:off x="7885680" y="2756825"/>
            <a:ext cx="444605" cy="419659"/>
            <a:chOff x="-1960150" y="3956600"/>
            <a:chExt cx="308775" cy="291450"/>
          </a:xfrm>
        </p:grpSpPr>
        <p:sp>
          <p:nvSpPr>
            <p:cNvPr id="9611" name="Google Shape;9611;p77"/>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77"/>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77"/>
          <p:cNvGrpSpPr/>
          <p:nvPr/>
        </p:nvGrpSpPr>
        <p:grpSpPr>
          <a:xfrm>
            <a:off x="1939718" y="3307636"/>
            <a:ext cx="420775" cy="420775"/>
            <a:chOff x="-804700" y="3226500"/>
            <a:chExt cx="292225" cy="292225"/>
          </a:xfrm>
        </p:grpSpPr>
        <p:sp>
          <p:nvSpPr>
            <p:cNvPr id="9614" name="Google Shape;9614;p77"/>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77"/>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77"/>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7"/>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7"/>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77"/>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77"/>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1" name="Google Shape;9621;p77"/>
          <p:cNvGrpSpPr/>
          <p:nvPr/>
        </p:nvGrpSpPr>
        <p:grpSpPr>
          <a:xfrm>
            <a:off x="3019809" y="1688647"/>
            <a:ext cx="420775" cy="420811"/>
            <a:chOff x="-5251625" y="3272950"/>
            <a:chExt cx="292225" cy="292250"/>
          </a:xfrm>
        </p:grpSpPr>
        <p:sp>
          <p:nvSpPr>
            <p:cNvPr id="9622" name="Google Shape;9622;p77"/>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77"/>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7"/>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5" name="Google Shape;9625;p77"/>
          <p:cNvGrpSpPr/>
          <p:nvPr/>
        </p:nvGrpSpPr>
        <p:grpSpPr>
          <a:xfrm>
            <a:off x="3016407" y="2204348"/>
            <a:ext cx="427578" cy="421351"/>
            <a:chOff x="-5254775" y="3631325"/>
            <a:chExt cx="296950" cy="292625"/>
          </a:xfrm>
        </p:grpSpPr>
        <p:sp>
          <p:nvSpPr>
            <p:cNvPr id="9626" name="Google Shape;9626;p77"/>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7"/>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7"/>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7"/>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77"/>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7"/>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77"/>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3" name="Google Shape;9633;p77"/>
          <p:cNvGrpSpPr/>
          <p:nvPr/>
        </p:nvGrpSpPr>
        <p:grpSpPr>
          <a:xfrm>
            <a:off x="3032265" y="2756270"/>
            <a:ext cx="419659" cy="420775"/>
            <a:chOff x="-5251625" y="3991275"/>
            <a:chExt cx="291450" cy="292225"/>
          </a:xfrm>
        </p:grpSpPr>
        <p:sp>
          <p:nvSpPr>
            <p:cNvPr id="9634" name="Google Shape;9634;p77"/>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77"/>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77"/>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7"/>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77"/>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9" name="Google Shape;9639;p77"/>
          <p:cNvGrpSpPr/>
          <p:nvPr/>
        </p:nvGrpSpPr>
        <p:grpSpPr>
          <a:xfrm>
            <a:off x="5772848" y="1689240"/>
            <a:ext cx="319874" cy="419623"/>
            <a:chOff x="-3365275" y="3253275"/>
            <a:chExt cx="222150" cy="291425"/>
          </a:xfrm>
        </p:grpSpPr>
        <p:sp>
          <p:nvSpPr>
            <p:cNvPr id="9640" name="Google Shape;9640;p77"/>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7"/>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77"/>
          <p:cNvGrpSpPr/>
          <p:nvPr/>
        </p:nvGrpSpPr>
        <p:grpSpPr>
          <a:xfrm>
            <a:off x="5746786" y="2204058"/>
            <a:ext cx="371998" cy="421927"/>
            <a:chOff x="-3383375" y="3611625"/>
            <a:chExt cx="258350" cy="293025"/>
          </a:xfrm>
        </p:grpSpPr>
        <p:sp>
          <p:nvSpPr>
            <p:cNvPr id="9643" name="Google Shape;9643;p77"/>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77"/>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5" name="Google Shape;9645;p77"/>
          <p:cNvGrpSpPr/>
          <p:nvPr/>
        </p:nvGrpSpPr>
        <p:grpSpPr>
          <a:xfrm>
            <a:off x="5809135" y="2756826"/>
            <a:ext cx="271097" cy="419659"/>
            <a:chOff x="-3347950" y="3971575"/>
            <a:chExt cx="188275" cy="291450"/>
          </a:xfrm>
        </p:grpSpPr>
        <p:sp>
          <p:nvSpPr>
            <p:cNvPr id="9646" name="Google Shape;9646;p77"/>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7"/>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7"/>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77"/>
          <p:cNvGrpSpPr/>
          <p:nvPr/>
        </p:nvGrpSpPr>
        <p:grpSpPr>
          <a:xfrm>
            <a:off x="858994" y="3307061"/>
            <a:ext cx="371998" cy="421927"/>
            <a:chOff x="-1575775" y="3238300"/>
            <a:chExt cx="258350" cy="293025"/>
          </a:xfrm>
        </p:grpSpPr>
        <p:sp>
          <p:nvSpPr>
            <p:cNvPr id="9650" name="Google Shape;9650;p77"/>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7"/>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7"/>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7"/>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77"/>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5" name="Google Shape;9655;p77"/>
          <p:cNvGrpSpPr/>
          <p:nvPr/>
        </p:nvGrpSpPr>
        <p:grpSpPr>
          <a:xfrm>
            <a:off x="2503892" y="3309051"/>
            <a:ext cx="423079" cy="424159"/>
            <a:chOff x="-1591550" y="3597475"/>
            <a:chExt cx="293825" cy="294575"/>
          </a:xfrm>
        </p:grpSpPr>
        <p:sp>
          <p:nvSpPr>
            <p:cNvPr id="9656" name="Google Shape;9656;p77"/>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77"/>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77"/>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77"/>
          <p:cNvGrpSpPr/>
          <p:nvPr/>
        </p:nvGrpSpPr>
        <p:grpSpPr>
          <a:xfrm>
            <a:off x="4153362" y="3318663"/>
            <a:ext cx="421927" cy="399248"/>
            <a:chOff x="-1592325" y="3957400"/>
            <a:chExt cx="293025" cy="277275"/>
          </a:xfrm>
        </p:grpSpPr>
        <p:sp>
          <p:nvSpPr>
            <p:cNvPr id="9660" name="Google Shape;9660;p77"/>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7"/>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7"/>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7"/>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4" name="Google Shape;9664;p77"/>
          <p:cNvGrpSpPr/>
          <p:nvPr/>
        </p:nvGrpSpPr>
        <p:grpSpPr>
          <a:xfrm>
            <a:off x="3640232" y="3310744"/>
            <a:ext cx="369730" cy="420775"/>
            <a:chOff x="-778700" y="3612425"/>
            <a:chExt cx="256775" cy="292225"/>
          </a:xfrm>
        </p:grpSpPr>
        <p:sp>
          <p:nvSpPr>
            <p:cNvPr id="9665" name="Google Shape;9665;p77"/>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7"/>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7"/>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77"/>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77"/>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7"/>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7"/>
          <p:cNvGrpSpPr/>
          <p:nvPr/>
        </p:nvGrpSpPr>
        <p:grpSpPr>
          <a:xfrm>
            <a:off x="6111733" y="3828305"/>
            <a:ext cx="340731" cy="387641"/>
            <a:chOff x="7728464" y="1561258"/>
            <a:chExt cx="349719" cy="397866"/>
          </a:xfrm>
        </p:grpSpPr>
        <p:sp>
          <p:nvSpPr>
            <p:cNvPr id="9672" name="Google Shape;9672;p77"/>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7"/>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77"/>
          <p:cNvGrpSpPr/>
          <p:nvPr/>
        </p:nvGrpSpPr>
        <p:grpSpPr>
          <a:xfrm>
            <a:off x="4034702" y="3828305"/>
            <a:ext cx="387681" cy="387641"/>
            <a:chOff x="5611350" y="1561258"/>
            <a:chExt cx="397907" cy="397866"/>
          </a:xfrm>
        </p:grpSpPr>
        <p:sp>
          <p:nvSpPr>
            <p:cNvPr id="9675" name="Google Shape;9675;p77"/>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7"/>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77"/>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77"/>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77"/>
          <p:cNvGrpSpPr/>
          <p:nvPr/>
        </p:nvGrpSpPr>
        <p:grpSpPr>
          <a:xfrm>
            <a:off x="4553987" y="3925571"/>
            <a:ext cx="387610" cy="193109"/>
            <a:chOff x="6140660" y="1661097"/>
            <a:chExt cx="397835" cy="198202"/>
          </a:xfrm>
        </p:grpSpPr>
        <p:sp>
          <p:nvSpPr>
            <p:cNvPr id="9680" name="Google Shape;9680;p77"/>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7"/>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77"/>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77"/>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77"/>
          <p:cNvGrpSpPr/>
          <p:nvPr/>
        </p:nvGrpSpPr>
        <p:grpSpPr>
          <a:xfrm>
            <a:off x="5073202" y="3828305"/>
            <a:ext cx="387681" cy="387641"/>
            <a:chOff x="6669907" y="1561258"/>
            <a:chExt cx="397907" cy="397866"/>
          </a:xfrm>
        </p:grpSpPr>
        <p:sp>
          <p:nvSpPr>
            <p:cNvPr id="9685" name="Google Shape;9685;p77"/>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77"/>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7"/>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7"/>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77"/>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0" name="Google Shape;9690;p77"/>
          <p:cNvGrpSpPr/>
          <p:nvPr/>
        </p:nvGrpSpPr>
        <p:grpSpPr>
          <a:xfrm>
            <a:off x="1958433" y="3885842"/>
            <a:ext cx="387681" cy="272572"/>
            <a:chOff x="3386036" y="1746339"/>
            <a:chExt cx="397907" cy="279762"/>
          </a:xfrm>
        </p:grpSpPr>
        <p:sp>
          <p:nvSpPr>
            <p:cNvPr id="9691" name="Google Shape;9691;p77"/>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7"/>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3" name="Google Shape;9693;p77"/>
          <p:cNvGrpSpPr/>
          <p:nvPr/>
        </p:nvGrpSpPr>
        <p:grpSpPr>
          <a:xfrm>
            <a:off x="2996130" y="3828288"/>
            <a:ext cx="387681" cy="387681"/>
            <a:chOff x="4417380" y="1687279"/>
            <a:chExt cx="397907" cy="397907"/>
          </a:xfrm>
        </p:grpSpPr>
        <p:sp>
          <p:nvSpPr>
            <p:cNvPr id="9694" name="Google Shape;9694;p77"/>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77"/>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77"/>
          <p:cNvGrpSpPr/>
          <p:nvPr/>
        </p:nvGrpSpPr>
        <p:grpSpPr>
          <a:xfrm>
            <a:off x="7942611" y="3308537"/>
            <a:ext cx="387661" cy="387661"/>
            <a:chOff x="2869999" y="1687279"/>
            <a:chExt cx="397887" cy="397887"/>
          </a:xfrm>
        </p:grpSpPr>
        <p:sp>
          <p:nvSpPr>
            <p:cNvPr id="9697" name="Google Shape;9697;p77"/>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7"/>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9" name="Google Shape;9699;p77"/>
          <p:cNvGrpSpPr/>
          <p:nvPr/>
        </p:nvGrpSpPr>
        <p:grpSpPr>
          <a:xfrm>
            <a:off x="2477718" y="3828664"/>
            <a:ext cx="386807" cy="386929"/>
            <a:chOff x="3902887" y="1687655"/>
            <a:chExt cx="397010" cy="397135"/>
          </a:xfrm>
        </p:grpSpPr>
        <p:sp>
          <p:nvSpPr>
            <p:cNvPr id="9700" name="Google Shape;9700;p77"/>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7"/>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77"/>
          <p:cNvGrpSpPr/>
          <p:nvPr/>
        </p:nvGrpSpPr>
        <p:grpSpPr>
          <a:xfrm>
            <a:off x="3515416" y="3828344"/>
            <a:ext cx="387681" cy="387681"/>
            <a:chOff x="4933458" y="1687279"/>
            <a:chExt cx="397907" cy="397907"/>
          </a:xfrm>
        </p:grpSpPr>
        <p:sp>
          <p:nvSpPr>
            <p:cNvPr id="9703" name="Google Shape;9703;p77"/>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77"/>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77"/>
          <p:cNvGrpSpPr/>
          <p:nvPr/>
        </p:nvGrpSpPr>
        <p:grpSpPr>
          <a:xfrm>
            <a:off x="5286246" y="3308537"/>
            <a:ext cx="387681" cy="387661"/>
            <a:chOff x="266768" y="1721375"/>
            <a:chExt cx="397907" cy="397887"/>
          </a:xfrm>
        </p:grpSpPr>
        <p:sp>
          <p:nvSpPr>
            <p:cNvPr id="9706" name="Google Shape;9706;p77"/>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7"/>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8" name="Google Shape;9708;p77"/>
          <p:cNvGrpSpPr/>
          <p:nvPr/>
        </p:nvGrpSpPr>
        <p:grpSpPr>
          <a:xfrm>
            <a:off x="7411672" y="3308924"/>
            <a:ext cx="387539" cy="386888"/>
            <a:chOff x="2408992" y="1722875"/>
            <a:chExt cx="397761" cy="397093"/>
          </a:xfrm>
        </p:grpSpPr>
        <p:sp>
          <p:nvSpPr>
            <p:cNvPr id="9709" name="Google Shape;9709;p77"/>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77"/>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77"/>
          <p:cNvGrpSpPr/>
          <p:nvPr/>
        </p:nvGrpSpPr>
        <p:grpSpPr>
          <a:xfrm>
            <a:off x="5592488" y="3828305"/>
            <a:ext cx="387641" cy="387641"/>
            <a:chOff x="7199196" y="1561258"/>
            <a:chExt cx="397866" cy="397866"/>
          </a:xfrm>
        </p:grpSpPr>
        <p:sp>
          <p:nvSpPr>
            <p:cNvPr id="9712" name="Google Shape;9712;p77"/>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77"/>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77"/>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5" name="Google Shape;9715;p77"/>
          <p:cNvSpPr txBox="1"/>
          <p:nvPr/>
        </p:nvSpPr>
        <p:spPr>
          <a:xfrm>
            <a:off x="1048350" y="719652"/>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9716" name="Google Shape;9716;p77"/>
          <p:cNvGrpSpPr/>
          <p:nvPr/>
        </p:nvGrpSpPr>
        <p:grpSpPr>
          <a:xfrm>
            <a:off x="6348367" y="3308537"/>
            <a:ext cx="387661" cy="387661"/>
            <a:chOff x="1379798" y="1723250"/>
            <a:chExt cx="397887" cy="397887"/>
          </a:xfrm>
        </p:grpSpPr>
        <p:sp>
          <p:nvSpPr>
            <p:cNvPr id="9717" name="Google Shape;9717;p77"/>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77"/>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77"/>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7"/>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77"/>
          <p:cNvGrpSpPr/>
          <p:nvPr/>
        </p:nvGrpSpPr>
        <p:grpSpPr>
          <a:xfrm>
            <a:off x="5817327" y="3308537"/>
            <a:ext cx="387641" cy="387661"/>
            <a:chOff x="864491" y="1723250"/>
            <a:chExt cx="397866" cy="397887"/>
          </a:xfrm>
        </p:grpSpPr>
        <p:sp>
          <p:nvSpPr>
            <p:cNvPr id="9722" name="Google Shape;9722;p77"/>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77"/>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7"/>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5" name="Google Shape;9725;p77"/>
          <p:cNvSpPr/>
          <p:nvPr/>
        </p:nvSpPr>
        <p:spPr>
          <a:xfrm>
            <a:off x="6879427"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6" name="Google Shape;9726;p77"/>
          <p:cNvGrpSpPr/>
          <p:nvPr/>
        </p:nvGrpSpPr>
        <p:grpSpPr>
          <a:xfrm>
            <a:off x="6584154" y="3827060"/>
            <a:ext cx="388966" cy="388966"/>
            <a:chOff x="1190625" y="238125"/>
            <a:chExt cx="5235075" cy="5235075"/>
          </a:xfrm>
        </p:grpSpPr>
        <p:sp>
          <p:nvSpPr>
            <p:cNvPr id="9727" name="Google Shape;9727;p77"/>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77"/>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3"/>
          <p:cNvSpPr/>
          <p:nvPr/>
        </p:nvSpPr>
        <p:spPr>
          <a:xfrm>
            <a:off x="701350" y="1454650"/>
            <a:ext cx="747000" cy="74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349" name="Google Shape;349;p33"/>
          <p:cNvSpPr/>
          <p:nvPr/>
        </p:nvSpPr>
        <p:spPr>
          <a:xfrm>
            <a:off x="701350" y="3243450"/>
            <a:ext cx="747000" cy="747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350" name="Google Shape;350;p33"/>
          <p:cNvSpPr/>
          <p:nvPr/>
        </p:nvSpPr>
        <p:spPr>
          <a:xfrm>
            <a:off x="7695500" y="2348575"/>
            <a:ext cx="747000" cy="7473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1"/>
              </a:solidFill>
              <a:latin typeface="Lexend Deca SemiBold"/>
              <a:ea typeface="Lexend Deca SemiBold"/>
              <a:cs typeface="Lexend Deca SemiBold"/>
              <a:sym typeface="Lexend Deca SemiBold"/>
            </a:endParaRPr>
          </a:p>
        </p:txBody>
      </p:sp>
      <p:sp>
        <p:nvSpPr>
          <p:cNvPr id="351" name="Google Shape;351;p33"/>
          <p:cNvSpPr/>
          <p:nvPr/>
        </p:nvSpPr>
        <p:spPr>
          <a:xfrm>
            <a:off x="1500301" y="3368701"/>
            <a:ext cx="2766893" cy="550788"/>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3"/>
          <p:cNvSpPr/>
          <p:nvPr/>
        </p:nvSpPr>
        <p:spPr>
          <a:xfrm>
            <a:off x="4376388" y="3563400"/>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txBox="1"/>
          <p:nvPr/>
        </p:nvSpPr>
        <p:spPr>
          <a:xfrm>
            <a:off x="3489900" y="3078000"/>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1</a:t>
            </a:r>
            <a:r>
              <a:rPr lang="en" sz="1000">
                <a:solidFill>
                  <a:schemeClr val="dk2"/>
                </a:solidFill>
                <a:latin typeface="Lexend Deca"/>
                <a:ea typeface="Lexend Deca"/>
                <a:cs typeface="Lexend Deca"/>
                <a:sym typeface="Lexend Deca"/>
              </a:rPr>
              <a:t>:45 PM</a:t>
            </a:r>
            <a:endParaRPr sz="1000">
              <a:solidFill>
                <a:schemeClr val="dk2"/>
              </a:solidFill>
              <a:latin typeface="Lexend Deca"/>
              <a:ea typeface="Lexend Deca"/>
              <a:cs typeface="Lexend Deca"/>
              <a:sym typeface="Lexend Deca"/>
            </a:endParaRPr>
          </a:p>
        </p:txBody>
      </p:sp>
      <p:sp>
        <p:nvSpPr>
          <p:cNvPr id="354" name="Google Shape;354;p33"/>
          <p:cNvSpPr/>
          <p:nvPr/>
        </p:nvSpPr>
        <p:spPr>
          <a:xfrm flipH="1">
            <a:off x="4876801" y="2465276"/>
            <a:ext cx="2766893" cy="550788"/>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3"/>
          <p:cNvSpPr/>
          <p:nvPr/>
        </p:nvSpPr>
        <p:spPr>
          <a:xfrm>
            <a:off x="1500301" y="1565826"/>
            <a:ext cx="2766893" cy="550788"/>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3"/>
          <p:cNvSpPr/>
          <p:nvPr/>
        </p:nvSpPr>
        <p:spPr>
          <a:xfrm>
            <a:off x="4376388" y="1760525"/>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3"/>
          <p:cNvSpPr/>
          <p:nvPr/>
        </p:nvSpPr>
        <p:spPr>
          <a:xfrm>
            <a:off x="4612688" y="2659975"/>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3"/>
          <p:cNvSpPr txBox="1"/>
          <p:nvPr/>
        </p:nvSpPr>
        <p:spPr>
          <a:xfrm>
            <a:off x="3489900" y="1275125"/>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11:25 AM</a:t>
            </a:r>
            <a:endParaRPr sz="1000">
              <a:solidFill>
                <a:schemeClr val="dk2"/>
              </a:solidFill>
              <a:latin typeface="Lexend Deca"/>
              <a:ea typeface="Lexend Deca"/>
              <a:cs typeface="Lexend Deca"/>
              <a:sym typeface="Lexend Deca"/>
            </a:endParaRPr>
          </a:p>
        </p:txBody>
      </p:sp>
      <p:sp>
        <p:nvSpPr>
          <p:cNvPr id="359" name="Google Shape;359;p33"/>
          <p:cNvSpPr txBox="1"/>
          <p:nvPr/>
        </p:nvSpPr>
        <p:spPr>
          <a:xfrm>
            <a:off x="4876800" y="2171050"/>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12:45 PM</a:t>
            </a:r>
            <a:endParaRPr sz="1000">
              <a:solidFill>
                <a:schemeClr val="dk2"/>
              </a:solidFill>
              <a:latin typeface="Lexend Deca"/>
              <a:ea typeface="Lexend Deca"/>
              <a:cs typeface="Lexend Deca"/>
              <a:sym typeface="Lexend Deca"/>
            </a:endParaRPr>
          </a:p>
        </p:txBody>
      </p:sp>
      <p:sp>
        <p:nvSpPr>
          <p:cNvPr id="360" name="Google Shape;360;p33"/>
          <p:cNvSpPr txBox="1"/>
          <p:nvPr>
            <p:ph idx="5" type="subTitle"/>
          </p:nvPr>
        </p:nvSpPr>
        <p:spPr>
          <a:xfrm>
            <a:off x="1694094" y="3815900"/>
            <a:ext cx="27669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a:t>
            </a:r>
            <a:endParaRPr/>
          </a:p>
        </p:txBody>
      </p:sp>
      <p:sp>
        <p:nvSpPr>
          <p:cNvPr id="361" name="Google Shape;361;p33"/>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Our company</a:t>
            </a:r>
            <a:endParaRPr>
              <a:solidFill>
                <a:schemeClr val="lt1"/>
              </a:solidFill>
            </a:endParaRPr>
          </a:p>
        </p:txBody>
      </p:sp>
      <p:grpSp>
        <p:nvGrpSpPr>
          <p:cNvPr id="362" name="Google Shape;362;p33"/>
          <p:cNvGrpSpPr/>
          <p:nvPr/>
        </p:nvGrpSpPr>
        <p:grpSpPr>
          <a:xfrm>
            <a:off x="7526973" y="530839"/>
            <a:ext cx="897018" cy="324596"/>
            <a:chOff x="7526973" y="530839"/>
            <a:chExt cx="897018" cy="324596"/>
          </a:xfrm>
        </p:grpSpPr>
        <p:grpSp>
          <p:nvGrpSpPr>
            <p:cNvPr id="363" name="Google Shape;363;p33"/>
            <p:cNvGrpSpPr/>
            <p:nvPr/>
          </p:nvGrpSpPr>
          <p:grpSpPr>
            <a:xfrm>
              <a:off x="7526973" y="530839"/>
              <a:ext cx="332201" cy="324420"/>
              <a:chOff x="3380213" y="4209475"/>
              <a:chExt cx="403450" cy="394000"/>
            </a:xfrm>
          </p:grpSpPr>
          <p:sp>
            <p:nvSpPr>
              <p:cNvPr id="364" name="Google Shape;364;p33"/>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3"/>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33"/>
            <p:cNvGrpSpPr/>
            <p:nvPr/>
          </p:nvGrpSpPr>
          <p:grpSpPr>
            <a:xfrm>
              <a:off x="8054864" y="531011"/>
              <a:ext cx="369126" cy="324424"/>
              <a:chOff x="4467200" y="877100"/>
              <a:chExt cx="481825" cy="423475"/>
            </a:xfrm>
          </p:grpSpPr>
          <p:sp>
            <p:nvSpPr>
              <p:cNvPr id="367" name="Google Shape;367;p33"/>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8" name="Google Shape;368;p33"/>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69" name="Google Shape;369;p33"/>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370" name="Google Shape;370;p33"/>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371" name="Google Shape;371;p33"/>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3"/>
          <p:cNvSpPr txBox="1"/>
          <p:nvPr>
            <p:ph idx="1" type="subTitle"/>
          </p:nvPr>
        </p:nvSpPr>
        <p:spPr>
          <a:xfrm>
            <a:off x="1694094" y="2027100"/>
            <a:ext cx="27669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a:t>
            </a:r>
            <a:endParaRPr/>
          </a:p>
        </p:txBody>
      </p:sp>
      <p:sp>
        <p:nvSpPr>
          <p:cNvPr id="373" name="Google Shape;373;p33"/>
          <p:cNvSpPr txBox="1"/>
          <p:nvPr>
            <p:ph idx="2" type="subTitle"/>
          </p:nvPr>
        </p:nvSpPr>
        <p:spPr>
          <a:xfrm>
            <a:off x="4876799" y="2921038"/>
            <a:ext cx="27669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is the second planet from the Sun</a:t>
            </a:r>
            <a:endParaRPr/>
          </a:p>
        </p:txBody>
      </p:sp>
      <p:sp>
        <p:nvSpPr>
          <p:cNvPr id="374" name="Google Shape;374;p33"/>
          <p:cNvSpPr txBox="1"/>
          <p:nvPr>
            <p:ph idx="3" type="subTitle"/>
          </p:nvPr>
        </p:nvSpPr>
        <p:spPr>
          <a:xfrm>
            <a:off x="1694096" y="1612750"/>
            <a:ext cx="22656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375" name="Google Shape;375;p33"/>
          <p:cNvSpPr txBox="1"/>
          <p:nvPr>
            <p:ph idx="4" type="subTitle"/>
          </p:nvPr>
        </p:nvSpPr>
        <p:spPr>
          <a:xfrm>
            <a:off x="4876799" y="2507150"/>
            <a:ext cx="20871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376" name="Google Shape;376;p33"/>
          <p:cNvSpPr txBox="1"/>
          <p:nvPr>
            <p:ph idx="6" type="subTitle"/>
          </p:nvPr>
        </p:nvSpPr>
        <p:spPr>
          <a:xfrm>
            <a:off x="1694096" y="3401550"/>
            <a:ext cx="22656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a:t>
            </a:r>
            <a:endParaRPr/>
          </a:p>
        </p:txBody>
      </p:sp>
      <p:grpSp>
        <p:nvGrpSpPr>
          <p:cNvPr id="377" name="Google Shape;377;p33"/>
          <p:cNvGrpSpPr/>
          <p:nvPr/>
        </p:nvGrpSpPr>
        <p:grpSpPr>
          <a:xfrm>
            <a:off x="7872063" y="2525300"/>
            <a:ext cx="393850" cy="393850"/>
            <a:chOff x="1418388" y="3529950"/>
            <a:chExt cx="393850" cy="393850"/>
          </a:xfrm>
        </p:grpSpPr>
        <p:sp>
          <p:nvSpPr>
            <p:cNvPr id="378" name="Google Shape;378;p33"/>
            <p:cNvSpPr/>
            <p:nvPr/>
          </p:nvSpPr>
          <p:spPr>
            <a:xfrm>
              <a:off x="1429713" y="3646850"/>
              <a:ext cx="23125" cy="69350"/>
            </a:xfrm>
            <a:custGeom>
              <a:rect b="b" l="l" r="r" t="t"/>
              <a:pathLst>
                <a:path extrusionOk="0" h="2774" w="925">
                  <a:moveTo>
                    <a:pt x="471" y="0"/>
                  </a:moveTo>
                  <a:cubicBezTo>
                    <a:pt x="210" y="0"/>
                    <a:pt x="1" y="210"/>
                    <a:pt x="1" y="471"/>
                  </a:cubicBezTo>
                  <a:lnTo>
                    <a:pt x="1" y="2303"/>
                  </a:lnTo>
                  <a:cubicBezTo>
                    <a:pt x="1" y="2564"/>
                    <a:pt x="210" y="2774"/>
                    <a:pt x="471" y="2774"/>
                  </a:cubicBezTo>
                  <a:lnTo>
                    <a:pt x="925" y="2774"/>
                  </a:lnTo>
                  <a:lnTo>
                    <a:pt x="92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3"/>
            <p:cNvSpPr/>
            <p:nvPr/>
          </p:nvSpPr>
          <p:spPr>
            <a:xfrm>
              <a:off x="1418388" y="3819975"/>
              <a:ext cx="300100" cy="103825"/>
            </a:xfrm>
            <a:custGeom>
              <a:rect b="b" l="l" r="r" t="t"/>
              <a:pathLst>
                <a:path extrusionOk="0" h="4153" w="12004">
                  <a:moveTo>
                    <a:pt x="2617" y="1"/>
                  </a:moveTo>
                  <a:cubicBezTo>
                    <a:pt x="1169" y="1"/>
                    <a:pt x="0" y="1170"/>
                    <a:pt x="0" y="2618"/>
                  </a:cubicBezTo>
                  <a:lnTo>
                    <a:pt x="0" y="3699"/>
                  </a:lnTo>
                  <a:cubicBezTo>
                    <a:pt x="0" y="3944"/>
                    <a:pt x="210" y="4153"/>
                    <a:pt x="454" y="4153"/>
                  </a:cubicBezTo>
                  <a:lnTo>
                    <a:pt x="11550" y="4153"/>
                  </a:lnTo>
                  <a:cubicBezTo>
                    <a:pt x="11794" y="4153"/>
                    <a:pt x="12003" y="3944"/>
                    <a:pt x="12003" y="3699"/>
                  </a:cubicBezTo>
                  <a:lnTo>
                    <a:pt x="12003" y="2618"/>
                  </a:lnTo>
                  <a:cubicBezTo>
                    <a:pt x="12003" y="1170"/>
                    <a:pt x="10834" y="1"/>
                    <a:pt x="9386" y="1"/>
                  </a:cubicBezTo>
                  <a:lnTo>
                    <a:pt x="8305" y="1"/>
                  </a:lnTo>
                  <a:lnTo>
                    <a:pt x="8305" y="926"/>
                  </a:lnTo>
                  <a:cubicBezTo>
                    <a:pt x="8305" y="2199"/>
                    <a:pt x="7275" y="3229"/>
                    <a:pt x="6002" y="3229"/>
                  </a:cubicBezTo>
                  <a:cubicBezTo>
                    <a:pt x="4728" y="3229"/>
                    <a:pt x="3699" y="2199"/>
                    <a:pt x="3699" y="926"/>
                  </a:cubicBezTo>
                  <a:lnTo>
                    <a:pt x="369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3"/>
            <p:cNvSpPr/>
            <p:nvPr/>
          </p:nvSpPr>
          <p:spPr>
            <a:xfrm>
              <a:off x="1441938" y="3554375"/>
              <a:ext cx="139600" cy="69350"/>
            </a:xfrm>
            <a:custGeom>
              <a:rect b="b" l="l" r="r" t="t"/>
              <a:pathLst>
                <a:path extrusionOk="0" h="2774" w="5584">
                  <a:moveTo>
                    <a:pt x="471" y="1"/>
                  </a:moveTo>
                  <a:cubicBezTo>
                    <a:pt x="210" y="1"/>
                    <a:pt x="0" y="210"/>
                    <a:pt x="0" y="471"/>
                  </a:cubicBezTo>
                  <a:lnTo>
                    <a:pt x="0" y="1518"/>
                  </a:lnTo>
                  <a:cubicBezTo>
                    <a:pt x="0" y="2216"/>
                    <a:pt x="559" y="2774"/>
                    <a:pt x="1257" y="2774"/>
                  </a:cubicBezTo>
                  <a:lnTo>
                    <a:pt x="5583" y="2774"/>
                  </a:lnTo>
                  <a:lnTo>
                    <a:pt x="558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3"/>
            <p:cNvSpPr/>
            <p:nvPr/>
          </p:nvSpPr>
          <p:spPr>
            <a:xfrm>
              <a:off x="1648213" y="3669950"/>
              <a:ext cx="58475" cy="92475"/>
            </a:xfrm>
            <a:custGeom>
              <a:rect b="b" l="l" r="r" t="t"/>
              <a:pathLst>
                <a:path extrusionOk="0" h="3699" w="2339">
                  <a:moveTo>
                    <a:pt x="1415" y="0"/>
                  </a:moveTo>
                  <a:lnTo>
                    <a:pt x="1415" y="1326"/>
                  </a:lnTo>
                  <a:lnTo>
                    <a:pt x="1415" y="1379"/>
                  </a:lnTo>
                  <a:lnTo>
                    <a:pt x="1415" y="2775"/>
                  </a:lnTo>
                  <a:lnTo>
                    <a:pt x="385" y="2775"/>
                  </a:lnTo>
                  <a:cubicBezTo>
                    <a:pt x="298" y="3106"/>
                    <a:pt x="175" y="3403"/>
                    <a:pt x="1" y="3699"/>
                  </a:cubicBezTo>
                  <a:lnTo>
                    <a:pt x="1885" y="3699"/>
                  </a:lnTo>
                  <a:cubicBezTo>
                    <a:pt x="2129" y="3699"/>
                    <a:pt x="2339" y="3490"/>
                    <a:pt x="2339" y="3229"/>
                  </a:cubicBezTo>
                  <a:lnTo>
                    <a:pt x="23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3"/>
            <p:cNvSpPr/>
            <p:nvPr/>
          </p:nvSpPr>
          <p:spPr>
            <a:xfrm>
              <a:off x="1475963" y="3646850"/>
              <a:ext cx="184950" cy="230725"/>
            </a:xfrm>
            <a:custGeom>
              <a:rect b="b" l="l" r="r" t="t"/>
              <a:pathLst>
                <a:path extrusionOk="0" h="9229" w="7398">
                  <a:moveTo>
                    <a:pt x="0" y="0"/>
                  </a:moveTo>
                  <a:lnTo>
                    <a:pt x="0" y="2774"/>
                  </a:lnTo>
                  <a:cubicBezTo>
                    <a:pt x="0" y="4327"/>
                    <a:pt x="959" y="5653"/>
                    <a:pt x="2320" y="6193"/>
                  </a:cubicBezTo>
                  <a:lnTo>
                    <a:pt x="2320" y="7851"/>
                  </a:lnTo>
                  <a:cubicBezTo>
                    <a:pt x="2320" y="8619"/>
                    <a:pt x="2931" y="9229"/>
                    <a:pt x="3699" y="9229"/>
                  </a:cubicBezTo>
                  <a:cubicBezTo>
                    <a:pt x="4466" y="9229"/>
                    <a:pt x="5076" y="8619"/>
                    <a:pt x="5076" y="7851"/>
                  </a:cubicBezTo>
                  <a:lnTo>
                    <a:pt x="5076" y="6193"/>
                  </a:lnTo>
                  <a:cubicBezTo>
                    <a:pt x="5844" y="5879"/>
                    <a:pt x="6490" y="5321"/>
                    <a:pt x="6891" y="4623"/>
                  </a:cubicBezTo>
                  <a:lnTo>
                    <a:pt x="3699" y="4623"/>
                  </a:lnTo>
                  <a:cubicBezTo>
                    <a:pt x="3436" y="4623"/>
                    <a:pt x="3227" y="4414"/>
                    <a:pt x="3227" y="4153"/>
                  </a:cubicBezTo>
                  <a:cubicBezTo>
                    <a:pt x="3227" y="3908"/>
                    <a:pt x="3436" y="3699"/>
                    <a:pt x="3699" y="3699"/>
                  </a:cubicBezTo>
                  <a:lnTo>
                    <a:pt x="7275" y="3699"/>
                  </a:lnTo>
                  <a:cubicBezTo>
                    <a:pt x="7344" y="3402"/>
                    <a:pt x="7397" y="3088"/>
                    <a:pt x="7397" y="2774"/>
                  </a:cubicBezTo>
                  <a:lnTo>
                    <a:pt x="7397" y="924"/>
                  </a:lnTo>
                  <a:lnTo>
                    <a:pt x="6716" y="924"/>
                  </a:lnTo>
                  <a:lnTo>
                    <a:pt x="5007" y="2617"/>
                  </a:lnTo>
                  <a:cubicBezTo>
                    <a:pt x="4913" y="2705"/>
                    <a:pt x="4800" y="2745"/>
                    <a:pt x="4690" y="2745"/>
                  </a:cubicBezTo>
                  <a:cubicBezTo>
                    <a:pt x="4451" y="2745"/>
                    <a:pt x="4222" y="2560"/>
                    <a:pt x="4222" y="2285"/>
                  </a:cubicBezTo>
                  <a:lnTo>
                    <a:pt x="422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3"/>
            <p:cNvSpPr/>
            <p:nvPr/>
          </p:nvSpPr>
          <p:spPr>
            <a:xfrm>
              <a:off x="1604613" y="3529950"/>
              <a:ext cx="207625" cy="146125"/>
            </a:xfrm>
            <a:custGeom>
              <a:rect b="b" l="l" r="r" t="t"/>
              <a:pathLst>
                <a:path extrusionOk="0" h="5845" w="8305">
                  <a:moveTo>
                    <a:pt x="0" y="1"/>
                  </a:moveTo>
                  <a:lnTo>
                    <a:pt x="0" y="5845"/>
                  </a:lnTo>
                  <a:lnTo>
                    <a:pt x="926" y="4937"/>
                  </a:lnTo>
                  <a:cubicBezTo>
                    <a:pt x="1100" y="4781"/>
                    <a:pt x="1326" y="4676"/>
                    <a:pt x="1570" y="4676"/>
                  </a:cubicBezTo>
                  <a:lnTo>
                    <a:pt x="8305" y="4676"/>
                  </a:lnTo>
                  <a:lnTo>
                    <a:pt x="830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33"/>
          <p:cNvGrpSpPr/>
          <p:nvPr/>
        </p:nvGrpSpPr>
        <p:grpSpPr>
          <a:xfrm>
            <a:off x="883538" y="3420150"/>
            <a:ext cx="393850" cy="393875"/>
            <a:chOff x="1418388" y="2850425"/>
            <a:chExt cx="393850" cy="393875"/>
          </a:xfrm>
        </p:grpSpPr>
        <p:sp>
          <p:nvSpPr>
            <p:cNvPr id="385" name="Google Shape;385;p33"/>
            <p:cNvSpPr/>
            <p:nvPr/>
          </p:nvSpPr>
          <p:spPr>
            <a:xfrm>
              <a:off x="1615538" y="3071550"/>
              <a:ext cx="25" cy="25"/>
            </a:xfrm>
            <a:custGeom>
              <a:rect b="b" l="l" r="r" t="t"/>
              <a:pathLst>
                <a:path extrusionOk="0" h="1" w="1">
                  <a:moveTo>
                    <a:pt x="0" y="0"/>
                  </a:move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p:nvPr/>
          </p:nvSpPr>
          <p:spPr>
            <a:xfrm>
              <a:off x="1523063" y="2850425"/>
              <a:ext cx="184500" cy="221150"/>
            </a:xfrm>
            <a:custGeom>
              <a:rect b="b" l="l" r="r" t="t"/>
              <a:pathLst>
                <a:path extrusionOk="0" h="8846" w="7380">
                  <a:moveTo>
                    <a:pt x="2774" y="2652"/>
                  </a:moveTo>
                  <a:cubicBezTo>
                    <a:pt x="3018" y="2652"/>
                    <a:pt x="3227" y="2862"/>
                    <a:pt x="3227" y="3106"/>
                  </a:cubicBezTo>
                  <a:cubicBezTo>
                    <a:pt x="3227" y="3367"/>
                    <a:pt x="3018" y="3576"/>
                    <a:pt x="2774" y="3576"/>
                  </a:cubicBezTo>
                  <a:lnTo>
                    <a:pt x="1850" y="3576"/>
                  </a:lnTo>
                  <a:cubicBezTo>
                    <a:pt x="1587" y="3576"/>
                    <a:pt x="1378" y="3367"/>
                    <a:pt x="1378" y="3106"/>
                  </a:cubicBezTo>
                  <a:cubicBezTo>
                    <a:pt x="1378" y="2862"/>
                    <a:pt x="1587" y="2652"/>
                    <a:pt x="1850" y="2652"/>
                  </a:cubicBezTo>
                  <a:close/>
                  <a:moveTo>
                    <a:pt x="5530" y="2652"/>
                  </a:moveTo>
                  <a:cubicBezTo>
                    <a:pt x="5793" y="2652"/>
                    <a:pt x="6002" y="2862"/>
                    <a:pt x="6002" y="3106"/>
                  </a:cubicBezTo>
                  <a:cubicBezTo>
                    <a:pt x="6002" y="3367"/>
                    <a:pt x="5793" y="3576"/>
                    <a:pt x="5530" y="3576"/>
                  </a:cubicBezTo>
                  <a:lnTo>
                    <a:pt x="4623" y="3576"/>
                  </a:lnTo>
                  <a:cubicBezTo>
                    <a:pt x="4362" y="3576"/>
                    <a:pt x="4153" y="3367"/>
                    <a:pt x="4153" y="3106"/>
                  </a:cubicBezTo>
                  <a:cubicBezTo>
                    <a:pt x="4153" y="2862"/>
                    <a:pt x="4362" y="2652"/>
                    <a:pt x="4623" y="2652"/>
                  </a:cubicBezTo>
                  <a:close/>
                  <a:moveTo>
                    <a:pt x="5545" y="4958"/>
                  </a:moveTo>
                  <a:cubicBezTo>
                    <a:pt x="5639" y="4958"/>
                    <a:pt x="5733" y="4986"/>
                    <a:pt x="5809" y="5042"/>
                  </a:cubicBezTo>
                  <a:cubicBezTo>
                    <a:pt x="6019" y="5200"/>
                    <a:pt x="6054" y="5495"/>
                    <a:pt x="5914" y="5688"/>
                  </a:cubicBezTo>
                  <a:cubicBezTo>
                    <a:pt x="5603" y="6106"/>
                    <a:pt x="5114" y="6340"/>
                    <a:pt x="4612" y="6340"/>
                  </a:cubicBezTo>
                  <a:cubicBezTo>
                    <a:pt x="4299" y="6340"/>
                    <a:pt x="3981" y="6249"/>
                    <a:pt x="3699" y="6054"/>
                  </a:cubicBezTo>
                  <a:cubicBezTo>
                    <a:pt x="3410" y="6249"/>
                    <a:pt x="3090" y="6340"/>
                    <a:pt x="2778" y="6340"/>
                  </a:cubicBezTo>
                  <a:cubicBezTo>
                    <a:pt x="2277" y="6340"/>
                    <a:pt x="1794" y="6106"/>
                    <a:pt x="1483" y="5688"/>
                  </a:cubicBezTo>
                  <a:cubicBezTo>
                    <a:pt x="1326" y="5495"/>
                    <a:pt x="1361" y="5200"/>
                    <a:pt x="1571" y="5042"/>
                  </a:cubicBezTo>
                  <a:cubicBezTo>
                    <a:pt x="1654" y="4986"/>
                    <a:pt x="1749" y="4958"/>
                    <a:pt x="1843" y="4958"/>
                  </a:cubicBezTo>
                  <a:cubicBezTo>
                    <a:pt x="1984" y="4958"/>
                    <a:pt x="2122" y="5021"/>
                    <a:pt x="2215" y="5146"/>
                  </a:cubicBezTo>
                  <a:cubicBezTo>
                    <a:pt x="2355" y="5330"/>
                    <a:pt x="2564" y="5422"/>
                    <a:pt x="2772" y="5422"/>
                  </a:cubicBezTo>
                  <a:cubicBezTo>
                    <a:pt x="2979" y="5422"/>
                    <a:pt x="3184" y="5330"/>
                    <a:pt x="3315" y="5146"/>
                  </a:cubicBezTo>
                  <a:cubicBezTo>
                    <a:pt x="3411" y="5024"/>
                    <a:pt x="3550" y="4963"/>
                    <a:pt x="3690" y="4963"/>
                  </a:cubicBezTo>
                  <a:cubicBezTo>
                    <a:pt x="3830" y="4963"/>
                    <a:pt x="3969" y="5024"/>
                    <a:pt x="4065" y="5146"/>
                  </a:cubicBezTo>
                  <a:cubicBezTo>
                    <a:pt x="4204" y="5330"/>
                    <a:pt x="4409" y="5422"/>
                    <a:pt x="4615" y="5422"/>
                  </a:cubicBezTo>
                  <a:cubicBezTo>
                    <a:pt x="4820" y="5422"/>
                    <a:pt x="5025" y="5330"/>
                    <a:pt x="5164" y="5146"/>
                  </a:cubicBezTo>
                  <a:cubicBezTo>
                    <a:pt x="5258" y="5021"/>
                    <a:pt x="5403" y="4958"/>
                    <a:pt x="5545" y="4958"/>
                  </a:cubicBezTo>
                  <a:close/>
                  <a:moveTo>
                    <a:pt x="3699" y="1"/>
                  </a:moveTo>
                  <a:cubicBezTo>
                    <a:pt x="2408" y="1"/>
                    <a:pt x="1134" y="315"/>
                    <a:pt x="0" y="925"/>
                  </a:cubicBezTo>
                  <a:lnTo>
                    <a:pt x="0" y="943"/>
                  </a:lnTo>
                  <a:lnTo>
                    <a:pt x="0" y="4658"/>
                  </a:lnTo>
                  <a:cubicBezTo>
                    <a:pt x="0" y="6786"/>
                    <a:pt x="1587" y="8584"/>
                    <a:pt x="3699" y="8845"/>
                  </a:cubicBezTo>
                  <a:cubicBezTo>
                    <a:pt x="5793" y="8584"/>
                    <a:pt x="7379" y="6786"/>
                    <a:pt x="7379" y="4658"/>
                  </a:cubicBezTo>
                  <a:lnTo>
                    <a:pt x="7379" y="943"/>
                  </a:lnTo>
                  <a:cubicBezTo>
                    <a:pt x="6263" y="315"/>
                    <a:pt x="4972" y="1"/>
                    <a:pt x="36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3"/>
            <p:cNvSpPr/>
            <p:nvPr/>
          </p:nvSpPr>
          <p:spPr>
            <a:xfrm>
              <a:off x="1418388" y="2951625"/>
              <a:ext cx="393850" cy="292675"/>
            </a:xfrm>
            <a:custGeom>
              <a:rect b="b" l="l" r="r" t="t"/>
              <a:pathLst>
                <a:path extrusionOk="0" h="11707" w="15754">
                  <a:moveTo>
                    <a:pt x="8810" y="6612"/>
                  </a:moveTo>
                  <a:cubicBezTo>
                    <a:pt x="9054" y="6612"/>
                    <a:pt x="9264" y="6821"/>
                    <a:pt x="9264" y="7065"/>
                  </a:cubicBezTo>
                  <a:cubicBezTo>
                    <a:pt x="9264" y="7327"/>
                    <a:pt x="9054" y="7537"/>
                    <a:pt x="8810" y="7537"/>
                  </a:cubicBezTo>
                  <a:lnTo>
                    <a:pt x="4187" y="7537"/>
                  </a:lnTo>
                  <a:cubicBezTo>
                    <a:pt x="3925" y="7537"/>
                    <a:pt x="3716" y="7327"/>
                    <a:pt x="3716" y="7065"/>
                  </a:cubicBezTo>
                  <a:cubicBezTo>
                    <a:pt x="3716" y="6821"/>
                    <a:pt x="3925" y="6612"/>
                    <a:pt x="4187" y="6612"/>
                  </a:cubicBezTo>
                  <a:close/>
                  <a:moveTo>
                    <a:pt x="11566" y="6612"/>
                  </a:moveTo>
                  <a:cubicBezTo>
                    <a:pt x="11829" y="6612"/>
                    <a:pt x="12038" y="6821"/>
                    <a:pt x="12038" y="7065"/>
                  </a:cubicBezTo>
                  <a:cubicBezTo>
                    <a:pt x="12038" y="7327"/>
                    <a:pt x="11829" y="7537"/>
                    <a:pt x="11566" y="7537"/>
                  </a:cubicBezTo>
                  <a:lnTo>
                    <a:pt x="10643" y="7537"/>
                  </a:lnTo>
                  <a:cubicBezTo>
                    <a:pt x="10398" y="7537"/>
                    <a:pt x="10189" y="7327"/>
                    <a:pt x="10189" y="7065"/>
                  </a:cubicBezTo>
                  <a:cubicBezTo>
                    <a:pt x="10189" y="6821"/>
                    <a:pt x="10398" y="6612"/>
                    <a:pt x="10643" y="6612"/>
                  </a:cubicBezTo>
                  <a:close/>
                  <a:moveTo>
                    <a:pt x="3262" y="0"/>
                  </a:moveTo>
                  <a:cubicBezTo>
                    <a:pt x="1361" y="733"/>
                    <a:pt x="0" y="2582"/>
                    <a:pt x="0" y="4745"/>
                  </a:cubicBezTo>
                  <a:cubicBezTo>
                    <a:pt x="0" y="7013"/>
                    <a:pt x="1501" y="9002"/>
                    <a:pt x="3664" y="9630"/>
                  </a:cubicBezTo>
                  <a:lnTo>
                    <a:pt x="3664" y="11252"/>
                  </a:lnTo>
                  <a:cubicBezTo>
                    <a:pt x="3664" y="11523"/>
                    <a:pt x="3886" y="11706"/>
                    <a:pt x="4121" y="11706"/>
                  </a:cubicBezTo>
                  <a:cubicBezTo>
                    <a:pt x="4235" y="11706"/>
                    <a:pt x="4352" y="11663"/>
                    <a:pt x="4448" y="11566"/>
                  </a:cubicBezTo>
                  <a:lnTo>
                    <a:pt x="6193" y="9822"/>
                  </a:lnTo>
                  <a:lnTo>
                    <a:pt x="10677" y="9822"/>
                  </a:lnTo>
                  <a:cubicBezTo>
                    <a:pt x="13486" y="9822"/>
                    <a:pt x="15754" y="7554"/>
                    <a:pt x="15754" y="4745"/>
                  </a:cubicBezTo>
                  <a:cubicBezTo>
                    <a:pt x="15754" y="2582"/>
                    <a:pt x="14393" y="733"/>
                    <a:pt x="12492" y="0"/>
                  </a:cubicBezTo>
                  <a:lnTo>
                    <a:pt x="12492" y="610"/>
                  </a:lnTo>
                  <a:cubicBezTo>
                    <a:pt x="12492" y="3210"/>
                    <a:pt x="10555" y="5390"/>
                    <a:pt x="7991" y="5722"/>
                  </a:cubicBezTo>
                  <a:lnTo>
                    <a:pt x="7886" y="5739"/>
                  </a:lnTo>
                  <a:lnTo>
                    <a:pt x="7763" y="5722"/>
                  </a:lnTo>
                  <a:cubicBezTo>
                    <a:pt x="5199" y="5408"/>
                    <a:pt x="3262" y="3210"/>
                    <a:pt x="3262" y="610"/>
                  </a:cubicBezTo>
                  <a:lnTo>
                    <a:pt x="32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 name="Google Shape;388;p33"/>
          <p:cNvGrpSpPr/>
          <p:nvPr/>
        </p:nvGrpSpPr>
        <p:grpSpPr>
          <a:xfrm>
            <a:off x="883538" y="1655125"/>
            <a:ext cx="393850" cy="346325"/>
            <a:chOff x="1418388" y="2194450"/>
            <a:chExt cx="393850" cy="346325"/>
          </a:xfrm>
        </p:grpSpPr>
        <p:sp>
          <p:nvSpPr>
            <p:cNvPr id="389" name="Google Shape;389;p33"/>
            <p:cNvSpPr/>
            <p:nvPr/>
          </p:nvSpPr>
          <p:spPr>
            <a:xfrm>
              <a:off x="1580638" y="2494525"/>
              <a:ext cx="69350" cy="46250"/>
            </a:xfrm>
            <a:custGeom>
              <a:rect b="b" l="l" r="r" t="t"/>
              <a:pathLst>
                <a:path extrusionOk="0" h="1850" w="2774">
                  <a:moveTo>
                    <a:pt x="0" y="0"/>
                  </a:moveTo>
                  <a:lnTo>
                    <a:pt x="0" y="1850"/>
                  </a:lnTo>
                  <a:lnTo>
                    <a:pt x="2774" y="1850"/>
                  </a:lnTo>
                  <a:lnTo>
                    <a:pt x="27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33"/>
            <p:cNvSpPr/>
            <p:nvPr/>
          </p:nvSpPr>
          <p:spPr>
            <a:xfrm>
              <a:off x="1673088" y="2494525"/>
              <a:ext cx="139150" cy="46250"/>
            </a:xfrm>
            <a:custGeom>
              <a:rect b="b" l="l" r="r" t="t"/>
              <a:pathLst>
                <a:path extrusionOk="0" h="1850" w="5566">
                  <a:moveTo>
                    <a:pt x="1" y="0"/>
                  </a:moveTo>
                  <a:lnTo>
                    <a:pt x="1" y="1850"/>
                  </a:lnTo>
                  <a:lnTo>
                    <a:pt x="4188" y="1850"/>
                  </a:lnTo>
                  <a:cubicBezTo>
                    <a:pt x="4956" y="1850"/>
                    <a:pt x="5566" y="1238"/>
                    <a:pt x="5566" y="471"/>
                  </a:cubicBezTo>
                  <a:lnTo>
                    <a:pt x="55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33"/>
            <p:cNvSpPr/>
            <p:nvPr/>
          </p:nvSpPr>
          <p:spPr>
            <a:xfrm>
              <a:off x="1418388" y="2494525"/>
              <a:ext cx="139125" cy="46250"/>
            </a:xfrm>
            <a:custGeom>
              <a:rect b="b" l="l" r="r" t="t"/>
              <a:pathLst>
                <a:path extrusionOk="0" h="1850" w="5565">
                  <a:moveTo>
                    <a:pt x="0" y="0"/>
                  </a:moveTo>
                  <a:lnTo>
                    <a:pt x="0" y="471"/>
                  </a:lnTo>
                  <a:cubicBezTo>
                    <a:pt x="0" y="1238"/>
                    <a:pt x="628" y="1850"/>
                    <a:pt x="1378" y="1850"/>
                  </a:cubicBezTo>
                  <a:lnTo>
                    <a:pt x="5565" y="1850"/>
                  </a:lnTo>
                  <a:lnTo>
                    <a:pt x="5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33"/>
            <p:cNvSpPr/>
            <p:nvPr/>
          </p:nvSpPr>
          <p:spPr>
            <a:xfrm>
              <a:off x="1418388" y="2310000"/>
              <a:ext cx="162275" cy="99475"/>
            </a:xfrm>
            <a:custGeom>
              <a:rect b="b" l="l" r="r" t="t"/>
              <a:pathLst>
                <a:path extrusionOk="0" h="3979" w="6491">
                  <a:moveTo>
                    <a:pt x="0" y="1"/>
                  </a:moveTo>
                  <a:lnTo>
                    <a:pt x="0" y="2776"/>
                  </a:lnTo>
                  <a:lnTo>
                    <a:pt x="5076" y="2776"/>
                  </a:lnTo>
                  <a:cubicBezTo>
                    <a:pt x="5199" y="2776"/>
                    <a:pt x="5321" y="2811"/>
                    <a:pt x="5409" y="2897"/>
                  </a:cubicBezTo>
                  <a:lnTo>
                    <a:pt x="6490" y="3979"/>
                  </a:lnTo>
                  <a:lnTo>
                    <a:pt x="649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33"/>
            <p:cNvSpPr/>
            <p:nvPr/>
          </p:nvSpPr>
          <p:spPr>
            <a:xfrm>
              <a:off x="1649963" y="2263775"/>
              <a:ext cx="162275" cy="99050"/>
            </a:xfrm>
            <a:custGeom>
              <a:rect b="b" l="l" r="r" t="t"/>
              <a:pathLst>
                <a:path extrusionOk="0" h="3962" w="6491">
                  <a:moveTo>
                    <a:pt x="1" y="1"/>
                  </a:moveTo>
                  <a:lnTo>
                    <a:pt x="1" y="3962"/>
                  </a:lnTo>
                  <a:lnTo>
                    <a:pt x="1065" y="2915"/>
                  </a:lnTo>
                  <a:cubicBezTo>
                    <a:pt x="1152" y="2827"/>
                    <a:pt x="1257" y="2775"/>
                    <a:pt x="1380" y="2775"/>
                  </a:cubicBezTo>
                  <a:lnTo>
                    <a:pt x="6491" y="2775"/>
                  </a:lnTo>
                  <a:lnTo>
                    <a:pt x="64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33"/>
            <p:cNvSpPr/>
            <p:nvPr/>
          </p:nvSpPr>
          <p:spPr>
            <a:xfrm>
              <a:off x="1442363" y="2194450"/>
              <a:ext cx="346325" cy="276975"/>
            </a:xfrm>
            <a:custGeom>
              <a:rect b="b" l="l" r="r" t="t"/>
              <a:pathLst>
                <a:path extrusionOk="0" h="11079" w="13853">
                  <a:moveTo>
                    <a:pt x="454" y="0"/>
                  </a:moveTo>
                  <a:cubicBezTo>
                    <a:pt x="210" y="0"/>
                    <a:pt x="0" y="210"/>
                    <a:pt x="0" y="471"/>
                  </a:cubicBezTo>
                  <a:lnTo>
                    <a:pt x="0" y="3699"/>
                  </a:lnTo>
                  <a:lnTo>
                    <a:pt x="6002" y="3699"/>
                  </a:lnTo>
                  <a:cubicBezTo>
                    <a:pt x="6246" y="3699"/>
                    <a:pt x="6455" y="3908"/>
                    <a:pt x="6455" y="4153"/>
                  </a:cubicBezTo>
                  <a:lnTo>
                    <a:pt x="6455" y="9701"/>
                  </a:lnTo>
                  <a:cubicBezTo>
                    <a:pt x="6455" y="9892"/>
                    <a:pt x="6351" y="10049"/>
                    <a:pt x="6176" y="10119"/>
                  </a:cubicBezTo>
                  <a:cubicBezTo>
                    <a:pt x="6124" y="10154"/>
                    <a:pt x="6055" y="10171"/>
                    <a:pt x="6002" y="10171"/>
                  </a:cubicBezTo>
                  <a:cubicBezTo>
                    <a:pt x="5880" y="10171"/>
                    <a:pt x="5757" y="10119"/>
                    <a:pt x="5671" y="10031"/>
                  </a:cubicBezTo>
                  <a:lnTo>
                    <a:pt x="3926" y="8322"/>
                  </a:lnTo>
                  <a:lnTo>
                    <a:pt x="0" y="8322"/>
                  </a:lnTo>
                  <a:lnTo>
                    <a:pt x="0" y="11078"/>
                  </a:lnTo>
                  <a:lnTo>
                    <a:pt x="13852" y="11078"/>
                  </a:lnTo>
                  <a:lnTo>
                    <a:pt x="13852" y="6472"/>
                  </a:lnTo>
                  <a:lnTo>
                    <a:pt x="9875" y="6472"/>
                  </a:lnTo>
                  <a:lnTo>
                    <a:pt x="8165" y="8182"/>
                  </a:lnTo>
                  <a:cubicBezTo>
                    <a:pt x="8078" y="8270"/>
                    <a:pt x="7956" y="8322"/>
                    <a:pt x="7851" y="8322"/>
                  </a:cubicBezTo>
                  <a:cubicBezTo>
                    <a:pt x="7781" y="8322"/>
                    <a:pt x="7730" y="8305"/>
                    <a:pt x="7660" y="8287"/>
                  </a:cubicBezTo>
                  <a:cubicBezTo>
                    <a:pt x="7502" y="8217"/>
                    <a:pt x="7381" y="8042"/>
                    <a:pt x="7381" y="7851"/>
                  </a:cubicBezTo>
                  <a:lnTo>
                    <a:pt x="7381" y="2320"/>
                  </a:lnTo>
                  <a:cubicBezTo>
                    <a:pt x="7381" y="2059"/>
                    <a:pt x="7590" y="1850"/>
                    <a:pt x="7851" y="1850"/>
                  </a:cubicBezTo>
                  <a:lnTo>
                    <a:pt x="13852" y="1850"/>
                  </a:lnTo>
                  <a:lnTo>
                    <a:pt x="13852" y="471"/>
                  </a:lnTo>
                  <a:cubicBezTo>
                    <a:pt x="13852" y="210"/>
                    <a:pt x="13643" y="0"/>
                    <a:pt x="1338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32" name="Shape 9732"/>
        <p:cNvGrpSpPr/>
        <p:nvPr/>
      </p:nvGrpSpPr>
      <p:grpSpPr>
        <a:xfrm>
          <a:off x="0" y="0"/>
          <a:ext cx="0" cy="0"/>
          <a:chOff x="0" y="0"/>
          <a:chExt cx="0" cy="0"/>
        </a:xfrm>
      </p:grpSpPr>
      <p:pic>
        <p:nvPicPr>
          <p:cNvPr id="9733" name="Google Shape;9733;p7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34"/>
          <p:cNvSpPr/>
          <p:nvPr/>
        </p:nvSpPr>
        <p:spPr>
          <a:xfrm flipH="1">
            <a:off x="4572001" y="2922476"/>
            <a:ext cx="2766893" cy="550788"/>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34"/>
          <p:cNvSpPr/>
          <p:nvPr/>
        </p:nvSpPr>
        <p:spPr>
          <a:xfrm>
            <a:off x="1805101" y="1794426"/>
            <a:ext cx="2766893" cy="550788"/>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34"/>
          <p:cNvSpPr txBox="1"/>
          <p:nvPr>
            <p:ph type="title"/>
          </p:nvPr>
        </p:nvSpPr>
        <p:spPr>
          <a:xfrm>
            <a:off x="1077500" y="368825"/>
            <a:ext cx="734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Our team</a:t>
            </a:r>
            <a:endParaRPr>
              <a:solidFill>
                <a:schemeClr val="lt1"/>
              </a:solidFill>
            </a:endParaRPr>
          </a:p>
        </p:txBody>
      </p:sp>
      <p:sp>
        <p:nvSpPr>
          <p:cNvPr id="402" name="Google Shape;402;p34"/>
          <p:cNvSpPr txBox="1"/>
          <p:nvPr>
            <p:ph idx="1" type="subTitle"/>
          </p:nvPr>
        </p:nvSpPr>
        <p:spPr>
          <a:xfrm>
            <a:off x="1998894" y="2268625"/>
            <a:ext cx="27669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your team member here</a:t>
            </a:r>
            <a:endParaRPr/>
          </a:p>
        </p:txBody>
      </p:sp>
      <p:sp>
        <p:nvSpPr>
          <p:cNvPr id="403" name="Google Shape;403;p34"/>
          <p:cNvSpPr txBox="1"/>
          <p:nvPr>
            <p:ph idx="2" type="subTitle"/>
          </p:nvPr>
        </p:nvSpPr>
        <p:spPr>
          <a:xfrm>
            <a:off x="4571999" y="3396675"/>
            <a:ext cx="2766900" cy="7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You can describe your team member here</a:t>
            </a:r>
            <a:endParaRPr/>
          </a:p>
        </p:txBody>
      </p:sp>
      <p:sp>
        <p:nvSpPr>
          <p:cNvPr id="404" name="Google Shape;404;p34"/>
          <p:cNvSpPr txBox="1"/>
          <p:nvPr>
            <p:ph idx="3" type="subTitle"/>
          </p:nvPr>
        </p:nvSpPr>
        <p:spPr>
          <a:xfrm>
            <a:off x="1998896" y="1854275"/>
            <a:ext cx="22656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Jane Dawson</a:t>
            </a:r>
            <a:endParaRPr>
              <a:solidFill>
                <a:schemeClr val="lt1"/>
              </a:solidFill>
            </a:endParaRPr>
          </a:p>
        </p:txBody>
      </p:sp>
      <p:sp>
        <p:nvSpPr>
          <p:cNvPr id="405" name="Google Shape;405;p34"/>
          <p:cNvSpPr txBox="1"/>
          <p:nvPr>
            <p:ph idx="4" type="subTitle"/>
          </p:nvPr>
        </p:nvSpPr>
        <p:spPr>
          <a:xfrm>
            <a:off x="4571999" y="2982320"/>
            <a:ext cx="20871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Nick Bowman</a:t>
            </a:r>
            <a:endParaRPr>
              <a:solidFill>
                <a:schemeClr val="lt1"/>
              </a:solidFill>
            </a:endParaRPr>
          </a:p>
        </p:txBody>
      </p:sp>
      <p:sp>
        <p:nvSpPr>
          <p:cNvPr id="406" name="Google Shape;406;p34"/>
          <p:cNvSpPr/>
          <p:nvPr/>
        </p:nvSpPr>
        <p:spPr>
          <a:xfrm>
            <a:off x="720000" y="1638725"/>
            <a:ext cx="862200" cy="8622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34"/>
          <p:cNvSpPr/>
          <p:nvPr/>
        </p:nvSpPr>
        <p:spPr>
          <a:xfrm>
            <a:off x="7561700" y="2766775"/>
            <a:ext cx="862200" cy="862200"/>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 name="Google Shape;408;p34"/>
          <p:cNvGrpSpPr/>
          <p:nvPr/>
        </p:nvGrpSpPr>
        <p:grpSpPr>
          <a:xfrm>
            <a:off x="7813296" y="3029903"/>
            <a:ext cx="358999" cy="335958"/>
            <a:chOff x="-56394425" y="3600600"/>
            <a:chExt cx="319025" cy="298550"/>
          </a:xfrm>
        </p:grpSpPr>
        <p:sp>
          <p:nvSpPr>
            <p:cNvPr id="409" name="Google Shape;409;p34"/>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34"/>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34"/>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34"/>
          <p:cNvGrpSpPr/>
          <p:nvPr/>
        </p:nvGrpSpPr>
        <p:grpSpPr>
          <a:xfrm>
            <a:off x="972491" y="1912487"/>
            <a:ext cx="357198" cy="314690"/>
            <a:chOff x="-57176525" y="3610050"/>
            <a:chExt cx="317425" cy="279650"/>
          </a:xfrm>
        </p:grpSpPr>
        <p:sp>
          <p:nvSpPr>
            <p:cNvPr id="413" name="Google Shape;413;p34"/>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34"/>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4"/>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4"/>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4"/>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8" name="Google Shape;418;p34"/>
          <p:cNvSpPr/>
          <p:nvPr/>
        </p:nvSpPr>
        <p:spPr>
          <a:xfrm>
            <a:off x="4681188" y="1989125"/>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4"/>
          <p:cNvSpPr/>
          <p:nvPr/>
        </p:nvSpPr>
        <p:spPr>
          <a:xfrm>
            <a:off x="4307888" y="3117175"/>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4"/>
          <p:cNvSpPr txBox="1"/>
          <p:nvPr/>
        </p:nvSpPr>
        <p:spPr>
          <a:xfrm>
            <a:off x="3794700" y="1503725"/>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11:25 AM</a:t>
            </a:r>
            <a:endParaRPr sz="1000">
              <a:solidFill>
                <a:schemeClr val="dk2"/>
              </a:solidFill>
              <a:latin typeface="Lexend Deca"/>
              <a:ea typeface="Lexend Deca"/>
              <a:cs typeface="Lexend Deca"/>
              <a:sym typeface="Lexend Deca"/>
            </a:endParaRPr>
          </a:p>
        </p:txBody>
      </p:sp>
      <p:sp>
        <p:nvSpPr>
          <p:cNvPr id="421" name="Google Shape;421;p34"/>
          <p:cNvSpPr txBox="1"/>
          <p:nvPr/>
        </p:nvSpPr>
        <p:spPr>
          <a:xfrm>
            <a:off x="4572000" y="2628250"/>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12:45 PM</a:t>
            </a:r>
            <a:endParaRPr sz="1000">
              <a:solidFill>
                <a:schemeClr val="dk2"/>
              </a:solidFill>
              <a:latin typeface="Lexend Deca"/>
              <a:ea typeface="Lexend Deca"/>
              <a:cs typeface="Lexend Deca"/>
              <a:sym typeface="Lexend Deca"/>
            </a:endParaRPr>
          </a:p>
        </p:txBody>
      </p:sp>
      <p:grpSp>
        <p:nvGrpSpPr>
          <p:cNvPr id="422" name="Google Shape;422;p34"/>
          <p:cNvGrpSpPr/>
          <p:nvPr/>
        </p:nvGrpSpPr>
        <p:grpSpPr>
          <a:xfrm>
            <a:off x="720002" y="530839"/>
            <a:ext cx="7703988" cy="324596"/>
            <a:chOff x="720002" y="530839"/>
            <a:chExt cx="7703988" cy="324596"/>
          </a:xfrm>
        </p:grpSpPr>
        <p:sp>
          <p:nvSpPr>
            <p:cNvPr id="423" name="Google Shape;423;p34"/>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 name="Google Shape;424;p34"/>
            <p:cNvGrpSpPr/>
            <p:nvPr/>
          </p:nvGrpSpPr>
          <p:grpSpPr>
            <a:xfrm>
              <a:off x="7526973" y="530839"/>
              <a:ext cx="897018" cy="324596"/>
              <a:chOff x="7526973" y="530839"/>
              <a:chExt cx="897018" cy="324596"/>
            </a:xfrm>
          </p:grpSpPr>
          <p:grpSp>
            <p:nvGrpSpPr>
              <p:cNvPr id="425" name="Google Shape;425;p34"/>
              <p:cNvGrpSpPr/>
              <p:nvPr/>
            </p:nvGrpSpPr>
            <p:grpSpPr>
              <a:xfrm>
                <a:off x="7526973" y="530839"/>
                <a:ext cx="332201" cy="324420"/>
                <a:chOff x="3380213" y="4209475"/>
                <a:chExt cx="403450" cy="394000"/>
              </a:xfrm>
            </p:grpSpPr>
            <p:sp>
              <p:nvSpPr>
                <p:cNvPr id="426" name="Google Shape;426;p34"/>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4"/>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 name="Google Shape;428;p34"/>
              <p:cNvGrpSpPr/>
              <p:nvPr/>
            </p:nvGrpSpPr>
            <p:grpSpPr>
              <a:xfrm>
                <a:off x="8054864" y="531011"/>
                <a:ext cx="369126" cy="324424"/>
                <a:chOff x="4467200" y="877100"/>
                <a:chExt cx="481825" cy="423475"/>
              </a:xfrm>
            </p:grpSpPr>
            <p:sp>
              <p:nvSpPr>
                <p:cNvPr id="429" name="Google Shape;429;p34"/>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0" name="Google Shape;430;p34"/>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1" name="Google Shape;431;p34"/>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32" name="Google Shape;432;p34"/>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35"/>
          <p:cNvSpPr/>
          <p:nvPr/>
        </p:nvSpPr>
        <p:spPr>
          <a:xfrm flipH="1">
            <a:off x="4582670" y="3375400"/>
            <a:ext cx="3841330" cy="764670"/>
          </a:xfrm>
          <a:custGeom>
            <a:rect b="b" l="l" r="r" t="t"/>
            <a:pathLst>
              <a:path extrusionOk="0" h="13225" w="66436">
                <a:moveTo>
                  <a:pt x="210" y="0"/>
                </a:moveTo>
                <a:cubicBezTo>
                  <a:pt x="123" y="0"/>
                  <a:pt x="54" y="52"/>
                  <a:pt x="19" y="140"/>
                </a:cubicBezTo>
                <a:cubicBezTo>
                  <a:pt x="1" y="210"/>
                  <a:pt x="35" y="296"/>
                  <a:pt x="105" y="331"/>
                </a:cubicBezTo>
                <a:lnTo>
                  <a:pt x="4659" y="3245"/>
                </a:lnTo>
                <a:lnTo>
                  <a:pt x="4659" y="10782"/>
                </a:lnTo>
                <a:cubicBezTo>
                  <a:pt x="4659" y="12125"/>
                  <a:pt x="5758" y="13225"/>
                  <a:pt x="7102" y="13225"/>
                </a:cubicBezTo>
                <a:lnTo>
                  <a:pt x="63993" y="13225"/>
                </a:lnTo>
                <a:cubicBezTo>
                  <a:pt x="65337" y="13225"/>
                  <a:pt x="66436" y="12125"/>
                  <a:pt x="66436" y="10782"/>
                </a:cubicBezTo>
                <a:lnTo>
                  <a:pt x="66436" y="2443"/>
                </a:lnTo>
                <a:cubicBezTo>
                  <a:pt x="66436" y="1099"/>
                  <a:pt x="65337" y="0"/>
                  <a:pt x="639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5"/>
          <p:cNvSpPr/>
          <p:nvPr/>
        </p:nvSpPr>
        <p:spPr>
          <a:xfrm flipH="1">
            <a:off x="4582720" y="1511705"/>
            <a:ext cx="3841279" cy="1389008"/>
          </a:xfrm>
          <a:custGeom>
            <a:rect b="b" l="l" r="r" t="t"/>
            <a:pathLst>
              <a:path extrusionOk="0" h="24024" w="66438">
                <a:moveTo>
                  <a:pt x="212" y="0"/>
                </a:moveTo>
                <a:cubicBezTo>
                  <a:pt x="124" y="0"/>
                  <a:pt x="54" y="52"/>
                  <a:pt x="19" y="140"/>
                </a:cubicBezTo>
                <a:cubicBezTo>
                  <a:pt x="1" y="210"/>
                  <a:pt x="37" y="296"/>
                  <a:pt x="107" y="331"/>
                </a:cubicBezTo>
                <a:lnTo>
                  <a:pt x="4660" y="3245"/>
                </a:lnTo>
                <a:lnTo>
                  <a:pt x="4660" y="21581"/>
                </a:lnTo>
                <a:cubicBezTo>
                  <a:pt x="4660" y="22925"/>
                  <a:pt x="5760" y="24023"/>
                  <a:pt x="7102" y="24023"/>
                </a:cubicBezTo>
                <a:lnTo>
                  <a:pt x="63995" y="24023"/>
                </a:lnTo>
                <a:cubicBezTo>
                  <a:pt x="65338" y="24023"/>
                  <a:pt x="66437" y="22925"/>
                  <a:pt x="66437" y="21581"/>
                </a:cubicBezTo>
                <a:lnTo>
                  <a:pt x="66437" y="2443"/>
                </a:lnTo>
                <a:cubicBezTo>
                  <a:pt x="66437" y="1099"/>
                  <a:pt x="65338" y="0"/>
                  <a:pt x="639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5"/>
          <p:cNvSpPr/>
          <p:nvPr/>
        </p:nvSpPr>
        <p:spPr>
          <a:xfrm>
            <a:off x="758388" y="1878542"/>
            <a:ext cx="3336923" cy="1798512"/>
          </a:xfrm>
          <a:custGeom>
            <a:rect b="b" l="l" r="r" t="t"/>
            <a:pathLst>
              <a:path extrusionOk="0" h="24025" w="44577">
                <a:moveTo>
                  <a:pt x="212" y="0"/>
                </a:moveTo>
                <a:cubicBezTo>
                  <a:pt x="124" y="0"/>
                  <a:pt x="54" y="53"/>
                  <a:pt x="19" y="140"/>
                </a:cubicBezTo>
                <a:cubicBezTo>
                  <a:pt x="1" y="210"/>
                  <a:pt x="37" y="297"/>
                  <a:pt x="107" y="332"/>
                </a:cubicBezTo>
                <a:lnTo>
                  <a:pt x="4660" y="3245"/>
                </a:lnTo>
                <a:lnTo>
                  <a:pt x="4660" y="21582"/>
                </a:lnTo>
                <a:cubicBezTo>
                  <a:pt x="4660" y="22925"/>
                  <a:pt x="5760" y="24024"/>
                  <a:pt x="7102" y="24024"/>
                </a:cubicBezTo>
                <a:lnTo>
                  <a:pt x="42134" y="24024"/>
                </a:lnTo>
                <a:cubicBezTo>
                  <a:pt x="43478" y="24024"/>
                  <a:pt x="44577" y="22925"/>
                  <a:pt x="44577" y="21582"/>
                </a:cubicBezTo>
                <a:lnTo>
                  <a:pt x="44577" y="2443"/>
                </a:lnTo>
                <a:cubicBezTo>
                  <a:pt x="44577" y="1100"/>
                  <a:pt x="43478" y="0"/>
                  <a:pt x="42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5"/>
          <p:cNvSpPr txBox="1"/>
          <p:nvPr>
            <p:ph idx="2" type="title"/>
          </p:nvPr>
        </p:nvSpPr>
        <p:spPr>
          <a:xfrm>
            <a:off x="1100475" y="2149150"/>
            <a:ext cx="2994900" cy="138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lt1"/>
                </a:solidFill>
              </a:rPr>
              <a:t>01</a:t>
            </a:r>
            <a:endParaRPr>
              <a:solidFill>
                <a:schemeClr val="lt1"/>
              </a:solidFill>
            </a:endParaRPr>
          </a:p>
        </p:txBody>
      </p:sp>
      <p:sp>
        <p:nvSpPr>
          <p:cNvPr id="441" name="Google Shape;441;p35"/>
          <p:cNvSpPr txBox="1"/>
          <p:nvPr>
            <p:ph type="ctrTitle"/>
          </p:nvPr>
        </p:nvSpPr>
        <p:spPr>
          <a:xfrm>
            <a:off x="4686825" y="1482425"/>
            <a:ext cx="3413700" cy="135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Problem vs. solution</a:t>
            </a:r>
            <a:endParaRPr>
              <a:solidFill>
                <a:schemeClr val="lt1"/>
              </a:solidFill>
            </a:endParaRPr>
          </a:p>
        </p:txBody>
      </p:sp>
      <p:sp>
        <p:nvSpPr>
          <p:cNvPr id="442" name="Google Shape;442;p35"/>
          <p:cNvSpPr txBox="1"/>
          <p:nvPr>
            <p:ph idx="1" type="subTitle"/>
          </p:nvPr>
        </p:nvSpPr>
        <p:spPr>
          <a:xfrm>
            <a:off x="4686825" y="3396238"/>
            <a:ext cx="3336900" cy="72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43" name="Google Shape;443;p35"/>
          <p:cNvSpPr/>
          <p:nvPr/>
        </p:nvSpPr>
        <p:spPr>
          <a:xfrm>
            <a:off x="8262163" y="2125500"/>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5"/>
          <p:cNvSpPr txBox="1"/>
          <p:nvPr/>
        </p:nvSpPr>
        <p:spPr>
          <a:xfrm>
            <a:off x="4582725" y="1220988"/>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9:14 AM</a:t>
            </a:r>
            <a:endParaRPr sz="1000">
              <a:solidFill>
                <a:schemeClr val="dk2"/>
              </a:solidFill>
              <a:latin typeface="Lexend Deca"/>
              <a:ea typeface="Lexend Deca"/>
              <a:cs typeface="Lexend Deca"/>
              <a:sym typeface="Lexend Deca"/>
            </a:endParaRPr>
          </a:p>
        </p:txBody>
      </p:sp>
      <p:sp>
        <p:nvSpPr>
          <p:cNvPr id="445" name="Google Shape;445;p35"/>
          <p:cNvSpPr/>
          <p:nvPr/>
        </p:nvSpPr>
        <p:spPr>
          <a:xfrm>
            <a:off x="8262163" y="3677050"/>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5"/>
          <p:cNvSpPr txBox="1"/>
          <p:nvPr/>
        </p:nvSpPr>
        <p:spPr>
          <a:xfrm>
            <a:off x="4582725" y="3079325"/>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1:17 PM</a:t>
            </a:r>
            <a:endParaRPr sz="1000">
              <a:solidFill>
                <a:schemeClr val="dk2"/>
              </a:solidFill>
              <a:latin typeface="Lexend Deca"/>
              <a:ea typeface="Lexend Deca"/>
              <a:cs typeface="Lexend Deca"/>
              <a:sym typeface="Lexend Deca"/>
            </a:endParaRPr>
          </a:p>
        </p:txBody>
      </p:sp>
      <p:sp>
        <p:nvSpPr>
          <p:cNvPr id="447" name="Google Shape;447;p35"/>
          <p:cNvSpPr txBox="1"/>
          <p:nvPr/>
        </p:nvSpPr>
        <p:spPr>
          <a:xfrm>
            <a:off x="3318000" y="1587838"/>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10:25 AM</a:t>
            </a:r>
            <a:endParaRPr sz="1000">
              <a:solidFill>
                <a:schemeClr val="dk2"/>
              </a:solidFill>
              <a:latin typeface="Lexend Deca"/>
              <a:ea typeface="Lexend Deca"/>
              <a:cs typeface="Lexend Deca"/>
              <a:sym typeface="Lexend Deca"/>
            </a:endParaRPr>
          </a:p>
        </p:txBody>
      </p:sp>
      <p:sp>
        <p:nvSpPr>
          <p:cNvPr id="448" name="Google Shape;448;p35"/>
          <p:cNvSpPr/>
          <p:nvPr/>
        </p:nvSpPr>
        <p:spPr>
          <a:xfrm>
            <a:off x="835913" y="2697100"/>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9" name="Google Shape;449;p35"/>
          <p:cNvPicPr preferRelativeResize="0"/>
          <p:nvPr/>
        </p:nvPicPr>
        <p:blipFill rotWithShape="1">
          <a:blip r:embed="rId3">
            <a:alphaModFix/>
          </a:blip>
          <a:srcRect b="0" l="14113" r="25415" t="0"/>
          <a:stretch/>
        </p:blipFill>
        <p:spPr>
          <a:xfrm>
            <a:off x="1185749" y="476225"/>
            <a:ext cx="433800" cy="433800"/>
          </a:xfrm>
          <a:prstGeom prst="ellipse">
            <a:avLst/>
          </a:prstGeom>
          <a:noFill/>
          <a:ln cap="flat" cmpd="sng" w="28575">
            <a:solidFill>
              <a:schemeClr val="lt1"/>
            </a:solidFill>
            <a:prstDash val="solid"/>
            <a:round/>
            <a:headEnd len="sm" w="sm" type="none"/>
            <a:tailEnd len="sm" w="sm" type="none"/>
          </a:ln>
        </p:spPr>
      </p:pic>
      <p:grpSp>
        <p:nvGrpSpPr>
          <p:cNvPr id="450" name="Google Shape;450;p35"/>
          <p:cNvGrpSpPr/>
          <p:nvPr/>
        </p:nvGrpSpPr>
        <p:grpSpPr>
          <a:xfrm>
            <a:off x="7526973" y="530839"/>
            <a:ext cx="332201" cy="324420"/>
            <a:chOff x="3380213" y="4209475"/>
            <a:chExt cx="403450" cy="394000"/>
          </a:xfrm>
        </p:grpSpPr>
        <p:sp>
          <p:nvSpPr>
            <p:cNvPr id="451" name="Google Shape;451;p35"/>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5"/>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3" name="Google Shape;453;p35"/>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 name="Google Shape;454;p35"/>
          <p:cNvGrpSpPr/>
          <p:nvPr/>
        </p:nvGrpSpPr>
        <p:grpSpPr>
          <a:xfrm>
            <a:off x="8054864" y="531011"/>
            <a:ext cx="369126" cy="324424"/>
            <a:chOff x="4467200" y="877100"/>
            <a:chExt cx="481825" cy="423475"/>
          </a:xfrm>
        </p:grpSpPr>
        <p:sp>
          <p:nvSpPr>
            <p:cNvPr id="455" name="Google Shape;455;p35"/>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6" name="Google Shape;456;p35"/>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 name="Google Shape;457;p35"/>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 name="Google Shape;458;p35"/>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 name="Google Shape;459;p35"/>
          <p:cNvGrpSpPr/>
          <p:nvPr/>
        </p:nvGrpSpPr>
        <p:grpSpPr>
          <a:xfrm>
            <a:off x="8054884" y="4613755"/>
            <a:ext cx="332212" cy="332592"/>
            <a:chOff x="6674938" y="1490925"/>
            <a:chExt cx="393850" cy="394300"/>
          </a:xfrm>
        </p:grpSpPr>
        <p:sp>
          <p:nvSpPr>
            <p:cNvPr id="460" name="Google Shape;460;p35"/>
            <p:cNvSpPr/>
            <p:nvPr/>
          </p:nvSpPr>
          <p:spPr>
            <a:xfrm>
              <a:off x="6767813" y="1514925"/>
              <a:ext cx="23150" cy="46250"/>
            </a:xfrm>
            <a:custGeom>
              <a:rect b="b" l="l" r="r" t="t"/>
              <a:pathLst>
                <a:path extrusionOk="0" h="1850" w="926">
                  <a:moveTo>
                    <a:pt x="472" y="0"/>
                  </a:moveTo>
                  <a:cubicBezTo>
                    <a:pt x="210" y="0"/>
                    <a:pt x="0" y="210"/>
                    <a:pt x="0" y="471"/>
                  </a:cubicBezTo>
                  <a:lnTo>
                    <a:pt x="0" y="1396"/>
                  </a:lnTo>
                  <a:cubicBezTo>
                    <a:pt x="0" y="1640"/>
                    <a:pt x="210" y="1850"/>
                    <a:pt x="472" y="1850"/>
                  </a:cubicBezTo>
                  <a:cubicBezTo>
                    <a:pt x="716" y="1850"/>
                    <a:pt x="926" y="1640"/>
                    <a:pt x="926" y="1396"/>
                  </a:cubicBezTo>
                  <a:lnTo>
                    <a:pt x="926" y="471"/>
                  </a:lnTo>
                  <a:cubicBezTo>
                    <a:pt x="926" y="210"/>
                    <a:pt x="716"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5"/>
            <p:cNvSpPr/>
            <p:nvPr/>
          </p:nvSpPr>
          <p:spPr>
            <a:xfrm>
              <a:off x="6721588" y="1490925"/>
              <a:ext cx="23150" cy="70250"/>
            </a:xfrm>
            <a:custGeom>
              <a:rect b="b" l="l" r="r" t="t"/>
              <a:pathLst>
                <a:path extrusionOk="0" h="2810" w="926">
                  <a:moveTo>
                    <a:pt x="472" y="0"/>
                  </a:moveTo>
                  <a:cubicBezTo>
                    <a:pt x="209" y="0"/>
                    <a:pt x="0" y="209"/>
                    <a:pt x="0" y="472"/>
                  </a:cubicBezTo>
                  <a:lnTo>
                    <a:pt x="0" y="2338"/>
                  </a:lnTo>
                  <a:cubicBezTo>
                    <a:pt x="0" y="2600"/>
                    <a:pt x="209" y="2810"/>
                    <a:pt x="472" y="2810"/>
                  </a:cubicBezTo>
                  <a:cubicBezTo>
                    <a:pt x="733" y="2810"/>
                    <a:pt x="925" y="2600"/>
                    <a:pt x="925" y="2338"/>
                  </a:cubicBezTo>
                  <a:lnTo>
                    <a:pt x="925" y="472"/>
                  </a:lnTo>
                  <a:cubicBezTo>
                    <a:pt x="925" y="209"/>
                    <a:pt x="733"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5"/>
            <p:cNvSpPr/>
            <p:nvPr/>
          </p:nvSpPr>
          <p:spPr>
            <a:xfrm>
              <a:off x="6998963" y="1490925"/>
              <a:ext cx="22725" cy="70250"/>
            </a:xfrm>
            <a:custGeom>
              <a:rect b="b" l="l" r="r" t="t"/>
              <a:pathLst>
                <a:path extrusionOk="0" h="2810" w="909">
                  <a:moveTo>
                    <a:pt x="455" y="0"/>
                  </a:moveTo>
                  <a:cubicBezTo>
                    <a:pt x="194" y="0"/>
                    <a:pt x="1" y="209"/>
                    <a:pt x="1" y="472"/>
                  </a:cubicBezTo>
                  <a:lnTo>
                    <a:pt x="1" y="2356"/>
                  </a:lnTo>
                  <a:cubicBezTo>
                    <a:pt x="1" y="2600"/>
                    <a:pt x="194" y="2810"/>
                    <a:pt x="455" y="2810"/>
                  </a:cubicBezTo>
                  <a:cubicBezTo>
                    <a:pt x="717" y="2810"/>
                    <a:pt x="908" y="2600"/>
                    <a:pt x="908" y="2356"/>
                  </a:cubicBezTo>
                  <a:lnTo>
                    <a:pt x="908" y="472"/>
                  </a:lnTo>
                  <a:cubicBezTo>
                    <a:pt x="908" y="209"/>
                    <a:pt x="717" y="0"/>
                    <a:pt x="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5"/>
            <p:cNvSpPr/>
            <p:nvPr/>
          </p:nvSpPr>
          <p:spPr>
            <a:xfrm>
              <a:off x="6952738" y="1514925"/>
              <a:ext cx="23150" cy="46250"/>
            </a:xfrm>
            <a:custGeom>
              <a:rect b="b" l="l" r="r" t="t"/>
              <a:pathLst>
                <a:path extrusionOk="0" h="1850" w="926">
                  <a:moveTo>
                    <a:pt x="454" y="0"/>
                  </a:moveTo>
                  <a:cubicBezTo>
                    <a:pt x="210" y="0"/>
                    <a:pt x="1" y="210"/>
                    <a:pt x="1" y="471"/>
                  </a:cubicBezTo>
                  <a:lnTo>
                    <a:pt x="1" y="1396"/>
                  </a:lnTo>
                  <a:cubicBezTo>
                    <a:pt x="1" y="1640"/>
                    <a:pt x="210" y="1850"/>
                    <a:pt x="454" y="1850"/>
                  </a:cubicBezTo>
                  <a:cubicBezTo>
                    <a:pt x="717" y="1850"/>
                    <a:pt x="926" y="1640"/>
                    <a:pt x="926" y="1396"/>
                  </a:cubicBezTo>
                  <a:lnTo>
                    <a:pt x="926" y="471"/>
                  </a:lnTo>
                  <a:cubicBezTo>
                    <a:pt x="926" y="210"/>
                    <a:pt x="717"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5"/>
            <p:cNvSpPr/>
            <p:nvPr/>
          </p:nvSpPr>
          <p:spPr>
            <a:xfrm>
              <a:off x="6674938" y="1584250"/>
              <a:ext cx="393850" cy="300975"/>
            </a:xfrm>
            <a:custGeom>
              <a:rect b="b" l="l" r="r" t="t"/>
              <a:pathLst>
                <a:path extrusionOk="0" h="12039" w="15754">
                  <a:moveTo>
                    <a:pt x="454" y="0"/>
                  </a:moveTo>
                  <a:cubicBezTo>
                    <a:pt x="209" y="0"/>
                    <a:pt x="0" y="210"/>
                    <a:pt x="0" y="472"/>
                  </a:cubicBezTo>
                  <a:lnTo>
                    <a:pt x="0" y="11568"/>
                  </a:lnTo>
                  <a:cubicBezTo>
                    <a:pt x="0" y="11851"/>
                    <a:pt x="223" y="12038"/>
                    <a:pt x="459" y="12038"/>
                  </a:cubicBezTo>
                  <a:cubicBezTo>
                    <a:pt x="572" y="12038"/>
                    <a:pt x="689" y="11995"/>
                    <a:pt x="784" y="11899"/>
                  </a:cubicBezTo>
                  <a:lnTo>
                    <a:pt x="3454" y="9230"/>
                  </a:lnTo>
                  <a:lnTo>
                    <a:pt x="15300" y="9230"/>
                  </a:lnTo>
                  <a:cubicBezTo>
                    <a:pt x="15544" y="9230"/>
                    <a:pt x="15753" y="9021"/>
                    <a:pt x="15753" y="8777"/>
                  </a:cubicBezTo>
                  <a:lnTo>
                    <a:pt x="15753" y="472"/>
                  </a:lnTo>
                  <a:cubicBezTo>
                    <a:pt x="15753" y="210"/>
                    <a:pt x="15544" y="0"/>
                    <a:pt x="15300" y="0"/>
                  </a:cubicBezTo>
                  <a:lnTo>
                    <a:pt x="10189" y="0"/>
                  </a:lnTo>
                  <a:lnTo>
                    <a:pt x="10189" y="2268"/>
                  </a:lnTo>
                  <a:cubicBezTo>
                    <a:pt x="10189" y="3385"/>
                    <a:pt x="9386" y="4327"/>
                    <a:pt x="8339" y="4537"/>
                  </a:cubicBezTo>
                  <a:lnTo>
                    <a:pt x="8339" y="5532"/>
                  </a:lnTo>
                  <a:lnTo>
                    <a:pt x="9263" y="5532"/>
                  </a:lnTo>
                  <a:cubicBezTo>
                    <a:pt x="9508" y="5532"/>
                    <a:pt x="9717" y="5741"/>
                    <a:pt x="9717" y="6002"/>
                  </a:cubicBezTo>
                  <a:cubicBezTo>
                    <a:pt x="9717" y="6264"/>
                    <a:pt x="9508" y="6456"/>
                    <a:pt x="9263" y="6456"/>
                  </a:cubicBezTo>
                  <a:lnTo>
                    <a:pt x="6490" y="6456"/>
                  </a:lnTo>
                  <a:cubicBezTo>
                    <a:pt x="6228" y="6456"/>
                    <a:pt x="6036" y="6264"/>
                    <a:pt x="6036" y="6002"/>
                  </a:cubicBezTo>
                  <a:cubicBezTo>
                    <a:pt x="6036" y="5741"/>
                    <a:pt x="6228" y="5532"/>
                    <a:pt x="6490" y="5532"/>
                  </a:cubicBezTo>
                  <a:lnTo>
                    <a:pt x="7414" y="5532"/>
                  </a:lnTo>
                  <a:lnTo>
                    <a:pt x="7414" y="4537"/>
                  </a:lnTo>
                  <a:cubicBezTo>
                    <a:pt x="6367" y="4327"/>
                    <a:pt x="5565" y="3385"/>
                    <a:pt x="5565" y="2268"/>
                  </a:cubicBezTo>
                  <a:lnTo>
                    <a:pt x="5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5"/>
            <p:cNvSpPr/>
            <p:nvPr/>
          </p:nvSpPr>
          <p:spPr>
            <a:xfrm>
              <a:off x="6837188" y="1502700"/>
              <a:ext cx="69350" cy="104700"/>
            </a:xfrm>
            <a:custGeom>
              <a:rect b="b" l="l" r="r" t="t"/>
              <a:pathLst>
                <a:path extrusionOk="0" h="4188" w="2774">
                  <a:moveTo>
                    <a:pt x="1378" y="1"/>
                  </a:moveTo>
                  <a:cubicBezTo>
                    <a:pt x="628" y="1"/>
                    <a:pt x="0" y="629"/>
                    <a:pt x="0" y="1378"/>
                  </a:cubicBezTo>
                  <a:lnTo>
                    <a:pt x="0" y="4188"/>
                  </a:lnTo>
                  <a:lnTo>
                    <a:pt x="2773" y="4188"/>
                  </a:lnTo>
                  <a:lnTo>
                    <a:pt x="2773" y="1378"/>
                  </a:lnTo>
                  <a:cubicBezTo>
                    <a:pt x="2773" y="629"/>
                    <a:pt x="2145" y="1"/>
                    <a:pt x="1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5"/>
            <p:cNvSpPr/>
            <p:nvPr/>
          </p:nvSpPr>
          <p:spPr>
            <a:xfrm>
              <a:off x="6837188" y="1630475"/>
              <a:ext cx="69350" cy="45400"/>
            </a:xfrm>
            <a:custGeom>
              <a:rect b="b" l="l" r="r" t="t"/>
              <a:pathLst>
                <a:path extrusionOk="0" h="1816" w="2774">
                  <a:moveTo>
                    <a:pt x="0" y="1"/>
                  </a:moveTo>
                  <a:lnTo>
                    <a:pt x="0" y="419"/>
                  </a:lnTo>
                  <a:cubicBezTo>
                    <a:pt x="0" y="1187"/>
                    <a:pt x="628" y="1815"/>
                    <a:pt x="1378" y="1815"/>
                  </a:cubicBezTo>
                  <a:cubicBezTo>
                    <a:pt x="2145" y="1815"/>
                    <a:pt x="2773" y="1187"/>
                    <a:pt x="2773" y="419"/>
                  </a:cubicBez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 name="Google Shape;467;p35"/>
          <p:cNvGrpSpPr/>
          <p:nvPr/>
        </p:nvGrpSpPr>
        <p:grpSpPr>
          <a:xfrm>
            <a:off x="7495358" y="4615864"/>
            <a:ext cx="332239" cy="328589"/>
            <a:chOff x="3385438" y="2850425"/>
            <a:chExt cx="398225" cy="393850"/>
          </a:xfrm>
        </p:grpSpPr>
        <p:sp>
          <p:nvSpPr>
            <p:cNvPr id="468" name="Google Shape;468;p35"/>
            <p:cNvSpPr/>
            <p:nvPr/>
          </p:nvSpPr>
          <p:spPr>
            <a:xfrm>
              <a:off x="3482688" y="2966450"/>
              <a:ext cx="207625" cy="122150"/>
            </a:xfrm>
            <a:custGeom>
              <a:rect b="b" l="l" r="r" t="t"/>
              <a:pathLst>
                <a:path extrusionOk="0" h="4886" w="8305">
                  <a:moveTo>
                    <a:pt x="5078" y="471"/>
                  </a:moveTo>
                  <a:cubicBezTo>
                    <a:pt x="5846" y="471"/>
                    <a:pt x="6456" y="1082"/>
                    <a:pt x="6456" y="1850"/>
                  </a:cubicBezTo>
                  <a:cubicBezTo>
                    <a:pt x="6456" y="2617"/>
                    <a:pt x="5846" y="3245"/>
                    <a:pt x="5078" y="3245"/>
                  </a:cubicBezTo>
                  <a:cubicBezTo>
                    <a:pt x="4310" y="3245"/>
                    <a:pt x="3699" y="2617"/>
                    <a:pt x="3699" y="1850"/>
                  </a:cubicBezTo>
                  <a:cubicBezTo>
                    <a:pt x="3699" y="1082"/>
                    <a:pt x="4310" y="471"/>
                    <a:pt x="5078" y="471"/>
                  </a:cubicBezTo>
                  <a:close/>
                  <a:moveTo>
                    <a:pt x="1" y="0"/>
                  </a:moveTo>
                  <a:lnTo>
                    <a:pt x="1" y="4432"/>
                  </a:lnTo>
                  <a:lnTo>
                    <a:pt x="1973" y="2443"/>
                  </a:lnTo>
                  <a:cubicBezTo>
                    <a:pt x="2068" y="2355"/>
                    <a:pt x="2190" y="2312"/>
                    <a:pt x="2310" y="2312"/>
                  </a:cubicBezTo>
                  <a:cubicBezTo>
                    <a:pt x="2430" y="2312"/>
                    <a:pt x="2548" y="2355"/>
                    <a:pt x="2636" y="2443"/>
                  </a:cubicBezTo>
                  <a:lnTo>
                    <a:pt x="5078" y="4885"/>
                  </a:lnTo>
                  <a:lnTo>
                    <a:pt x="6595" y="3367"/>
                  </a:lnTo>
                  <a:cubicBezTo>
                    <a:pt x="6682" y="3279"/>
                    <a:pt x="6800" y="3236"/>
                    <a:pt x="6920" y="3236"/>
                  </a:cubicBezTo>
                  <a:cubicBezTo>
                    <a:pt x="7040" y="3236"/>
                    <a:pt x="7163" y="3279"/>
                    <a:pt x="7258" y="3367"/>
                  </a:cubicBezTo>
                  <a:lnTo>
                    <a:pt x="8305" y="4432"/>
                  </a:lnTo>
                  <a:lnTo>
                    <a:pt x="8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5"/>
            <p:cNvSpPr/>
            <p:nvPr/>
          </p:nvSpPr>
          <p:spPr>
            <a:xfrm>
              <a:off x="3598288" y="3001325"/>
              <a:ext cx="23125" cy="23125"/>
            </a:xfrm>
            <a:custGeom>
              <a:rect b="b" l="l" r="r" t="t"/>
              <a:pathLst>
                <a:path extrusionOk="0" h="925" w="925">
                  <a:moveTo>
                    <a:pt x="454" y="1"/>
                  </a:moveTo>
                  <a:cubicBezTo>
                    <a:pt x="192" y="1"/>
                    <a:pt x="0" y="210"/>
                    <a:pt x="0" y="455"/>
                  </a:cubicBezTo>
                  <a:cubicBezTo>
                    <a:pt x="0" y="716"/>
                    <a:pt x="192" y="925"/>
                    <a:pt x="454" y="925"/>
                  </a:cubicBezTo>
                  <a:cubicBezTo>
                    <a:pt x="715" y="925"/>
                    <a:pt x="924" y="716"/>
                    <a:pt x="924" y="455"/>
                  </a:cubicBezTo>
                  <a:cubicBezTo>
                    <a:pt x="924" y="210"/>
                    <a:pt x="715"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5"/>
            <p:cNvSpPr/>
            <p:nvPr/>
          </p:nvSpPr>
          <p:spPr>
            <a:xfrm>
              <a:off x="3385438" y="2850425"/>
              <a:ext cx="398225" cy="393850"/>
            </a:xfrm>
            <a:custGeom>
              <a:rect b="b" l="l" r="r" t="t"/>
              <a:pathLst>
                <a:path extrusionOk="0" h="15754" w="15929">
                  <a:moveTo>
                    <a:pt x="12195" y="3716"/>
                  </a:moveTo>
                  <a:cubicBezTo>
                    <a:pt x="12702" y="3716"/>
                    <a:pt x="13120" y="4135"/>
                    <a:pt x="13120" y="4641"/>
                  </a:cubicBezTo>
                  <a:lnTo>
                    <a:pt x="13120" y="11113"/>
                  </a:lnTo>
                  <a:cubicBezTo>
                    <a:pt x="13120" y="11620"/>
                    <a:pt x="12702" y="12038"/>
                    <a:pt x="12195" y="12038"/>
                  </a:cubicBezTo>
                  <a:lnTo>
                    <a:pt x="3891" y="12038"/>
                  </a:lnTo>
                  <a:cubicBezTo>
                    <a:pt x="3385" y="12038"/>
                    <a:pt x="2967" y="11620"/>
                    <a:pt x="2967" y="11113"/>
                  </a:cubicBezTo>
                  <a:lnTo>
                    <a:pt x="2967" y="4641"/>
                  </a:lnTo>
                  <a:cubicBezTo>
                    <a:pt x="2967" y="4135"/>
                    <a:pt x="3385" y="3716"/>
                    <a:pt x="3891" y="3716"/>
                  </a:cubicBezTo>
                  <a:close/>
                  <a:moveTo>
                    <a:pt x="8043" y="1"/>
                  </a:moveTo>
                  <a:cubicBezTo>
                    <a:pt x="3681" y="1"/>
                    <a:pt x="157" y="3525"/>
                    <a:pt x="157" y="7868"/>
                  </a:cubicBezTo>
                  <a:cubicBezTo>
                    <a:pt x="157" y="9927"/>
                    <a:pt x="978" y="11899"/>
                    <a:pt x="2390" y="13364"/>
                  </a:cubicBezTo>
                  <a:lnTo>
                    <a:pt x="350" y="14935"/>
                  </a:lnTo>
                  <a:cubicBezTo>
                    <a:pt x="1" y="15196"/>
                    <a:pt x="192" y="15754"/>
                    <a:pt x="629" y="15754"/>
                  </a:cubicBezTo>
                  <a:lnTo>
                    <a:pt x="8078" y="15754"/>
                  </a:lnTo>
                  <a:cubicBezTo>
                    <a:pt x="12404" y="15737"/>
                    <a:pt x="15928" y="12230"/>
                    <a:pt x="15928" y="7868"/>
                  </a:cubicBezTo>
                  <a:cubicBezTo>
                    <a:pt x="15928" y="3525"/>
                    <a:pt x="12404" y="1"/>
                    <a:pt x="8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5"/>
            <p:cNvSpPr/>
            <p:nvPr/>
          </p:nvSpPr>
          <p:spPr>
            <a:xfrm>
              <a:off x="3482688" y="3051925"/>
              <a:ext cx="207625" cy="76350"/>
            </a:xfrm>
            <a:custGeom>
              <a:rect b="b" l="l" r="r" t="t"/>
              <a:pathLst>
                <a:path extrusionOk="0" h="3054" w="8305">
                  <a:moveTo>
                    <a:pt x="2303" y="1"/>
                  </a:moveTo>
                  <a:lnTo>
                    <a:pt x="1" y="2320"/>
                  </a:lnTo>
                  <a:lnTo>
                    <a:pt x="1" y="3053"/>
                  </a:lnTo>
                  <a:lnTo>
                    <a:pt x="8305" y="3053"/>
                  </a:lnTo>
                  <a:lnTo>
                    <a:pt x="8305" y="2320"/>
                  </a:lnTo>
                  <a:lnTo>
                    <a:pt x="6927" y="925"/>
                  </a:lnTo>
                  <a:lnTo>
                    <a:pt x="5409" y="2443"/>
                  </a:lnTo>
                  <a:cubicBezTo>
                    <a:pt x="5313" y="2539"/>
                    <a:pt x="5196" y="2587"/>
                    <a:pt x="5078" y="2587"/>
                  </a:cubicBezTo>
                  <a:cubicBezTo>
                    <a:pt x="4960" y="2587"/>
                    <a:pt x="4842" y="2539"/>
                    <a:pt x="4746" y="2443"/>
                  </a:cubicBezTo>
                  <a:lnTo>
                    <a:pt x="23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2" name="Google Shape;472;p35"/>
          <p:cNvSpPr txBox="1"/>
          <p:nvPr/>
        </p:nvSpPr>
        <p:spPr>
          <a:xfrm>
            <a:off x="1691950" y="446150"/>
            <a:ext cx="3409500" cy="4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Texting App Pitch Deck</a:t>
            </a:r>
            <a:endParaRPr b="1" sz="2000">
              <a:solidFill>
                <a:schemeClr val="lt1"/>
              </a:solidFill>
              <a:latin typeface="Lexend Deca"/>
              <a:ea typeface="Lexend Deca"/>
              <a:cs typeface="Lexend Deca"/>
              <a:sym typeface="Lexend Deca"/>
            </a:endParaRPr>
          </a:p>
        </p:txBody>
      </p:sp>
      <p:sp>
        <p:nvSpPr>
          <p:cNvPr id="473" name="Google Shape;473;p35"/>
          <p:cNvSpPr txBox="1"/>
          <p:nvPr/>
        </p:nvSpPr>
        <p:spPr>
          <a:xfrm>
            <a:off x="833325" y="4563150"/>
            <a:ext cx="34095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lt1"/>
                </a:solidFill>
                <a:latin typeface="Lexend Deca"/>
                <a:ea typeface="Lexend Deca"/>
                <a:cs typeface="Lexend Deca"/>
                <a:sym typeface="Lexend Deca"/>
              </a:rPr>
              <a:t>Write your message</a:t>
            </a:r>
            <a:endParaRPr b="1" sz="1700">
              <a:solidFill>
                <a:schemeClr val="lt1"/>
              </a:solidFill>
              <a:latin typeface="Lexend Deca"/>
              <a:ea typeface="Lexend Deca"/>
              <a:cs typeface="Lexend Deca"/>
              <a:sym typeface="Lexend Dec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7" name="Shape 477"/>
        <p:cNvGrpSpPr/>
        <p:nvPr/>
      </p:nvGrpSpPr>
      <p:grpSpPr>
        <a:xfrm>
          <a:off x="0" y="0"/>
          <a:ext cx="0" cy="0"/>
          <a:chOff x="0" y="0"/>
          <a:chExt cx="0" cy="0"/>
        </a:xfrm>
      </p:grpSpPr>
      <p:sp>
        <p:nvSpPr>
          <p:cNvPr id="478" name="Google Shape;478;p36"/>
          <p:cNvSpPr/>
          <p:nvPr/>
        </p:nvSpPr>
        <p:spPr>
          <a:xfrm>
            <a:off x="4569704" y="1719450"/>
            <a:ext cx="2958816" cy="1069849"/>
          </a:xfrm>
          <a:custGeom>
            <a:rect b="b" l="l" r="r" t="t"/>
            <a:pathLst>
              <a:path extrusionOk="0" h="24024" w="66438">
                <a:moveTo>
                  <a:pt x="212" y="0"/>
                </a:moveTo>
                <a:cubicBezTo>
                  <a:pt x="124" y="0"/>
                  <a:pt x="54" y="52"/>
                  <a:pt x="19" y="140"/>
                </a:cubicBezTo>
                <a:cubicBezTo>
                  <a:pt x="1" y="210"/>
                  <a:pt x="37" y="296"/>
                  <a:pt x="107" y="331"/>
                </a:cubicBezTo>
                <a:lnTo>
                  <a:pt x="4660" y="3245"/>
                </a:lnTo>
                <a:lnTo>
                  <a:pt x="4660" y="21581"/>
                </a:lnTo>
                <a:cubicBezTo>
                  <a:pt x="4660" y="22925"/>
                  <a:pt x="5760" y="24023"/>
                  <a:pt x="7102" y="24023"/>
                </a:cubicBezTo>
                <a:lnTo>
                  <a:pt x="63995" y="24023"/>
                </a:lnTo>
                <a:cubicBezTo>
                  <a:pt x="65338" y="24023"/>
                  <a:pt x="66437" y="22925"/>
                  <a:pt x="66437" y="21581"/>
                </a:cubicBezTo>
                <a:lnTo>
                  <a:pt x="66437" y="2443"/>
                </a:lnTo>
                <a:cubicBezTo>
                  <a:pt x="66437" y="1099"/>
                  <a:pt x="65338" y="0"/>
                  <a:pt x="639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6"/>
          <p:cNvSpPr txBox="1"/>
          <p:nvPr>
            <p:ph type="ctrTitle"/>
          </p:nvPr>
        </p:nvSpPr>
        <p:spPr>
          <a:xfrm>
            <a:off x="4805075" y="1926700"/>
            <a:ext cx="2676300" cy="73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Problem</a:t>
            </a:r>
            <a:endParaRPr>
              <a:solidFill>
                <a:schemeClr val="lt1"/>
              </a:solidFill>
            </a:endParaRPr>
          </a:p>
        </p:txBody>
      </p:sp>
      <p:sp>
        <p:nvSpPr>
          <p:cNvPr id="480" name="Google Shape;480;p36"/>
          <p:cNvSpPr txBox="1"/>
          <p:nvPr>
            <p:ph idx="1" type="subTitle"/>
          </p:nvPr>
        </p:nvSpPr>
        <p:spPr>
          <a:xfrm>
            <a:off x="4730700" y="2896025"/>
            <a:ext cx="3693300" cy="114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pic>
        <p:nvPicPr>
          <p:cNvPr id="481" name="Google Shape;481;p36"/>
          <p:cNvPicPr preferRelativeResize="0"/>
          <p:nvPr/>
        </p:nvPicPr>
        <p:blipFill rotWithShape="1">
          <a:blip r:embed="rId3">
            <a:alphaModFix/>
          </a:blip>
          <a:srcRect b="0" l="14113" r="25415" t="0"/>
          <a:stretch/>
        </p:blipFill>
        <p:spPr>
          <a:xfrm>
            <a:off x="1185749" y="476225"/>
            <a:ext cx="433800" cy="433800"/>
          </a:xfrm>
          <a:prstGeom prst="ellipse">
            <a:avLst/>
          </a:prstGeom>
          <a:noFill/>
          <a:ln cap="flat" cmpd="sng" w="28575">
            <a:solidFill>
              <a:schemeClr val="lt1"/>
            </a:solidFill>
            <a:prstDash val="solid"/>
            <a:round/>
            <a:headEnd len="sm" w="sm" type="none"/>
            <a:tailEnd len="sm" w="sm" type="none"/>
          </a:ln>
        </p:spPr>
      </p:pic>
      <p:grpSp>
        <p:nvGrpSpPr>
          <p:cNvPr id="482" name="Google Shape;482;p36"/>
          <p:cNvGrpSpPr/>
          <p:nvPr/>
        </p:nvGrpSpPr>
        <p:grpSpPr>
          <a:xfrm>
            <a:off x="7526973" y="530839"/>
            <a:ext cx="332201" cy="324420"/>
            <a:chOff x="3380213" y="4209475"/>
            <a:chExt cx="403450" cy="394000"/>
          </a:xfrm>
        </p:grpSpPr>
        <p:sp>
          <p:nvSpPr>
            <p:cNvPr id="483" name="Google Shape;483;p36"/>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6"/>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5" name="Google Shape;485;p36"/>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6" name="Google Shape;486;p36"/>
          <p:cNvGrpSpPr/>
          <p:nvPr/>
        </p:nvGrpSpPr>
        <p:grpSpPr>
          <a:xfrm>
            <a:off x="8054864" y="531011"/>
            <a:ext cx="369126" cy="324424"/>
            <a:chOff x="4467200" y="877100"/>
            <a:chExt cx="481825" cy="423475"/>
          </a:xfrm>
        </p:grpSpPr>
        <p:sp>
          <p:nvSpPr>
            <p:cNvPr id="487" name="Google Shape;487;p36"/>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 name="Google Shape;488;p36"/>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 name="Google Shape;489;p36"/>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 name="Google Shape;490;p36"/>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 name="Google Shape;491;p36"/>
          <p:cNvGrpSpPr/>
          <p:nvPr/>
        </p:nvGrpSpPr>
        <p:grpSpPr>
          <a:xfrm>
            <a:off x="8054884" y="4613755"/>
            <a:ext cx="332212" cy="332592"/>
            <a:chOff x="6674938" y="1490925"/>
            <a:chExt cx="393850" cy="394300"/>
          </a:xfrm>
        </p:grpSpPr>
        <p:sp>
          <p:nvSpPr>
            <p:cNvPr id="492" name="Google Shape;492;p36"/>
            <p:cNvSpPr/>
            <p:nvPr/>
          </p:nvSpPr>
          <p:spPr>
            <a:xfrm>
              <a:off x="6767813" y="1514925"/>
              <a:ext cx="23150" cy="46250"/>
            </a:xfrm>
            <a:custGeom>
              <a:rect b="b" l="l" r="r" t="t"/>
              <a:pathLst>
                <a:path extrusionOk="0" h="1850" w="926">
                  <a:moveTo>
                    <a:pt x="472" y="0"/>
                  </a:moveTo>
                  <a:cubicBezTo>
                    <a:pt x="210" y="0"/>
                    <a:pt x="0" y="210"/>
                    <a:pt x="0" y="471"/>
                  </a:cubicBezTo>
                  <a:lnTo>
                    <a:pt x="0" y="1396"/>
                  </a:lnTo>
                  <a:cubicBezTo>
                    <a:pt x="0" y="1640"/>
                    <a:pt x="210" y="1850"/>
                    <a:pt x="472" y="1850"/>
                  </a:cubicBezTo>
                  <a:cubicBezTo>
                    <a:pt x="716" y="1850"/>
                    <a:pt x="926" y="1640"/>
                    <a:pt x="926" y="1396"/>
                  </a:cubicBezTo>
                  <a:lnTo>
                    <a:pt x="926" y="471"/>
                  </a:lnTo>
                  <a:cubicBezTo>
                    <a:pt x="926" y="210"/>
                    <a:pt x="716"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6"/>
            <p:cNvSpPr/>
            <p:nvPr/>
          </p:nvSpPr>
          <p:spPr>
            <a:xfrm>
              <a:off x="6721588" y="1490925"/>
              <a:ext cx="23150" cy="70250"/>
            </a:xfrm>
            <a:custGeom>
              <a:rect b="b" l="l" r="r" t="t"/>
              <a:pathLst>
                <a:path extrusionOk="0" h="2810" w="926">
                  <a:moveTo>
                    <a:pt x="472" y="0"/>
                  </a:moveTo>
                  <a:cubicBezTo>
                    <a:pt x="209" y="0"/>
                    <a:pt x="0" y="209"/>
                    <a:pt x="0" y="472"/>
                  </a:cubicBezTo>
                  <a:lnTo>
                    <a:pt x="0" y="2338"/>
                  </a:lnTo>
                  <a:cubicBezTo>
                    <a:pt x="0" y="2600"/>
                    <a:pt x="209" y="2810"/>
                    <a:pt x="472" y="2810"/>
                  </a:cubicBezTo>
                  <a:cubicBezTo>
                    <a:pt x="733" y="2810"/>
                    <a:pt x="925" y="2600"/>
                    <a:pt x="925" y="2338"/>
                  </a:cubicBezTo>
                  <a:lnTo>
                    <a:pt x="925" y="472"/>
                  </a:lnTo>
                  <a:cubicBezTo>
                    <a:pt x="925" y="209"/>
                    <a:pt x="733"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6"/>
            <p:cNvSpPr/>
            <p:nvPr/>
          </p:nvSpPr>
          <p:spPr>
            <a:xfrm>
              <a:off x="6998963" y="1490925"/>
              <a:ext cx="22725" cy="70250"/>
            </a:xfrm>
            <a:custGeom>
              <a:rect b="b" l="l" r="r" t="t"/>
              <a:pathLst>
                <a:path extrusionOk="0" h="2810" w="909">
                  <a:moveTo>
                    <a:pt x="455" y="0"/>
                  </a:moveTo>
                  <a:cubicBezTo>
                    <a:pt x="194" y="0"/>
                    <a:pt x="1" y="209"/>
                    <a:pt x="1" y="472"/>
                  </a:cubicBezTo>
                  <a:lnTo>
                    <a:pt x="1" y="2356"/>
                  </a:lnTo>
                  <a:cubicBezTo>
                    <a:pt x="1" y="2600"/>
                    <a:pt x="194" y="2810"/>
                    <a:pt x="455" y="2810"/>
                  </a:cubicBezTo>
                  <a:cubicBezTo>
                    <a:pt x="717" y="2810"/>
                    <a:pt x="908" y="2600"/>
                    <a:pt x="908" y="2356"/>
                  </a:cubicBezTo>
                  <a:lnTo>
                    <a:pt x="908" y="472"/>
                  </a:lnTo>
                  <a:cubicBezTo>
                    <a:pt x="908" y="209"/>
                    <a:pt x="717" y="0"/>
                    <a:pt x="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6"/>
            <p:cNvSpPr/>
            <p:nvPr/>
          </p:nvSpPr>
          <p:spPr>
            <a:xfrm>
              <a:off x="6952738" y="1514925"/>
              <a:ext cx="23150" cy="46250"/>
            </a:xfrm>
            <a:custGeom>
              <a:rect b="b" l="l" r="r" t="t"/>
              <a:pathLst>
                <a:path extrusionOk="0" h="1850" w="926">
                  <a:moveTo>
                    <a:pt x="454" y="0"/>
                  </a:moveTo>
                  <a:cubicBezTo>
                    <a:pt x="210" y="0"/>
                    <a:pt x="1" y="210"/>
                    <a:pt x="1" y="471"/>
                  </a:cubicBezTo>
                  <a:lnTo>
                    <a:pt x="1" y="1396"/>
                  </a:lnTo>
                  <a:cubicBezTo>
                    <a:pt x="1" y="1640"/>
                    <a:pt x="210" y="1850"/>
                    <a:pt x="454" y="1850"/>
                  </a:cubicBezTo>
                  <a:cubicBezTo>
                    <a:pt x="717" y="1850"/>
                    <a:pt x="926" y="1640"/>
                    <a:pt x="926" y="1396"/>
                  </a:cubicBezTo>
                  <a:lnTo>
                    <a:pt x="926" y="471"/>
                  </a:lnTo>
                  <a:cubicBezTo>
                    <a:pt x="926" y="210"/>
                    <a:pt x="717"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6"/>
            <p:cNvSpPr/>
            <p:nvPr/>
          </p:nvSpPr>
          <p:spPr>
            <a:xfrm>
              <a:off x="6674938" y="1584250"/>
              <a:ext cx="393850" cy="300975"/>
            </a:xfrm>
            <a:custGeom>
              <a:rect b="b" l="l" r="r" t="t"/>
              <a:pathLst>
                <a:path extrusionOk="0" h="12039" w="15754">
                  <a:moveTo>
                    <a:pt x="454" y="0"/>
                  </a:moveTo>
                  <a:cubicBezTo>
                    <a:pt x="209" y="0"/>
                    <a:pt x="0" y="210"/>
                    <a:pt x="0" y="472"/>
                  </a:cubicBezTo>
                  <a:lnTo>
                    <a:pt x="0" y="11568"/>
                  </a:lnTo>
                  <a:cubicBezTo>
                    <a:pt x="0" y="11851"/>
                    <a:pt x="223" y="12038"/>
                    <a:pt x="459" y="12038"/>
                  </a:cubicBezTo>
                  <a:cubicBezTo>
                    <a:pt x="572" y="12038"/>
                    <a:pt x="689" y="11995"/>
                    <a:pt x="784" y="11899"/>
                  </a:cubicBezTo>
                  <a:lnTo>
                    <a:pt x="3454" y="9230"/>
                  </a:lnTo>
                  <a:lnTo>
                    <a:pt x="15300" y="9230"/>
                  </a:lnTo>
                  <a:cubicBezTo>
                    <a:pt x="15544" y="9230"/>
                    <a:pt x="15753" y="9021"/>
                    <a:pt x="15753" y="8777"/>
                  </a:cubicBezTo>
                  <a:lnTo>
                    <a:pt x="15753" y="472"/>
                  </a:lnTo>
                  <a:cubicBezTo>
                    <a:pt x="15753" y="210"/>
                    <a:pt x="15544" y="0"/>
                    <a:pt x="15300" y="0"/>
                  </a:cubicBezTo>
                  <a:lnTo>
                    <a:pt x="10189" y="0"/>
                  </a:lnTo>
                  <a:lnTo>
                    <a:pt x="10189" y="2268"/>
                  </a:lnTo>
                  <a:cubicBezTo>
                    <a:pt x="10189" y="3385"/>
                    <a:pt x="9386" y="4327"/>
                    <a:pt x="8339" y="4537"/>
                  </a:cubicBezTo>
                  <a:lnTo>
                    <a:pt x="8339" y="5532"/>
                  </a:lnTo>
                  <a:lnTo>
                    <a:pt x="9263" y="5532"/>
                  </a:lnTo>
                  <a:cubicBezTo>
                    <a:pt x="9508" y="5532"/>
                    <a:pt x="9717" y="5741"/>
                    <a:pt x="9717" y="6002"/>
                  </a:cubicBezTo>
                  <a:cubicBezTo>
                    <a:pt x="9717" y="6264"/>
                    <a:pt x="9508" y="6456"/>
                    <a:pt x="9263" y="6456"/>
                  </a:cubicBezTo>
                  <a:lnTo>
                    <a:pt x="6490" y="6456"/>
                  </a:lnTo>
                  <a:cubicBezTo>
                    <a:pt x="6228" y="6456"/>
                    <a:pt x="6036" y="6264"/>
                    <a:pt x="6036" y="6002"/>
                  </a:cubicBezTo>
                  <a:cubicBezTo>
                    <a:pt x="6036" y="5741"/>
                    <a:pt x="6228" y="5532"/>
                    <a:pt x="6490" y="5532"/>
                  </a:cubicBezTo>
                  <a:lnTo>
                    <a:pt x="7414" y="5532"/>
                  </a:lnTo>
                  <a:lnTo>
                    <a:pt x="7414" y="4537"/>
                  </a:lnTo>
                  <a:cubicBezTo>
                    <a:pt x="6367" y="4327"/>
                    <a:pt x="5565" y="3385"/>
                    <a:pt x="5565" y="2268"/>
                  </a:cubicBezTo>
                  <a:lnTo>
                    <a:pt x="5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6"/>
            <p:cNvSpPr/>
            <p:nvPr/>
          </p:nvSpPr>
          <p:spPr>
            <a:xfrm>
              <a:off x="6837188" y="1502700"/>
              <a:ext cx="69350" cy="104700"/>
            </a:xfrm>
            <a:custGeom>
              <a:rect b="b" l="l" r="r" t="t"/>
              <a:pathLst>
                <a:path extrusionOk="0" h="4188" w="2774">
                  <a:moveTo>
                    <a:pt x="1378" y="1"/>
                  </a:moveTo>
                  <a:cubicBezTo>
                    <a:pt x="628" y="1"/>
                    <a:pt x="0" y="629"/>
                    <a:pt x="0" y="1378"/>
                  </a:cubicBezTo>
                  <a:lnTo>
                    <a:pt x="0" y="4188"/>
                  </a:lnTo>
                  <a:lnTo>
                    <a:pt x="2773" y="4188"/>
                  </a:lnTo>
                  <a:lnTo>
                    <a:pt x="2773" y="1378"/>
                  </a:lnTo>
                  <a:cubicBezTo>
                    <a:pt x="2773" y="629"/>
                    <a:pt x="2145" y="1"/>
                    <a:pt x="1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6"/>
            <p:cNvSpPr/>
            <p:nvPr/>
          </p:nvSpPr>
          <p:spPr>
            <a:xfrm>
              <a:off x="6837188" y="1630475"/>
              <a:ext cx="69350" cy="45400"/>
            </a:xfrm>
            <a:custGeom>
              <a:rect b="b" l="l" r="r" t="t"/>
              <a:pathLst>
                <a:path extrusionOk="0" h="1816" w="2774">
                  <a:moveTo>
                    <a:pt x="0" y="1"/>
                  </a:moveTo>
                  <a:lnTo>
                    <a:pt x="0" y="419"/>
                  </a:lnTo>
                  <a:cubicBezTo>
                    <a:pt x="0" y="1187"/>
                    <a:pt x="628" y="1815"/>
                    <a:pt x="1378" y="1815"/>
                  </a:cubicBezTo>
                  <a:cubicBezTo>
                    <a:pt x="2145" y="1815"/>
                    <a:pt x="2773" y="1187"/>
                    <a:pt x="2773" y="419"/>
                  </a:cubicBez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36"/>
          <p:cNvGrpSpPr/>
          <p:nvPr/>
        </p:nvGrpSpPr>
        <p:grpSpPr>
          <a:xfrm>
            <a:off x="7495358" y="4615864"/>
            <a:ext cx="332239" cy="328589"/>
            <a:chOff x="3385438" y="2850425"/>
            <a:chExt cx="398225" cy="393850"/>
          </a:xfrm>
        </p:grpSpPr>
        <p:sp>
          <p:nvSpPr>
            <p:cNvPr id="500" name="Google Shape;500;p36"/>
            <p:cNvSpPr/>
            <p:nvPr/>
          </p:nvSpPr>
          <p:spPr>
            <a:xfrm>
              <a:off x="3482688" y="2966450"/>
              <a:ext cx="207625" cy="122150"/>
            </a:xfrm>
            <a:custGeom>
              <a:rect b="b" l="l" r="r" t="t"/>
              <a:pathLst>
                <a:path extrusionOk="0" h="4886" w="8305">
                  <a:moveTo>
                    <a:pt x="5078" y="471"/>
                  </a:moveTo>
                  <a:cubicBezTo>
                    <a:pt x="5846" y="471"/>
                    <a:pt x="6456" y="1082"/>
                    <a:pt x="6456" y="1850"/>
                  </a:cubicBezTo>
                  <a:cubicBezTo>
                    <a:pt x="6456" y="2617"/>
                    <a:pt x="5846" y="3245"/>
                    <a:pt x="5078" y="3245"/>
                  </a:cubicBezTo>
                  <a:cubicBezTo>
                    <a:pt x="4310" y="3245"/>
                    <a:pt x="3699" y="2617"/>
                    <a:pt x="3699" y="1850"/>
                  </a:cubicBezTo>
                  <a:cubicBezTo>
                    <a:pt x="3699" y="1082"/>
                    <a:pt x="4310" y="471"/>
                    <a:pt x="5078" y="471"/>
                  </a:cubicBezTo>
                  <a:close/>
                  <a:moveTo>
                    <a:pt x="1" y="0"/>
                  </a:moveTo>
                  <a:lnTo>
                    <a:pt x="1" y="4432"/>
                  </a:lnTo>
                  <a:lnTo>
                    <a:pt x="1973" y="2443"/>
                  </a:lnTo>
                  <a:cubicBezTo>
                    <a:pt x="2068" y="2355"/>
                    <a:pt x="2190" y="2312"/>
                    <a:pt x="2310" y="2312"/>
                  </a:cubicBezTo>
                  <a:cubicBezTo>
                    <a:pt x="2430" y="2312"/>
                    <a:pt x="2548" y="2355"/>
                    <a:pt x="2636" y="2443"/>
                  </a:cubicBezTo>
                  <a:lnTo>
                    <a:pt x="5078" y="4885"/>
                  </a:lnTo>
                  <a:lnTo>
                    <a:pt x="6595" y="3367"/>
                  </a:lnTo>
                  <a:cubicBezTo>
                    <a:pt x="6682" y="3279"/>
                    <a:pt x="6800" y="3236"/>
                    <a:pt x="6920" y="3236"/>
                  </a:cubicBezTo>
                  <a:cubicBezTo>
                    <a:pt x="7040" y="3236"/>
                    <a:pt x="7163" y="3279"/>
                    <a:pt x="7258" y="3367"/>
                  </a:cubicBezTo>
                  <a:lnTo>
                    <a:pt x="8305" y="4432"/>
                  </a:lnTo>
                  <a:lnTo>
                    <a:pt x="8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6"/>
            <p:cNvSpPr/>
            <p:nvPr/>
          </p:nvSpPr>
          <p:spPr>
            <a:xfrm>
              <a:off x="3598288" y="3001325"/>
              <a:ext cx="23125" cy="23125"/>
            </a:xfrm>
            <a:custGeom>
              <a:rect b="b" l="l" r="r" t="t"/>
              <a:pathLst>
                <a:path extrusionOk="0" h="925" w="925">
                  <a:moveTo>
                    <a:pt x="454" y="1"/>
                  </a:moveTo>
                  <a:cubicBezTo>
                    <a:pt x="192" y="1"/>
                    <a:pt x="0" y="210"/>
                    <a:pt x="0" y="455"/>
                  </a:cubicBezTo>
                  <a:cubicBezTo>
                    <a:pt x="0" y="716"/>
                    <a:pt x="192" y="925"/>
                    <a:pt x="454" y="925"/>
                  </a:cubicBezTo>
                  <a:cubicBezTo>
                    <a:pt x="715" y="925"/>
                    <a:pt x="924" y="716"/>
                    <a:pt x="924" y="455"/>
                  </a:cubicBezTo>
                  <a:cubicBezTo>
                    <a:pt x="924" y="210"/>
                    <a:pt x="715"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6"/>
            <p:cNvSpPr/>
            <p:nvPr/>
          </p:nvSpPr>
          <p:spPr>
            <a:xfrm>
              <a:off x="3385438" y="2850425"/>
              <a:ext cx="398225" cy="393850"/>
            </a:xfrm>
            <a:custGeom>
              <a:rect b="b" l="l" r="r" t="t"/>
              <a:pathLst>
                <a:path extrusionOk="0" h="15754" w="15929">
                  <a:moveTo>
                    <a:pt x="12195" y="3716"/>
                  </a:moveTo>
                  <a:cubicBezTo>
                    <a:pt x="12702" y="3716"/>
                    <a:pt x="13120" y="4135"/>
                    <a:pt x="13120" y="4641"/>
                  </a:cubicBezTo>
                  <a:lnTo>
                    <a:pt x="13120" y="11113"/>
                  </a:lnTo>
                  <a:cubicBezTo>
                    <a:pt x="13120" y="11620"/>
                    <a:pt x="12702" y="12038"/>
                    <a:pt x="12195" y="12038"/>
                  </a:cubicBezTo>
                  <a:lnTo>
                    <a:pt x="3891" y="12038"/>
                  </a:lnTo>
                  <a:cubicBezTo>
                    <a:pt x="3385" y="12038"/>
                    <a:pt x="2967" y="11620"/>
                    <a:pt x="2967" y="11113"/>
                  </a:cubicBezTo>
                  <a:lnTo>
                    <a:pt x="2967" y="4641"/>
                  </a:lnTo>
                  <a:cubicBezTo>
                    <a:pt x="2967" y="4135"/>
                    <a:pt x="3385" y="3716"/>
                    <a:pt x="3891" y="3716"/>
                  </a:cubicBezTo>
                  <a:close/>
                  <a:moveTo>
                    <a:pt x="8043" y="1"/>
                  </a:moveTo>
                  <a:cubicBezTo>
                    <a:pt x="3681" y="1"/>
                    <a:pt x="157" y="3525"/>
                    <a:pt x="157" y="7868"/>
                  </a:cubicBezTo>
                  <a:cubicBezTo>
                    <a:pt x="157" y="9927"/>
                    <a:pt x="978" y="11899"/>
                    <a:pt x="2390" y="13364"/>
                  </a:cubicBezTo>
                  <a:lnTo>
                    <a:pt x="350" y="14935"/>
                  </a:lnTo>
                  <a:cubicBezTo>
                    <a:pt x="1" y="15196"/>
                    <a:pt x="192" y="15754"/>
                    <a:pt x="629" y="15754"/>
                  </a:cubicBezTo>
                  <a:lnTo>
                    <a:pt x="8078" y="15754"/>
                  </a:lnTo>
                  <a:cubicBezTo>
                    <a:pt x="12404" y="15737"/>
                    <a:pt x="15928" y="12230"/>
                    <a:pt x="15928" y="7868"/>
                  </a:cubicBezTo>
                  <a:cubicBezTo>
                    <a:pt x="15928" y="3525"/>
                    <a:pt x="12404" y="1"/>
                    <a:pt x="8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6"/>
            <p:cNvSpPr/>
            <p:nvPr/>
          </p:nvSpPr>
          <p:spPr>
            <a:xfrm>
              <a:off x="3482688" y="3051925"/>
              <a:ext cx="207625" cy="76350"/>
            </a:xfrm>
            <a:custGeom>
              <a:rect b="b" l="l" r="r" t="t"/>
              <a:pathLst>
                <a:path extrusionOk="0" h="3054" w="8305">
                  <a:moveTo>
                    <a:pt x="2303" y="1"/>
                  </a:moveTo>
                  <a:lnTo>
                    <a:pt x="1" y="2320"/>
                  </a:lnTo>
                  <a:lnTo>
                    <a:pt x="1" y="3053"/>
                  </a:lnTo>
                  <a:lnTo>
                    <a:pt x="8305" y="3053"/>
                  </a:lnTo>
                  <a:lnTo>
                    <a:pt x="8305" y="2320"/>
                  </a:lnTo>
                  <a:lnTo>
                    <a:pt x="6927" y="925"/>
                  </a:lnTo>
                  <a:lnTo>
                    <a:pt x="5409" y="2443"/>
                  </a:lnTo>
                  <a:cubicBezTo>
                    <a:pt x="5313" y="2539"/>
                    <a:pt x="5196" y="2587"/>
                    <a:pt x="5078" y="2587"/>
                  </a:cubicBezTo>
                  <a:cubicBezTo>
                    <a:pt x="4960" y="2587"/>
                    <a:pt x="4842" y="2539"/>
                    <a:pt x="4746" y="2443"/>
                  </a:cubicBezTo>
                  <a:lnTo>
                    <a:pt x="23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 name="Google Shape;504;p36"/>
          <p:cNvSpPr txBox="1"/>
          <p:nvPr/>
        </p:nvSpPr>
        <p:spPr>
          <a:xfrm>
            <a:off x="1691950" y="446150"/>
            <a:ext cx="3409500" cy="4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Texting App Pitch Deck</a:t>
            </a:r>
            <a:endParaRPr b="1" sz="2000">
              <a:solidFill>
                <a:schemeClr val="lt1"/>
              </a:solidFill>
              <a:latin typeface="Lexend Deca"/>
              <a:ea typeface="Lexend Deca"/>
              <a:cs typeface="Lexend Deca"/>
              <a:sym typeface="Lexend Deca"/>
            </a:endParaRPr>
          </a:p>
        </p:txBody>
      </p:sp>
      <p:sp>
        <p:nvSpPr>
          <p:cNvPr id="505" name="Google Shape;505;p36"/>
          <p:cNvSpPr txBox="1"/>
          <p:nvPr/>
        </p:nvSpPr>
        <p:spPr>
          <a:xfrm>
            <a:off x="833325" y="4563150"/>
            <a:ext cx="34095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lt1"/>
                </a:solidFill>
                <a:latin typeface="Lexend Deca"/>
                <a:ea typeface="Lexend Deca"/>
                <a:cs typeface="Lexend Deca"/>
                <a:sym typeface="Lexend Deca"/>
              </a:rPr>
              <a:t>Write your message</a:t>
            </a:r>
            <a:endParaRPr b="1" sz="1700">
              <a:solidFill>
                <a:schemeClr val="lt1"/>
              </a:solidFill>
              <a:latin typeface="Lexend Deca"/>
              <a:ea typeface="Lexend Deca"/>
              <a:cs typeface="Lexend Deca"/>
              <a:sym typeface="Lexend Deca"/>
            </a:endParaRPr>
          </a:p>
        </p:txBody>
      </p:sp>
      <p:sp>
        <p:nvSpPr>
          <p:cNvPr id="506" name="Google Shape;506;p36"/>
          <p:cNvSpPr/>
          <p:nvPr/>
        </p:nvSpPr>
        <p:spPr>
          <a:xfrm>
            <a:off x="4425388" y="2173663"/>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6"/>
          <p:cNvSpPr txBox="1"/>
          <p:nvPr/>
        </p:nvSpPr>
        <p:spPr>
          <a:xfrm>
            <a:off x="6751225" y="1428763"/>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11:25 AM</a:t>
            </a:r>
            <a:endParaRPr sz="1000">
              <a:solidFill>
                <a:schemeClr val="dk2"/>
              </a:solidFill>
              <a:latin typeface="Lexend Deca"/>
              <a:ea typeface="Lexend Deca"/>
              <a:cs typeface="Lexend Deca"/>
              <a:sym typeface="Lexend Deca"/>
            </a:endParaRPr>
          </a:p>
        </p:txBody>
      </p:sp>
      <p:pic>
        <p:nvPicPr>
          <p:cNvPr id="508" name="Google Shape;508;p36"/>
          <p:cNvPicPr preferRelativeResize="0"/>
          <p:nvPr/>
        </p:nvPicPr>
        <p:blipFill rotWithShape="1">
          <a:blip r:embed="rId4">
            <a:alphaModFix/>
          </a:blip>
          <a:srcRect b="0" l="17240" r="16039" t="0"/>
          <a:stretch/>
        </p:blipFill>
        <p:spPr>
          <a:xfrm>
            <a:off x="1185751" y="1367488"/>
            <a:ext cx="2768100" cy="2768100"/>
          </a:xfrm>
          <a:prstGeom prst="ellipse">
            <a:avLst/>
          </a:prstGeom>
          <a:noFill/>
          <a:ln cap="flat" cmpd="sng" w="114300">
            <a:solidFill>
              <a:schemeClr val="accent1"/>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sp>
        <p:nvSpPr>
          <p:cNvPr id="513" name="Google Shape;513;p37"/>
          <p:cNvSpPr/>
          <p:nvPr/>
        </p:nvSpPr>
        <p:spPr>
          <a:xfrm>
            <a:off x="881817" y="1814575"/>
            <a:ext cx="2958816" cy="1069849"/>
          </a:xfrm>
          <a:custGeom>
            <a:rect b="b" l="l" r="r" t="t"/>
            <a:pathLst>
              <a:path extrusionOk="0" h="24024" w="66438">
                <a:moveTo>
                  <a:pt x="212" y="0"/>
                </a:moveTo>
                <a:cubicBezTo>
                  <a:pt x="124" y="0"/>
                  <a:pt x="54" y="52"/>
                  <a:pt x="19" y="140"/>
                </a:cubicBezTo>
                <a:cubicBezTo>
                  <a:pt x="1" y="210"/>
                  <a:pt x="37" y="296"/>
                  <a:pt x="107" y="331"/>
                </a:cubicBezTo>
                <a:lnTo>
                  <a:pt x="4660" y="3245"/>
                </a:lnTo>
                <a:lnTo>
                  <a:pt x="4660" y="21581"/>
                </a:lnTo>
                <a:cubicBezTo>
                  <a:pt x="4660" y="22925"/>
                  <a:pt x="5760" y="24023"/>
                  <a:pt x="7102" y="24023"/>
                </a:cubicBezTo>
                <a:lnTo>
                  <a:pt x="63995" y="24023"/>
                </a:lnTo>
                <a:cubicBezTo>
                  <a:pt x="65338" y="24023"/>
                  <a:pt x="66437" y="22925"/>
                  <a:pt x="66437" y="21581"/>
                </a:cubicBezTo>
                <a:lnTo>
                  <a:pt x="66437" y="2443"/>
                </a:lnTo>
                <a:cubicBezTo>
                  <a:pt x="66437" y="1099"/>
                  <a:pt x="65338" y="0"/>
                  <a:pt x="639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7"/>
          <p:cNvSpPr/>
          <p:nvPr/>
        </p:nvSpPr>
        <p:spPr>
          <a:xfrm flipH="1">
            <a:off x="5303354" y="1814575"/>
            <a:ext cx="2958816" cy="1069849"/>
          </a:xfrm>
          <a:custGeom>
            <a:rect b="b" l="l" r="r" t="t"/>
            <a:pathLst>
              <a:path extrusionOk="0" h="24024" w="66438">
                <a:moveTo>
                  <a:pt x="212" y="0"/>
                </a:moveTo>
                <a:cubicBezTo>
                  <a:pt x="124" y="0"/>
                  <a:pt x="54" y="52"/>
                  <a:pt x="19" y="140"/>
                </a:cubicBezTo>
                <a:cubicBezTo>
                  <a:pt x="1" y="210"/>
                  <a:pt x="37" y="296"/>
                  <a:pt x="107" y="331"/>
                </a:cubicBezTo>
                <a:lnTo>
                  <a:pt x="4660" y="3245"/>
                </a:lnTo>
                <a:lnTo>
                  <a:pt x="4660" y="21581"/>
                </a:lnTo>
                <a:cubicBezTo>
                  <a:pt x="4660" y="22925"/>
                  <a:pt x="5760" y="24023"/>
                  <a:pt x="7102" y="24023"/>
                </a:cubicBezTo>
                <a:lnTo>
                  <a:pt x="63995" y="24023"/>
                </a:lnTo>
                <a:cubicBezTo>
                  <a:pt x="65338" y="24023"/>
                  <a:pt x="66437" y="22925"/>
                  <a:pt x="66437" y="21581"/>
                </a:cubicBezTo>
                <a:lnTo>
                  <a:pt x="66437" y="2443"/>
                </a:lnTo>
                <a:cubicBezTo>
                  <a:pt x="66437" y="1099"/>
                  <a:pt x="65338" y="0"/>
                  <a:pt x="639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7"/>
          <p:cNvSpPr/>
          <p:nvPr/>
        </p:nvSpPr>
        <p:spPr>
          <a:xfrm>
            <a:off x="8262163" y="226878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7"/>
          <p:cNvSpPr txBox="1"/>
          <p:nvPr/>
        </p:nvSpPr>
        <p:spPr>
          <a:xfrm>
            <a:off x="5303350" y="1523888"/>
            <a:ext cx="777300" cy="29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2"/>
                </a:solidFill>
                <a:latin typeface="Lexend Deca"/>
                <a:ea typeface="Lexend Deca"/>
                <a:cs typeface="Lexend Deca"/>
                <a:sym typeface="Lexend Deca"/>
              </a:rPr>
              <a:t>12:20 PM</a:t>
            </a:r>
            <a:endParaRPr sz="1000">
              <a:solidFill>
                <a:schemeClr val="dk2"/>
              </a:solidFill>
              <a:latin typeface="Lexend Deca"/>
              <a:ea typeface="Lexend Deca"/>
              <a:cs typeface="Lexend Deca"/>
              <a:sym typeface="Lexend Deca"/>
            </a:endParaRPr>
          </a:p>
        </p:txBody>
      </p:sp>
      <p:sp>
        <p:nvSpPr>
          <p:cNvPr id="517" name="Google Shape;517;p37"/>
          <p:cNvSpPr txBox="1"/>
          <p:nvPr>
            <p:ph type="ctrTitle"/>
          </p:nvPr>
        </p:nvSpPr>
        <p:spPr>
          <a:xfrm>
            <a:off x="5487692" y="1980350"/>
            <a:ext cx="2385300" cy="73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a:t>
            </a:r>
            <a:endParaRPr>
              <a:solidFill>
                <a:schemeClr val="lt1"/>
              </a:solidFill>
            </a:endParaRPr>
          </a:p>
        </p:txBody>
      </p:sp>
      <p:sp>
        <p:nvSpPr>
          <p:cNvPr id="518" name="Google Shape;518;p37"/>
          <p:cNvSpPr txBox="1"/>
          <p:nvPr>
            <p:ph idx="1" type="subTitle"/>
          </p:nvPr>
        </p:nvSpPr>
        <p:spPr>
          <a:xfrm>
            <a:off x="5303225" y="2991150"/>
            <a:ext cx="3120900" cy="91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a:t>
            </a:r>
            <a:endParaRPr/>
          </a:p>
        </p:txBody>
      </p:sp>
      <p:sp>
        <p:nvSpPr>
          <p:cNvPr id="519" name="Google Shape;519;p37"/>
          <p:cNvSpPr txBox="1"/>
          <p:nvPr>
            <p:ph idx="2" type="ctrTitle"/>
          </p:nvPr>
        </p:nvSpPr>
        <p:spPr>
          <a:xfrm>
            <a:off x="1264929" y="1980350"/>
            <a:ext cx="2385300" cy="738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Them</a:t>
            </a:r>
            <a:endParaRPr>
              <a:solidFill>
                <a:schemeClr val="lt1"/>
              </a:solidFill>
            </a:endParaRPr>
          </a:p>
        </p:txBody>
      </p:sp>
      <p:sp>
        <p:nvSpPr>
          <p:cNvPr id="520" name="Google Shape;520;p37"/>
          <p:cNvSpPr txBox="1"/>
          <p:nvPr>
            <p:ph idx="3" type="subTitle"/>
          </p:nvPr>
        </p:nvSpPr>
        <p:spPr>
          <a:xfrm>
            <a:off x="719875" y="2991150"/>
            <a:ext cx="3120900" cy="918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Mercury is the closest planet to the Sun and the smallest one in the Solar System</a:t>
            </a:r>
            <a:endParaRPr/>
          </a:p>
        </p:txBody>
      </p:sp>
      <p:sp>
        <p:nvSpPr>
          <p:cNvPr id="521" name="Google Shape;521;p37"/>
          <p:cNvSpPr txBox="1"/>
          <p:nvPr/>
        </p:nvSpPr>
        <p:spPr>
          <a:xfrm>
            <a:off x="3063325" y="1523888"/>
            <a:ext cx="777300" cy="290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000">
                <a:solidFill>
                  <a:schemeClr val="dk2"/>
                </a:solidFill>
                <a:latin typeface="Lexend Deca"/>
                <a:ea typeface="Lexend Deca"/>
                <a:cs typeface="Lexend Deca"/>
                <a:sym typeface="Lexend Deca"/>
              </a:rPr>
              <a:t>9</a:t>
            </a:r>
            <a:r>
              <a:rPr lang="en" sz="1000">
                <a:solidFill>
                  <a:schemeClr val="dk2"/>
                </a:solidFill>
                <a:latin typeface="Lexend Deca"/>
                <a:ea typeface="Lexend Deca"/>
                <a:cs typeface="Lexend Deca"/>
                <a:sym typeface="Lexend Deca"/>
              </a:rPr>
              <a:t>:22 AM</a:t>
            </a:r>
            <a:endParaRPr sz="1000">
              <a:solidFill>
                <a:schemeClr val="dk2"/>
              </a:solidFill>
              <a:latin typeface="Lexend Deca"/>
              <a:ea typeface="Lexend Deca"/>
              <a:cs typeface="Lexend Deca"/>
              <a:sym typeface="Lexend Deca"/>
            </a:endParaRPr>
          </a:p>
        </p:txBody>
      </p:sp>
      <p:sp>
        <p:nvSpPr>
          <p:cNvPr id="522" name="Google Shape;522;p37"/>
          <p:cNvSpPr/>
          <p:nvPr/>
        </p:nvSpPr>
        <p:spPr>
          <a:xfrm>
            <a:off x="719988" y="2268788"/>
            <a:ext cx="161825" cy="161400"/>
          </a:xfrm>
          <a:custGeom>
            <a:rect b="b" l="l" r="r" t="t"/>
            <a:pathLst>
              <a:path extrusionOk="0" h="6456" w="6473">
                <a:moveTo>
                  <a:pt x="4493" y="2120"/>
                </a:moveTo>
                <a:cubicBezTo>
                  <a:pt x="4611" y="2120"/>
                  <a:pt x="4729" y="2163"/>
                  <a:pt x="4816" y="2250"/>
                </a:cubicBezTo>
                <a:cubicBezTo>
                  <a:pt x="5007" y="2443"/>
                  <a:pt x="5007" y="2722"/>
                  <a:pt x="4816" y="2913"/>
                </a:cubicBezTo>
                <a:lnTo>
                  <a:pt x="3106" y="4623"/>
                </a:lnTo>
                <a:cubicBezTo>
                  <a:pt x="3010" y="4719"/>
                  <a:pt x="2892" y="4768"/>
                  <a:pt x="2774" y="4768"/>
                </a:cubicBezTo>
                <a:cubicBezTo>
                  <a:pt x="2656" y="4768"/>
                  <a:pt x="2539" y="4719"/>
                  <a:pt x="2443" y="4623"/>
                </a:cubicBezTo>
                <a:lnTo>
                  <a:pt x="1518" y="3716"/>
                </a:lnTo>
                <a:cubicBezTo>
                  <a:pt x="1343" y="3525"/>
                  <a:pt x="1343" y="3246"/>
                  <a:pt x="1518" y="3053"/>
                </a:cubicBezTo>
                <a:cubicBezTo>
                  <a:pt x="1614" y="2966"/>
                  <a:pt x="1736" y="2922"/>
                  <a:pt x="1856" y="2922"/>
                </a:cubicBezTo>
                <a:cubicBezTo>
                  <a:pt x="1976" y="2922"/>
                  <a:pt x="2094" y="2966"/>
                  <a:pt x="2181" y="3053"/>
                </a:cubicBezTo>
                <a:lnTo>
                  <a:pt x="2774" y="3646"/>
                </a:lnTo>
                <a:lnTo>
                  <a:pt x="4170" y="2250"/>
                </a:lnTo>
                <a:cubicBezTo>
                  <a:pt x="4257" y="2163"/>
                  <a:pt x="4375" y="2120"/>
                  <a:pt x="4493" y="2120"/>
                </a:cubicBezTo>
                <a:close/>
                <a:moveTo>
                  <a:pt x="3228" y="1"/>
                </a:moveTo>
                <a:cubicBezTo>
                  <a:pt x="1448" y="1"/>
                  <a:pt x="1" y="1448"/>
                  <a:pt x="1" y="3227"/>
                </a:cubicBezTo>
                <a:cubicBezTo>
                  <a:pt x="1" y="5007"/>
                  <a:pt x="1448" y="6456"/>
                  <a:pt x="3228" y="6456"/>
                </a:cubicBezTo>
                <a:cubicBezTo>
                  <a:pt x="5025" y="6456"/>
                  <a:pt x="6473" y="5007"/>
                  <a:pt x="6473" y="3227"/>
                </a:cubicBezTo>
                <a:cubicBezTo>
                  <a:pt x="6473" y="1448"/>
                  <a:pt x="5025" y="1"/>
                  <a:pt x="3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7"/>
          <p:cNvSpPr/>
          <p:nvPr/>
        </p:nvSpPr>
        <p:spPr>
          <a:xfrm>
            <a:off x="4163903" y="1941415"/>
            <a:ext cx="816300" cy="816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7"/>
          <p:cNvSpPr txBox="1"/>
          <p:nvPr>
            <p:ph idx="4" type="ctrTitle"/>
          </p:nvPr>
        </p:nvSpPr>
        <p:spPr>
          <a:xfrm>
            <a:off x="4017575" y="2087300"/>
            <a:ext cx="1108800" cy="524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VS.</a:t>
            </a:r>
            <a:endParaRPr>
              <a:solidFill>
                <a:schemeClr val="lt1"/>
              </a:solidFill>
            </a:endParaRPr>
          </a:p>
        </p:txBody>
      </p:sp>
      <p:pic>
        <p:nvPicPr>
          <p:cNvPr id="525" name="Google Shape;525;p37"/>
          <p:cNvPicPr preferRelativeResize="0"/>
          <p:nvPr/>
        </p:nvPicPr>
        <p:blipFill rotWithShape="1">
          <a:blip r:embed="rId3">
            <a:alphaModFix/>
          </a:blip>
          <a:srcRect b="0" l="14113" r="25415" t="0"/>
          <a:stretch/>
        </p:blipFill>
        <p:spPr>
          <a:xfrm>
            <a:off x="1185749" y="476225"/>
            <a:ext cx="433800" cy="433800"/>
          </a:xfrm>
          <a:prstGeom prst="ellipse">
            <a:avLst/>
          </a:prstGeom>
          <a:noFill/>
          <a:ln cap="flat" cmpd="sng" w="28575">
            <a:solidFill>
              <a:schemeClr val="lt1"/>
            </a:solidFill>
            <a:prstDash val="solid"/>
            <a:round/>
            <a:headEnd len="sm" w="sm" type="none"/>
            <a:tailEnd len="sm" w="sm" type="none"/>
          </a:ln>
        </p:spPr>
      </p:pic>
      <p:grpSp>
        <p:nvGrpSpPr>
          <p:cNvPr id="526" name="Google Shape;526;p37"/>
          <p:cNvGrpSpPr/>
          <p:nvPr/>
        </p:nvGrpSpPr>
        <p:grpSpPr>
          <a:xfrm>
            <a:off x="7526973" y="530839"/>
            <a:ext cx="332201" cy="324420"/>
            <a:chOff x="3380213" y="4209475"/>
            <a:chExt cx="403450" cy="394000"/>
          </a:xfrm>
        </p:grpSpPr>
        <p:sp>
          <p:nvSpPr>
            <p:cNvPr id="527" name="Google Shape;527;p37"/>
            <p:cNvSpPr/>
            <p:nvPr/>
          </p:nvSpPr>
          <p:spPr>
            <a:xfrm>
              <a:off x="3380213" y="4266625"/>
              <a:ext cx="338900" cy="336850"/>
            </a:xfrm>
            <a:custGeom>
              <a:rect b="b" l="l" r="r" t="t"/>
              <a:pathLst>
                <a:path extrusionOk="0" h="13474" w="13556">
                  <a:moveTo>
                    <a:pt x="3399" y="0"/>
                  </a:moveTo>
                  <a:cubicBezTo>
                    <a:pt x="3221" y="0"/>
                    <a:pt x="3041" y="51"/>
                    <a:pt x="2878" y="157"/>
                  </a:cubicBezTo>
                  <a:lnTo>
                    <a:pt x="1431" y="1134"/>
                  </a:lnTo>
                  <a:cubicBezTo>
                    <a:pt x="0" y="2093"/>
                    <a:pt x="245" y="4082"/>
                    <a:pt x="889" y="5687"/>
                  </a:cubicBezTo>
                  <a:cubicBezTo>
                    <a:pt x="2024" y="8479"/>
                    <a:pt x="4850" y="11497"/>
                    <a:pt x="7589" y="12805"/>
                  </a:cubicBezTo>
                  <a:cubicBezTo>
                    <a:pt x="8384" y="13190"/>
                    <a:pt x="9290" y="13473"/>
                    <a:pt x="10124" y="13473"/>
                  </a:cubicBezTo>
                  <a:cubicBezTo>
                    <a:pt x="10919" y="13473"/>
                    <a:pt x="11649" y="13216"/>
                    <a:pt x="12160" y="12544"/>
                  </a:cubicBezTo>
                  <a:lnTo>
                    <a:pt x="13225" y="11149"/>
                  </a:lnTo>
                  <a:cubicBezTo>
                    <a:pt x="13555" y="10730"/>
                    <a:pt x="13451" y="10137"/>
                    <a:pt x="13015" y="9823"/>
                  </a:cubicBezTo>
                  <a:lnTo>
                    <a:pt x="10276" y="7973"/>
                  </a:lnTo>
                  <a:cubicBezTo>
                    <a:pt x="10119" y="7871"/>
                    <a:pt x="9941" y="7822"/>
                    <a:pt x="9765" y="7822"/>
                  </a:cubicBezTo>
                  <a:cubicBezTo>
                    <a:pt x="9490" y="7822"/>
                    <a:pt x="9218" y="7942"/>
                    <a:pt x="9038" y="8165"/>
                  </a:cubicBezTo>
                  <a:lnTo>
                    <a:pt x="8356" y="9055"/>
                  </a:lnTo>
                  <a:cubicBezTo>
                    <a:pt x="8208" y="9249"/>
                    <a:pt x="7977" y="9353"/>
                    <a:pt x="7742" y="9353"/>
                  </a:cubicBezTo>
                  <a:cubicBezTo>
                    <a:pt x="7619" y="9353"/>
                    <a:pt x="7494" y="9325"/>
                    <a:pt x="7379" y="9264"/>
                  </a:cubicBezTo>
                  <a:cubicBezTo>
                    <a:pt x="6193" y="8618"/>
                    <a:pt x="4990" y="7345"/>
                    <a:pt x="4414" y="6106"/>
                  </a:cubicBezTo>
                  <a:cubicBezTo>
                    <a:pt x="4257" y="5757"/>
                    <a:pt x="4379" y="5356"/>
                    <a:pt x="4693" y="5147"/>
                  </a:cubicBezTo>
                  <a:lnTo>
                    <a:pt x="5600" y="4519"/>
                  </a:lnTo>
                  <a:cubicBezTo>
                    <a:pt x="6002" y="4257"/>
                    <a:pt x="6123" y="3716"/>
                    <a:pt x="5879" y="3298"/>
                  </a:cubicBezTo>
                  <a:lnTo>
                    <a:pt x="4204" y="453"/>
                  </a:lnTo>
                  <a:cubicBezTo>
                    <a:pt x="4025" y="162"/>
                    <a:pt x="3717" y="0"/>
                    <a:pt x="339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7"/>
            <p:cNvSpPr/>
            <p:nvPr/>
          </p:nvSpPr>
          <p:spPr>
            <a:xfrm>
              <a:off x="3537238" y="4209475"/>
              <a:ext cx="246425" cy="230850"/>
            </a:xfrm>
            <a:custGeom>
              <a:rect b="b" l="l" r="r" t="t"/>
              <a:pathLst>
                <a:path extrusionOk="0" h="9234" w="9857">
                  <a:moveTo>
                    <a:pt x="7048" y="2339"/>
                  </a:moveTo>
                  <a:cubicBezTo>
                    <a:pt x="7309" y="2339"/>
                    <a:pt x="7519" y="2548"/>
                    <a:pt x="7519" y="2809"/>
                  </a:cubicBezTo>
                  <a:cubicBezTo>
                    <a:pt x="7519" y="3053"/>
                    <a:pt x="7309" y="3263"/>
                    <a:pt x="7048" y="3263"/>
                  </a:cubicBezTo>
                  <a:lnTo>
                    <a:pt x="2896" y="3263"/>
                  </a:lnTo>
                  <a:cubicBezTo>
                    <a:pt x="2634" y="3263"/>
                    <a:pt x="2424" y="3053"/>
                    <a:pt x="2424" y="2809"/>
                  </a:cubicBezTo>
                  <a:cubicBezTo>
                    <a:pt x="2424" y="2548"/>
                    <a:pt x="2634" y="2339"/>
                    <a:pt x="2896" y="2339"/>
                  </a:cubicBezTo>
                  <a:close/>
                  <a:moveTo>
                    <a:pt x="5669" y="4188"/>
                  </a:moveTo>
                  <a:cubicBezTo>
                    <a:pt x="5914" y="4188"/>
                    <a:pt x="6123" y="4397"/>
                    <a:pt x="6123" y="4642"/>
                  </a:cubicBezTo>
                  <a:cubicBezTo>
                    <a:pt x="6123" y="4903"/>
                    <a:pt x="5914" y="5112"/>
                    <a:pt x="5669" y="5112"/>
                  </a:cubicBezTo>
                  <a:lnTo>
                    <a:pt x="2896" y="5112"/>
                  </a:lnTo>
                  <a:cubicBezTo>
                    <a:pt x="2634" y="5112"/>
                    <a:pt x="2424" y="4903"/>
                    <a:pt x="2424" y="4642"/>
                  </a:cubicBezTo>
                  <a:cubicBezTo>
                    <a:pt x="2424" y="4397"/>
                    <a:pt x="2634" y="4188"/>
                    <a:pt x="2896" y="4188"/>
                  </a:cubicBezTo>
                  <a:close/>
                  <a:moveTo>
                    <a:pt x="3699" y="1"/>
                  </a:moveTo>
                  <a:cubicBezTo>
                    <a:pt x="1657" y="1"/>
                    <a:pt x="0" y="1658"/>
                    <a:pt x="0" y="3700"/>
                  </a:cubicBezTo>
                  <a:cubicBezTo>
                    <a:pt x="0" y="5723"/>
                    <a:pt x="1640" y="7380"/>
                    <a:pt x="3664" y="7380"/>
                  </a:cubicBezTo>
                  <a:lnTo>
                    <a:pt x="3664" y="8776"/>
                  </a:lnTo>
                  <a:cubicBezTo>
                    <a:pt x="3664" y="9055"/>
                    <a:pt x="3888" y="9234"/>
                    <a:pt x="4126" y="9234"/>
                  </a:cubicBezTo>
                  <a:cubicBezTo>
                    <a:pt x="4245" y="9234"/>
                    <a:pt x="4367" y="9189"/>
                    <a:pt x="4466" y="9090"/>
                  </a:cubicBezTo>
                  <a:lnTo>
                    <a:pt x="6141" y="7380"/>
                  </a:lnTo>
                  <a:lnTo>
                    <a:pt x="6158" y="7380"/>
                  </a:lnTo>
                  <a:cubicBezTo>
                    <a:pt x="8200" y="7380"/>
                    <a:pt x="9856" y="5740"/>
                    <a:pt x="9856" y="3700"/>
                  </a:cubicBezTo>
                  <a:cubicBezTo>
                    <a:pt x="9856" y="1658"/>
                    <a:pt x="8200" y="1"/>
                    <a:pt x="61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 name="Google Shape;529;p37"/>
          <p:cNvSpPr/>
          <p:nvPr/>
        </p:nvSpPr>
        <p:spPr>
          <a:xfrm rot="-2700000">
            <a:off x="761762" y="591157"/>
            <a:ext cx="207049" cy="203877"/>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 name="Google Shape;530;p37"/>
          <p:cNvGrpSpPr/>
          <p:nvPr/>
        </p:nvGrpSpPr>
        <p:grpSpPr>
          <a:xfrm>
            <a:off x="8054864" y="531011"/>
            <a:ext cx="369126" cy="324424"/>
            <a:chOff x="4467200" y="877100"/>
            <a:chExt cx="481825" cy="423475"/>
          </a:xfrm>
        </p:grpSpPr>
        <p:sp>
          <p:nvSpPr>
            <p:cNvPr id="531" name="Google Shape;531;p37"/>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2" name="Google Shape;532;p37"/>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3" name="Google Shape;533;p37"/>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34" name="Google Shape;534;p37"/>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35" name="Google Shape;535;p37"/>
          <p:cNvGrpSpPr/>
          <p:nvPr/>
        </p:nvGrpSpPr>
        <p:grpSpPr>
          <a:xfrm>
            <a:off x="8054884" y="4613755"/>
            <a:ext cx="332212" cy="332592"/>
            <a:chOff x="6674938" y="1490925"/>
            <a:chExt cx="393850" cy="394300"/>
          </a:xfrm>
        </p:grpSpPr>
        <p:sp>
          <p:nvSpPr>
            <p:cNvPr id="536" name="Google Shape;536;p37"/>
            <p:cNvSpPr/>
            <p:nvPr/>
          </p:nvSpPr>
          <p:spPr>
            <a:xfrm>
              <a:off x="6767813" y="1514925"/>
              <a:ext cx="23150" cy="46250"/>
            </a:xfrm>
            <a:custGeom>
              <a:rect b="b" l="l" r="r" t="t"/>
              <a:pathLst>
                <a:path extrusionOk="0" h="1850" w="926">
                  <a:moveTo>
                    <a:pt x="472" y="0"/>
                  </a:moveTo>
                  <a:cubicBezTo>
                    <a:pt x="210" y="0"/>
                    <a:pt x="0" y="210"/>
                    <a:pt x="0" y="471"/>
                  </a:cubicBezTo>
                  <a:lnTo>
                    <a:pt x="0" y="1396"/>
                  </a:lnTo>
                  <a:cubicBezTo>
                    <a:pt x="0" y="1640"/>
                    <a:pt x="210" y="1850"/>
                    <a:pt x="472" y="1850"/>
                  </a:cubicBezTo>
                  <a:cubicBezTo>
                    <a:pt x="716" y="1850"/>
                    <a:pt x="926" y="1640"/>
                    <a:pt x="926" y="1396"/>
                  </a:cubicBezTo>
                  <a:lnTo>
                    <a:pt x="926" y="471"/>
                  </a:lnTo>
                  <a:cubicBezTo>
                    <a:pt x="926" y="210"/>
                    <a:pt x="716"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7"/>
            <p:cNvSpPr/>
            <p:nvPr/>
          </p:nvSpPr>
          <p:spPr>
            <a:xfrm>
              <a:off x="6721588" y="1490925"/>
              <a:ext cx="23150" cy="70250"/>
            </a:xfrm>
            <a:custGeom>
              <a:rect b="b" l="l" r="r" t="t"/>
              <a:pathLst>
                <a:path extrusionOk="0" h="2810" w="926">
                  <a:moveTo>
                    <a:pt x="472" y="0"/>
                  </a:moveTo>
                  <a:cubicBezTo>
                    <a:pt x="209" y="0"/>
                    <a:pt x="0" y="209"/>
                    <a:pt x="0" y="472"/>
                  </a:cubicBezTo>
                  <a:lnTo>
                    <a:pt x="0" y="2338"/>
                  </a:lnTo>
                  <a:cubicBezTo>
                    <a:pt x="0" y="2600"/>
                    <a:pt x="209" y="2810"/>
                    <a:pt x="472" y="2810"/>
                  </a:cubicBezTo>
                  <a:cubicBezTo>
                    <a:pt x="733" y="2810"/>
                    <a:pt x="925" y="2600"/>
                    <a:pt x="925" y="2338"/>
                  </a:cubicBezTo>
                  <a:lnTo>
                    <a:pt x="925" y="472"/>
                  </a:lnTo>
                  <a:cubicBezTo>
                    <a:pt x="925" y="209"/>
                    <a:pt x="733" y="0"/>
                    <a:pt x="4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7"/>
            <p:cNvSpPr/>
            <p:nvPr/>
          </p:nvSpPr>
          <p:spPr>
            <a:xfrm>
              <a:off x="6998963" y="1490925"/>
              <a:ext cx="22725" cy="70250"/>
            </a:xfrm>
            <a:custGeom>
              <a:rect b="b" l="l" r="r" t="t"/>
              <a:pathLst>
                <a:path extrusionOk="0" h="2810" w="909">
                  <a:moveTo>
                    <a:pt x="455" y="0"/>
                  </a:moveTo>
                  <a:cubicBezTo>
                    <a:pt x="194" y="0"/>
                    <a:pt x="1" y="209"/>
                    <a:pt x="1" y="472"/>
                  </a:cubicBezTo>
                  <a:lnTo>
                    <a:pt x="1" y="2356"/>
                  </a:lnTo>
                  <a:cubicBezTo>
                    <a:pt x="1" y="2600"/>
                    <a:pt x="194" y="2810"/>
                    <a:pt x="455" y="2810"/>
                  </a:cubicBezTo>
                  <a:cubicBezTo>
                    <a:pt x="717" y="2810"/>
                    <a:pt x="908" y="2600"/>
                    <a:pt x="908" y="2356"/>
                  </a:cubicBezTo>
                  <a:lnTo>
                    <a:pt x="908" y="472"/>
                  </a:lnTo>
                  <a:cubicBezTo>
                    <a:pt x="908" y="209"/>
                    <a:pt x="717" y="0"/>
                    <a:pt x="45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7"/>
            <p:cNvSpPr/>
            <p:nvPr/>
          </p:nvSpPr>
          <p:spPr>
            <a:xfrm>
              <a:off x="6952738" y="1514925"/>
              <a:ext cx="23150" cy="46250"/>
            </a:xfrm>
            <a:custGeom>
              <a:rect b="b" l="l" r="r" t="t"/>
              <a:pathLst>
                <a:path extrusionOk="0" h="1850" w="926">
                  <a:moveTo>
                    <a:pt x="454" y="0"/>
                  </a:moveTo>
                  <a:cubicBezTo>
                    <a:pt x="210" y="0"/>
                    <a:pt x="1" y="210"/>
                    <a:pt x="1" y="471"/>
                  </a:cubicBezTo>
                  <a:lnTo>
                    <a:pt x="1" y="1396"/>
                  </a:lnTo>
                  <a:cubicBezTo>
                    <a:pt x="1" y="1640"/>
                    <a:pt x="210" y="1850"/>
                    <a:pt x="454" y="1850"/>
                  </a:cubicBezTo>
                  <a:cubicBezTo>
                    <a:pt x="717" y="1850"/>
                    <a:pt x="926" y="1640"/>
                    <a:pt x="926" y="1396"/>
                  </a:cubicBezTo>
                  <a:lnTo>
                    <a:pt x="926" y="471"/>
                  </a:lnTo>
                  <a:cubicBezTo>
                    <a:pt x="926" y="210"/>
                    <a:pt x="717" y="0"/>
                    <a:pt x="4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7"/>
            <p:cNvSpPr/>
            <p:nvPr/>
          </p:nvSpPr>
          <p:spPr>
            <a:xfrm>
              <a:off x="6674938" y="1584250"/>
              <a:ext cx="393850" cy="300975"/>
            </a:xfrm>
            <a:custGeom>
              <a:rect b="b" l="l" r="r" t="t"/>
              <a:pathLst>
                <a:path extrusionOk="0" h="12039" w="15754">
                  <a:moveTo>
                    <a:pt x="454" y="0"/>
                  </a:moveTo>
                  <a:cubicBezTo>
                    <a:pt x="209" y="0"/>
                    <a:pt x="0" y="210"/>
                    <a:pt x="0" y="472"/>
                  </a:cubicBezTo>
                  <a:lnTo>
                    <a:pt x="0" y="11568"/>
                  </a:lnTo>
                  <a:cubicBezTo>
                    <a:pt x="0" y="11851"/>
                    <a:pt x="223" y="12038"/>
                    <a:pt x="459" y="12038"/>
                  </a:cubicBezTo>
                  <a:cubicBezTo>
                    <a:pt x="572" y="12038"/>
                    <a:pt x="689" y="11995"/>
                    <a:pt x="784" y="11899"/>
                  </a:cubicBezTo>
                  <a:lnTo>
                    <a:pt x="3454" y="9230"/>
                  </a:lnTo>
                  <a:lnTo>
                    <a:pt x="15300" y="9230"/>
                  </a:lnTo>
                  <a:cubicBezTo>
                    <a:pt x="15544" y="9230"/>
                    <a:pt x="15753" y="9021"/>
                    <a:pt x="15753" y="8777"/>
                  </a:cubicBezTo>
                  <a:lnTo>
                    <a:pt x="15753" y="472"/>
                  </a:lnTo>
                  <a:cubicBezTo>
                    <a:pt x="15753" y="210"/>
                    <a:pt x="15544" y="0"/>
                    <a:pt x="15300" y="0"/>
                  </a:cubicBezTo>
                  <a:lnTo>
                    <a:pt x="10189" y="0"/>
                  </a:lnTo>
                  <a:lnTo>
                    <a:pt x="10189" y="2268"/>
                  </a:lnTo>
                  <a:cubicBezTo>
                    <a:pt x="10189" y="3385"/>
                    <a:pt x="9386" y="4327"/>
                    <a:pt x="8339" y="4537"/>
                  </a:cubicBezTo>
                  <a:lnTo>
                    <a:pt x="8339" y="5532"/>
                  </a:lnTo>
                  <a:lnTo>
                    <a:pt x="9263" y="5532"/>
                  </a:lnTo>
                  <a:cubicBezTo>
                    <a:pt x="9508" y="5532"/>
                    <a:pt x="9717" y="5741"/>
                    <a:pt x="9717" y="6002"/>
                  </a:cubicBezTo>
                  <a:cubicBezTo>
                    <a:pt x="9717" y="6264"/>
                    <a:pt x="9508" y="6456"/>
                    <a:pt x="9263" y="6456"/>
                  </a:cubicBezTo>
                  <a:lnTo>
                    <a:pt x="6490" y="6456"/>
                  </a:lnTo>
                  <a:cubicBezTo>
                    <a:pt x="6228" y="6456"/>
                    <a:pt x="6036" y="6264"/>
                    <a:pt x="6036" y="6002"/>
                  </a:cubicBezTo>
                  <a:cubicBezTo>
                    <a:pt x="6036" y="5741"/>
                    <a:pt x="6228" y="5532"/>
                    <a:pt x="6490" y="5532"/>
                  </a:cubicBezTo>
                  <a:lnTo>
                    <a:pt x="7414" y="5532"/>
                  </a:lnTo>
                  <a:lnTo>
                    <a:pt x="7414" y="4537"/>
                  </a:lnTo>
                  <a:cubicBezTo>
                    <a:pt x="6367" y="4327"/>
                    <a:pt x="5565" y="3385"/>
                    <a:pt x="5565" y="2268"/>
                  </a:cubicBezTo>
                  <a:lnTo>
                    <a:pt x="556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7"/>
            <p:cNvSpPr/>
            <p:nvPr/>
          </p:nvSpPr>
          <p:spPr>
            <a:xfrm>
              <a:off x="6837188" y="1502700"/>
              <a:ext cx="69350" cy="104700"/>
            </a:xfrm>
            <a:custGeom>
              <a:rect b="b" l="l" r="r" t="t"/>
              <a:pathLst>
                <a:path extrusionOk="0" h="4188" w="2774">
                  <a:moveTo>
                    <a:pt x="1378" y="1"/>
                  </a:moveTo>
                  <a:cubicBezTo>
                    <a:pt x="628" y="1"/>
                    <a:pt x="0" y="629"/>
                    <a:pt x="0" y="1378"/>
                  </a:cubicBezTo>
                  <a:lnTo>
                    <a:pt x="0" y="4188"/>
                  </a:lnTo>
                  <a:lnTo>
                    <a:pt x="2773" y="4188"/>
                  </a:lnTo>
                  <a:lnTo>
                    <a:pt x="2773" y="1378"/>
                  </a:lnTo>
                  <a:cubicBezTo>
                    <a:pt x="2773" y="629"/>
                    <a:pt x="2145" y="1"/>
                    <a:pt x="13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7"/>
            <p:cNvSpPr/>
            <p:nvPr/>
          </p:nvSpPr>
          <p:spPr>
            <a:xfrm>
              <a:off x="6837188" y="1630475"/>
              <a:ext cx="69350" cy="45400"/>
            </a:xfrm>
            <a:custGeom>
              <a:rect b="b" l="l" r="r" t="t"/>
              <a:pathLst>
                <a:path extrusionOk="0" h="1816" w="2774">
                  <a:moveTo>
                    <a:pt x="0" y="1"/>
                  </a:moveTo>
                  <a:lnTo>
                    <a:pt x="0" y="419"/>
                  </a:lnTo>
                  <a:cubicBezTo>
                    <a:pt x="0" y="1187"/>
                    <a:pt x="628" y="1815"/>
                    <a:pt x="1378" y="1815"/>
                  </a:cubicBezTo>
                  <a:cubicBezTo>
                    <a:pt x="2145" y="1815"/>
                    <a:pt x="2773" y="1187"/>
                    <a:pt x="2773" y="419"/>
                  </a:cubicBezTo>
                  <a:lnTo>
                    <a:pt x="27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 name="Google Shape;543;p37"/>
          <p:cNvGrpSpPr/>
          <p:nvPr/>
        </p:nvGrpSpPr>
        <p:grpSpPr>
          <a:xfrm>
            <a:off x="7495358" y="4615864"/>
            <a:ext cx="332239" cy="328589"/>
            <a:chOff x="3385438" y="2850425"/>
            <a:chExt cx="398225" cy="393850"/>
          </a:xfrm>
        </p:grpSpPr>
        <p:sp>
          <p:nvSpPr>
            <p:cNvPr id="544" name="Google Shape;544;p37"/>
            <p:cNvSpPr/>
            <p:nvPr/>
          </p:nvSpPr>
          <p:spPr>
            <a:xfrm>
              <a:off x="3482688" y="2966450"/>
              <a:ext cx="207625" cy="122150"/>
            </a:xfrm>
            <a:custGeom>
              <a:rect b="b" l="l" r="r" t="t"/>
              <a:pathLst>
                <a:path extrusionOk="0" h="4886" w="8305">
                  <a:moveTo>
                    <a:pt x="5078" y="471"/>
                  </a:moveTo>
                  <a:cubicBezTo>
                    <a:pt x="5846" y="471"/>
                    <a:pt x="6456" y="1082"/>
                    <a:pt x="6456" y="1850"/>
                  </a:cubicBezTo>
                  <a:cubicBezTo>
                    <a:pt x="6456" y="2617"/>
                    <a:pt x="5846" y="3245"/>
                    <a:pt x="5078" y="3245"/>
                  </a:cubicBezTo>
                  <a:cubicBezTo>
                    <a:pt x="4310" y="3245"/>
                    <a:pt x="3699" y="2617"/>
                    <a:pt x="3699" y="1850"/>
                  </a:cubicBezTo>
                  <a:cubicBezTo>
                    <a:pt x="3699" y="1082"/>
                    <a:pt x="4310" y="471"/>
                    <a:pt x="5078" y="471"/>
                  </a:cubicBezTo>
                  <a:close/>
                  <a:moveTo>
                    <a:pt x="1" y="0"/>
                  </a:moveTo>
                  <a:lnTo>
                    <a:pt x="1" y="4432"/>
                  </a:lnTo>
                  <a:lnTo>
                    <a:pt x="1973" y="2443"/>
                  </a:lnTo>
                  <a:cubicBezTo>
                    <a:pt x="2068" y="2355"/>
                    <a:pt x="2190" y="2312"/>
                    <a:pt x="2310" y="2312"/>
                  </a:cubicBezTo>
                  <a:cubicBezTo>
                    <a:pt x="2430" y="2312"/>
                    <a:pt x="2548" y="2355"/>
                    <a:pt x="2636" y="2443"/>
                  </a:cubicBezTo>
                  <a:lnTo>
                    <a:pt x="5078" y="4885"/>
                  </a:lnTo>
                  <a:lnTo>
                    <a:pt x="6595" y="3367"/>
                  </a:lnTo>
                  <a:cubicBezTo>
                    <a:pt x="6682" y="3279"/>
                    <a:pt x="6800" y="3236"/>
                    <a:pt x="6920" y="3236"/>
                  </a:cubicBezTo>
                  <a:cubicBezTo>
                    <a:pt x="7040" y="3236"/>
                    <a:pt x="7163" y="3279"/>
                    <a:pt x="7258" y="3367"/>
                  </a:cubicBezTo>
                  <a:lnTo>
                    <a:pt x="8305" y="4432"/>
                  </a:lnTo>
                  <a:lnTo>
                    <a:pt x="830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7"/>
            <p:cNvSpPr/>
            <p:nvPr/>
          </p:nvSpPr>
          <p:spPr>
            <a:xfrm>
              <a:off x="3598288" y="3001325"/>
              <a:ext cx="23125" cy="23125"/>
            </a:xfrm>
            <a:custGeom>
              <a:rect b="b" l="l" r="r" t="t"/>
              <a:pathLst>
                <a:path extrusionOk="0" h="925" w="925">
                  <a:moveTo>
                    <a:pt x="454" y="1"/>
                  </a:moveTo>
                  <a:cubicBezTo>
                    <a:pt x="192" y="1"/>
                    <a:pt x="0" y="210"/>
                    <a:pt x="0" y="455"/>
                  </a:cubicBezTo>
                  <a:cubicBezTo>
                    <a:pt x="0" y="716"/>
                    <a:pt x="192" y="925"/>
                    <a:pt x="454" y="925"/>
                  </a:cubicBezTo>
                  <a:cubicBezTo>
                    <a:pt x="715" y="925"/>
                    <a:pt x="924" y="716"/>
                    <a:pt x="924" y="455"/>
                  </a:cubicBezTo>
                  <a:cubicBezTo>
                    <a:pt x="924" y="210"/>
                    <a:pt x="715" y="1"/>
                    <a:pt x="4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7"/>
            <p:cNvSpPr/>
            <p:nvPr/>
          </p:nvSpPr>
          <p:spPr>
            <a:xfrm>
              <a:off x="3385438" y="2850425"/>
              <a:ext cx="398225" cy="393850"/>
            </a:xfrm>
            <a:custGeom>
              <a:rect b="b" l="l" r="r" t="t"/>
              <a:pathLst>
                <a:path extrusionOk="0" h="15754" w="15929">
                  <a:moveTo>
                    <a:pt x="12195" y="3716"/>
                  </a:moveTo>
                  <a:cubicBezTo>
                    <a:pt x="12702" y="3716"/>
                    <a:pt x="13120" y="4135"/>
                    <a:pt x="13120" y="4641"/>
                  </a:cubicBezTo>
                  <a:lnTo>
                    <a:pt x="13120" y="11113"/>
                  </a:lnTo>
                  <a:cubicBezTo>
                    <a:pt x="13120" y="11620"/>
                    <a:pt x="12702" y="12038"/>
                    <a:pt x="12195" y="12038"/>
                  </a:cubicBezTo>
                  <a:lnTo>
                    <a:pt x="3891" y="12038"/>
                  </a:lnTo>
                  <a:cubicBezTo>
                    <a:pt x="3385" y="12038"/>
                    <a:pt x="2967" y="11620"/>
                    <a:pt x="2967" y="11113"/>
                  </a:cubicBezTo>
                  <a:lnTo>
                    <a:pt x="2967" y="4641"/>
                  </a:lnTo>
                  <a:cubicBezTo>
                    <a:pt x="2967" y="4135"/>
                    <a:pt x="3385" y="3716"/>
                    <a:pt x="3891" y="3716"/>
                  </a:cubicBezTo>
                  <a:close/>
                  <a:moveTo>
                    <a:pt x="8043" y="1"/>
                  </a:moveTo>
                  <a:cubicBezTo>
                    <a:pt x="3681" y="1"/>
                    <a:pt x="157" y="3525"/>
                    <a:pt x="157" y="7868"/>
                  </a:cubicBezTo>
                  <a:cubicBezTo>
                    <a:pt x="157" y="9927"/>
                    <a:pt x="978" y="11899"/>
                    <a:pt x="2390" y="13364"/>
                  </a:cubicBezTo>
                  <a:lnTo>
                    <a:pt x="350" y="14935"/>
                  </a:lnTo>
                  <a:cubicBezTo>
                    <a:pt x="1" y="15196"/>
                    <a:pt x="192" y="15754"/>
                    <a:pt x="629" y="15754"/>
                  </a:cubicBezTo>
                  <a:lnTo>
                    <a:pt x="8078" y="15754"/>
                  </a:lnTo>
                  <a:cubicBezTo>
                    <a:pt x="12404" y="15737"/>
                    <a:pt x="15928" y="12230"/>
                    <a:pt x="15928" y="7868"/>
                  </a:cubicBezTo>
                  <a:cubicBezTo>
                    <a:pt x="15928" y="3525"/>
                    <a:pt x="12404" y="1"/>
                    <a:pt x="8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7"/>
            <p:cNvSpPr/>
            <p:nvPr/>
          </p:nvSpPr>
          <p:spPr>
            <a:xfrm>
              <a:off x="3482688" y="3051925"/>
              <a:ext cx="207625" cy="76350"/>
            </a:xfrm>
            <a:custGeom>
              <a:rect b="b" l="l" r="r" t="t"/>
              <a:pathLst>
                <a:path extrusionOk="0" h="3054" w="8305">
                  <a:moveTo>
                    <a:pt x="2303" y="1"/>
                  </a:moveTo>
                  <a:lnTo>
                    <a:pt x="1" y="2320"/>
                  </a:lnTo>
                  <a:lnTo>
                    <a:pt x="1" y="3053"/>
                  </a:lnTo>
                  <a:lnTo>
                    <a:pt x="8305" y="3053"/>
                  </a:lnTo>
                  <a:lnTo>
                    <a:pt x="8305" y="2320"/>
                  </a:lnTo>
                  <a:lnTo>
                    <a:pt x="6927" y="925"/>
                  </a:lnTo>
                  <a:lnTo>
                    <a:pt x="5409" y="2443"/>
                  </a:lnTo>
                  <a:cubicBezTo>
                    <a:pt x="5313" y="2539"/>
                    <a:pt x="5196" y="2587"/>
                    <a:pt x="5078" y="2587"/>
                  </a:cubicBezTo>
                  <a:cubicBezTo>
                    <a:pt x="4960" y="2587"/>
                    <a:pt x="4842" y="2539"/>
                    <a:pt x="4746" y="2443"/>
                  </a:cubicBezTo>
                  <a:lnTo>
                    <a:pt x="230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8" name="Google Shape;548;p37"/>
          <p:cNvSpPr txBox="1"/>
          <p:nvPr/>
        </p:nvSpPr>
        <p:spPr>
          <a:xfrm>
            <a:off x="1691950" y="446150"/>
            <a:ext cx="3409500" cy="49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exend Deca"/>
                <a:ea typeface="Lexend Deca"/>
                <a:cs typeface="Lexend Deca"/>
                <a:sym typeface="Lexend Deca"/>
              </a:rPr>
              <a:t>Texting App Pitch Deck</a:t>
            </a:r>
            <a:endParaRPr b="1" sz="2000">
              <a:solidFill>
                <a:schemeClr val="lt1"/>
              </a:solidFill>
              <a:latin typeface="Lexend Deca"/>
              <a:ea typeface="Lexend Deca"/>
              <a:cs typeface="Lexend Deca"/>
              <a:sym typeface="Lexend Deca"/>
            </a:endParaRPr>
          </a:p>
        </p:txBody>
      </p:sp>
      <p:sp>
        <p:nvSpPr>
          <p:cNvPr id="549" name="Google Shape;549;p37"/>
          <p:cNvSpPr txBox="1"/>
          <p:nvPr/>
        </p:nvSpPr>
        <p:spPr>
          <a:xfrm>
            <a:off x="833325" y="4563150"/>
            <a:ext cx="3409500" cy="43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lt1"/>
                </a:solidFill>
                <a:latin typeface="Lexend Deca"/>
                <a:ea typeface="Lexend Deca"/>
                <a:cs typeface="Lexend Deca"/>
                <a:sym typeface="Lexend Deca"/>
              </a:rPr>
              <a:t>Write your message</a:t>
            </a:r>
            <a:endParaRPr b="1" sz="1700">
              <a:solidFill>
                <a:schemeClr val="lt1"/>
              </a:solidFill>
              <a:latin typeface="Lexend Deca"/>
              <a:ea typeface="Lexend Deca"/>
              <a:cs typeface="Lexend Deca"/>
              <a:sym typeface="Lexend Deca"/>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xting App Pitch Deck by Slidesgo">
  <a:themeElements>
    <a:clrScheme name="Simple Light">
      <a:dk1>
        <a:srgbClr val="000000"/>
      </a:dk1>
      <a:lt1>
        <a:srgbClr val="FFFFFF"/>
      </a:lt1>
      <a:dk2>
        <a:srgbClr val="14279B"/>
      </a:dk2>
      <a:lt2>
        <a:srgbClr val="3D56B2"/>
      </a:lt2>
      <a:accent1>
        <a:srgbClr val="5C7AEA"/>
      </a:accent1>
      <a:accent2>
        <a:srgbClr val="E6E6E6"/>
      </a:accent2>
      <a:accent3>
        <a:srgbClr val="8AA4F9"/>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